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9"/>
  </p:notesMasterIdLst>
  <p:sldIdLst>
    <p:sldId id="256" r:id="rId2"/>
    <p:sldId id="258" r:id="rId3"/>
    <p:sldId id="257" r:id="rId4"/>
    <p:sldId id="261" r:id="rId5"/>
    <p:sldId id="259" r:id="rId6"/>
    <p:sldId id="260"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404" autoAdjust="0"/>
  </p:normalViewPr>
  <p:slideViewPr>
    <p:cSldViewPr>
      <p:cViewPr varScale="1">
        <p:scale>
          <a:sx n="81" d="100"/>
          <a:sy n="81" d="100"/>
        </p:scale>
        <p:origin x="-84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4/10/2009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he has practical experience applying Domain Driven Design using .Net technologies and is very interested in various methods and techniques of improving software quality through simple and maintainable solutions. His focus is to turn modern tools and technologies into software building blocks that align with well known discovered principles.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4/10/2009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Who’ve read…?</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8229600" cy="1143000"/>
          </a:xfrm>
        </p:spPr>
        <p:txBody>
          <a:bodyPr/>
          <a:lstStyle/>
          <a:p>
            <a:r>
              <a:rPr lang="en-US" dirty="0" smtClean="0"/>
              <a:t>What is DDD?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381000" y="2052935"/>
            <a:ext cx="25146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5867400" y="2052935"/>
            <a:ext cx="24384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895600" y="2281535"/>
            <a:ext cx="2971800" cy="1066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92D050"/>
                </a:solidFill>
              </a:rPr>
              <a:t>We need to bring them together</a:t>
            </a:r>
            <a:endParaRPr lang="en-US" dirty="0">
              <a:solidFill>
                <a:srgbClr val="92D05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 </a:t>
            </a:r>
            <a:r>
              <a:rPr lang="en-US" b="1" dirty="0" smtClean="0">
                <a:solidFill>
                  <a:schemeClr val="tx1">
                    <a:lumMod val="95000"/>
                    <a:lumOff val="5000"/>
                  </a:schemeClr>
                </a:solidFill>
              </a:rPr>
              <a:t>Domain</a:t>
            </a:r>
            <a:endParaRPr lang="en-US" b="1" dirty="0">
              <a:solidFill>
                <a:schemeClr val="tx1">
                  <a:lumMod val="95000"/>
                  <a:lumOff val="5000"/>
                </a:schemeClr>
              </a:solidFill>
            </a:endParaRPr>
          </a:p>
        </p:txBody>
      </p:sp>
      <p:sp>
        <p:nvSpPr>
          <p:cNvPr id="9" name="Rounded Rectangle 8"/>
          <p:cNvSpPr/>
          <p:nvPr/>
        </p:nvSpPr>
        <p:spPr>
          <a:xfrm>
            <a:off x="3352800" y="2819400"/>
            <a:ext cx="20574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Domain</a:t>
            </a:r>
            <a:r>
              <a:rPr lang="en-US" dirty="0" smtClean="0">
                <a:solidFill>
                  <a:srgbClr val="7030A0"/>
                </a:solidFill>
              </a:rPr>
              <a:t> </a:t>
            </a:r>
            <a:r>
              <a:rPr lang="en-US" b="1" dirty="0" smtClean="0">
                <a:solidFill>
                  <a:srgbClr val="7030A0"/>
                </a:solidFill>
              </a:rPr>
              <a:t>Model</a:t>
            </a:r>
            <a:endParaRPr lang="en-US" b="1" dirty="0">
              <a:solidFill>
                <a:srgbClr val="7030A0"/>
              </a:solidFill>
            </a:endParaRPr>
          </a:p>
        </p:txBody>
      </p:sp>
      <p:sp>
        <p:nvSpPr>
          <p:cNvPr id="10" name="Rounded Rectangle 9"/>
          <p:cNvSpPr/>
          <p:nvPr/>
        </p:nvSpPr>
        <p:spPr>
          <a:xfrm>
            <a:off x="5867400" y="2819400"/>
            <a:ext cx="20574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Development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TotalTime>
  <Words>395</Words>
  <Application>Microsoft Office PowerPoint</Application>
  <PresentationFormat>On-screen Show (4:3)</PresentationFormat>
  <Paragraphs>30</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Domain-driven design from theory to practice</vt:lpstr>
      <vt:lpstr>Who’ve read…?</vt:lpstr>
      <vt:lpstr>Why DDD nowadays?</vt:lpstr>
      <vt:lpstr>What is DDD?</vt:lpstr>
      <vt:lpstr>They are two different worlds!</vt:lpstr>
      <vt:lpstr>We need common view and language!</vt:lpstr>
      <vt:lpstr>Slide 7</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77</cp:revision>
  <dcterms:created xsi:type="dcterms:W3CDTF">2009-04-10T08:31:11Z</dcterms:created>
  <dcterms:modified xsi:type="dcterms:W3CDTF">2009-04-10T14:44:08Z</dcterms:modified>
</cp:coreProperties>
</file>