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diagrams/data24.xml" ContentType="application/vnd.openxmlformats-officedocument.drawingml.diagramData+xml"/>
  <Override PartName="/ppt/diagrams/quickStyle39.xml" ContentType="application/vnd.openxmlformats-officedocument.drawingml.diagramStyl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40.xml" ContentType="application/vnd.openxmlformats-officedocument.presentationml.notesSlid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13" r:id="rId41"/>
    <p:sldId id="302" r:id="rId42"/>
    <p:sldId id="301" r:id="rId43"/>
    <p:sldId id="306" r:id="rId44"/>
    <p:sldId id="307" r:id="rId45"/>
    <p:sldId id="308" r:id="rId46"/>
    <p:sldId id="309" r:id="rId47"/>
    <p:sldId id="310" r:id="rId48"/>
    <p:sldId id="303" r:id="rId49"/>
    <p:sldId id="304" r:id="rId50"/>
    <p:sldId id="305" r:id="rId51"/>
    <p:sldId id="312" r:id="rId52"/>
    <p:sldId id="317" r:id="rId53"/>
    <p:sldId id="311" r:id="rId54"/>
    <p:sldId id="314"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8027" autoAdjust="0"/>
  </p:normalViewPr>
  <p:slideViewPr>
    <p:cSldViewPr>
      <p:cViewPr>
        <p:scale>
          <a:sx n="100" d="100"/>
          <a:sy n="100" d="100"/>
        </p:scale>
        <p:origin x="-300"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4/29/2009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t>
            </a:r>
            <a:r>
              <a:rPr lang="en-US" b="1" baseline="0" dirty="0" smtClean="0"/>
              <a:t>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6.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7.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8.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40.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6.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334000" y="50292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For validation</a:t>
            </a:r>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a:t>
            </a:r>
            <a:r>
              <a:rPr lang="en-US" dirty="0" smtClean="0"/>
              <a:t>. And pass the</a:t>
            </a:r>
          </a:p>
          <a:p>
            <a:r>
              <a:rPr lang="en-US" dirty="0" smtClean="0"/>
              <a:t>DTO to View</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a:t>
            </a:r>
            <a:r>
              <a:rPr lang="en-US" dirty="0" smtClean="0"/>
              <a:t>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2362200"/>
            <a:ext cx="8229600" cy="1447800"/>
          </a:xfrm>
        </p:spPr>
        <p:txBody>
          <a:bodyPr/>
          <a:lstStyle/>
          <a:p>
            <a:r>
              <a:rPr lang="en-US" dirty="0" smtClean="0"/>
              <a:t>Anemic Domain Model</a:t>
            </a:r>
          </a:p>
          <a:p>
            <a:r>
              <a:rPr lang="en-US" dirty="0" smtClean="0"/>
              <a:t>Big Design Up-Front  (BDUF)</a:t>
            </a:r>
            <a:endParaRPr lang="en-US" dirty="0"/>
          </a:p>
        </p:txBody>
      </p:sp>
      <p:pic>
        <p:nvPicPr>
          <p:cNvPr id="2050" name="Picture 2"/>
          <p:cNvPicPr>
            <a:picLocks noChangeAspect="1" noChangeArrowheads="1"/>
          </p:cNvPicPr>
          <p:nvPr/>
        </p:nvPicPr>
        <p:blipFill>
          <a:blip r:embed="rId2"/>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 &amp; PI</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4997</TotalTime>
  <Words>5193</Words>
  <Application>Microsoft Office PowerPoint</Application>
  <PresentationFormat>On-screen Show (4:3)</PresentationFormat>
  <Paragraphs>752</Paragraphs>
  <Slides>56</Slides>
  <Notes>47</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Cargo Sample</vt:lpstr>
      <vt:lpstr>Slide 32</vt:lpstr>
      <vt:lpstr>Slide 33</vt:lpstr>
      <vt:lpstr>Slide 34</vt:lpstr>
      <vt:lpstr>Collaboration: gathering requirements</vt:lpstr>
      <vt:lpstr>Model Evolution: Step 1</vt:lpstr>
      <vt:lpstr>Model Evolution: Step 2</vt:lpstr>
      <vt:lpstr>Slide 38</vt:lpstr>
      <vt:lpstr>Slide 39</vt:lpstr>
      <vt:lpstr>Cargo’s Ubiquitous Language</vt:lpstr>
      <vt:lpstr>Domain Model Isolation</vt:lpstr>
      <vt:lpstr>Slide 42</vt:lpstr>
      <vt:lpstr>How about design principles &amp; patterns within Domain Layer?</vt:lpstr>
      <vt:lpstr>Specification</vt:lpstr>
      <vt:lpstr>Real Sample</vt:lpstr>
      <vt:lpstr>Strategy (a.k.a Policy)</vt:lpstr>
      <vt:lpstr>Refactoring to Policy</vt:lpstr>
      <vt:lpstr>Slide 48</vt:lpstr>
      <vt:lpstr>Expose to External World</vt:lpstr>
      <vt:lpstr>MVC &amp; Remote Facade</vt:lpstr>
      <vt:lpstr>MVC &amp; Domain Model Isolation</vt:lpstr>
      <vt:lpstr>DDD Anti-patterns</vt:lpstr>
      <vt:lpstr>Tools and Frameworks</vt:lpstr>
      <vt:lpstr>Agile Practices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1123</cp:revision>
  <dcterms:created xsi:type="dcterms:W3CDTF">2009-04-10T08:31:11Z</dcterms:created>
  <dcterms:modified xsi:type="dcterms:W3CDTF">2009-04-29T08:42:54Z</dcterms:modified>
</cp:coreProperties>
</file>