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diagrams/data11.xml" ContentType="application/vnd.openxmlformats-officedocument.drawingml.diagramData+xml"/>
  <Override PartName="/ppt/notesSlides/notesSlide36.xml" ContentType="application/vnd.openxmlformats-officedocument.presentationml.notesSlide+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64" r:id="rId5"/>
    <p:sldId id="319" r:id="rId6"/>
    <p:sldId id="269" r:id="rId7"/>
    <p:sldId id="267" r:id="rId8"/>
    <p:sldId id="266" r:id="rId9"/>
    <p:sldId id="272" r:id="rId10"/>
    <p:sldId id="274" r:id="rId11"/>
    <p:sldId id="273" r:id="rId12"/>
    <p:sldId id="276" r:id="rId13"/>
    <p:sldId id="259" r:id="rId14"/>
    <p:sldId id="260" r:id="rId15"/>
    <p:sldId id="277" r:id="rId16"/>
    <p:sldId id="275"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13" r:id="rId39"/>
    <p:sldId id="302" r:id="rId40"/>
    <p:sldId id="301" r:id="rId41"/>
    <p:sldId id="306" r:id="rId42"/>
    <p:sldId id="307" r:id="rId43"/>
    <p:sldId id="308" r:id="rId44"/>
    <p:sldId id="309" r:id="rId45"/>
    <p:sldId id="310" r:id="rId46"/>
    <p:sldId id="303" r:id="rId47"/>
    <p:sldId id="304" r:id="rId48"/>
    <p:sldId id="305" r:id="rId49"/>
    <p:sldId id="312" r:id="rId50"/>
    <p:sldId id="278" r:id="rId51"/>
    <p:sldId id="317" r:id="rId52"/>
    <p:sldId id="314" r:id="rId53"/>
    <p:sldId id="311" r:id="rId54"/>
    <p:sldId id="318"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66"/>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26928" autoAdjust="0"/>
  </p:normalViewPr>
  <p:slideViewPr>
    <p:cSldViewPr>
      <p:cViewPr>
        <p:scale>
          <a:sx n="100" d="100"/>
          <a:sy n="100" d="100"/>
        </p:scale>
        <p:origin x="150" y="1566"/>
      </p:cViewPr>
      <p:guideLst>
        <p:guide orient="horz" pos="2160"/>
        <p:guide pos="2880"/>
      </p:guideLst>
    </p:cSldViewPr>
  </p:slideViewPr>
  <p:notesTextViewPr>
    <p:cViewPr>
      <p:scale>
        <a:sx n="100" d="100"/>
        <a:sy n="100" d="100"/>
      </p:scale>
      <p:origin x="0" y="636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5/4/2009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endParaRPr lang="en-US" dirty="0" smtClean="0"/>
          </a:p>
          <a:p>
            <a:r>
              <a:rPr lang="en-US" dirty="0" err="1" smtClean="0"/>
              <a:t>Pe</a:t>
            </a:r>
            <a:r>
              <a:rPr lang="en-US" dirty="0" smtClean="0"/>
              <a:t> de o parte </a:t>
            </a:r>
            <a:r>
              <a:rPr lang="en-US" dirty="0" err="1" smtClean="0"/>
              <a:t>sunt</a:t>
            </a:r>
            <a:r>
              <a:rPr lang="en-US" dirty="0" smtClean="0"/>
              <a:t> care Business </a:t>
            </a:r>
            <a:r>
              <a:rPr lang="en-US" dirty="0" err="1" smtClean="0"/>
              <a:t>Expertii</a:t>
            </a:r>
            <a:r>
              <a:rPr lang="en-US" dirty="0" smtClean="0"/>
              <a:t> au un set de </a:t>
            </a:r>
            <a:r>
              <a:rPr lang="en-US" dirty="0" err="1" smtClean="0"/>
              <a:t>termeni</a:t>
            </a:r>
            <a:r>
              <a:rPr lang="en-US" dirty="0" smtClean="0"/>
              <a:t>, </a:t>
            </a:r>
            <a:r>
              <a:rPr lang="en-US" dirty="0" err="1" smtClean="0"/>
              <a:t>si</a:t>
            </a:r>
            <a:r>
              <a:rPr lang="en-US" dirty="0" smtClean="0"/>
              <a:t> </a:t>
            </a:r>
            <a:r>
              <a:rPr lang="en-US" dirty="0" smtClean="0"/>
              <a:t>jargon </a:t>
            </a:r>
            <a:r>
              <a:rPr lang="en-US" dirty="0" err="1" smtClean="0"/>
              <a:t>pe</a:t>
            </a:r>
            <a:r>
              <a:rPr lang="en-US" dirty="0" smtClean="0"/>
              <a:t> care </a:t>
            </a:r>
            <a:endParaRPr lang="en-US" dirty="0" smtClean="0"/>
          </a:p>
          <a:p>
            <a:r>
              <a:rPr lang="en-US" dirty="0" err="1" smtClean="0"/>
              <a:t>developerii</a:t>
            </a:r>
            <a:r>
              <a:rPr lang="en-US" dirty="0" smtClean="0"/>
              <a:t> </a:t>
            </a:r>
            <a:r>
              <a:rPr lang="en-US" dirty="0" smtClean="0"/>
              <a:t>cu </a:t>
            </a:r>
            <a:r>
              <a:rPr lang="en-US" dirty="0" err="1" smtClean="0"/>
              <a:t>greu</a:t>
            </a:r>
            <a:r>
              <a:rPr lang="en-US" dirty="0" smtClean="0"/>
              <a:t> </a:t>
            </a:r>
            <a:r>
              <a:rPr lang="en-US" dirty="0" err="1" smtClean="0"/>
              <a:t>il</a:t>
            </a:r>
            <a:r>
              <a:rPr lang="en-US" dirty="0" smtClean="0"/>
              <a:t> </a:t>
            </a:r>
            <a:r>
              <a:rPr lang="en-US" dirty="0" err="1" smtClean="0"/>
              <a:t>inteleg</a:t>
            </a:r>
            <a:r>
              <a:rPr lang="en-US" dirty="0" smtClean="0"/>
              <a:t> </a:t>
            </a:r>
            <a:r>
              <a:rPr lang="en-US" dirty="0" err="1" smtClean="0"/>
              <a:t>sau</a:t>
            </a:r>
            <a:r>
              <a:rPr lang="en-US" dirty="0" smtClean="0"/>
              <a:t> in general</a:t>
            </a:r>
            <a:r>
              <a:rPr lang="en-US" baseline="0" dirty="0" smtClean="0"/>
              <a:t> nu </a:t>
            </a:r>
            <a:r>
              <a:rPr lang="en-US" baseline="0" dirty="0" err="1" smtClean="0"/>
              <a:t>inteleg</a:t>
            </a:r>
            <a:r>
              <a:rPr lang="en-US" baseline="0" dirty="0" smtClean="0"/>
              <a:t> </a:t>
            </a:r>
            <a:r>
              <a:rPr lang="en-US" baseline="0" dirty="0" err="1" smtClean="0"/>
              <a:t>majoritatea</a:t>
            </a:r>
            <a:r>
              <a:rPr lang="en-US" baseline="0" dirty="0" smtClean="0"/>
              <a:t> </a:t>
            </a:r>
            <a:r>
              <a:rPr lang="en-US" baseline="0" dirty="0" err="1" smtClean="0"/>
              <a:t>termenilor</a:t>
            </a:r>
            <a:r>
              <a:rPr lang="en-US" baseline="0" dirty="0" smtClean="0"/>
              <a:t> a business </a:t>
            </a:r>
            <a:r>
              <a:rPr lang="en-US" baseline="0" dirty="0" err="1" smtClean="0"/>
              <a:t>expertilor</a:t>
            </a:r>
            <a:r>
              <a:rPr lang="en-US" baseline="0" dirty="0" smtClean="0"/>
              <a:t>.</a:t>
            </a:r>
          </a:p>
          <a:p>
            <a:r>
              <a:rPr lang="en-US" b="1" baseline="0" dirty="0" smtClean="0"/>
              <a:t>CLICK 1</a:t>
            </a:r>
            <a:endParaRPr lang="en-US" b="1" baseline="0" dirty="0" smtClean="0"/>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a:t>
            </a:r>
            <a:r>
              <a:rPr lang="en-US" baseline="0" dirty="0" err="1" smtClean="0"/>
              <a:t>il</a:t>
            </a:r>
            <a:r>
              <a:rPr lang="en-US" baseline="0" dirty="0" smtClean="0"/>
              <a:t>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endParaRPr lang="en-US" baseline="0" dirty="0" smtClean="0"/>
          </a:p>
          <a:p>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scriere</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200" b="1" kern="1200" baseline="0" dirty="0" smtClean="0">
                <a:solidFill>
                  <a:schemeClr val="tx1"/>
                </a:solidFill>
                <a:latin typeface="+mn-lt"/>
                <a:ea typeface="+mn-ea"/>
                <a:cs typeface="+mn-cs"/>
              </a:rPr>
              <a:t>UBIQUITOUS LANGUAGE, </a:t>
            </a:r>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CLICK 2</a:t>
            </a:r>
          </a:p>
          <a:p>
            <a:r>
              <a:rPr lang="en-US" sz="1200" b="1" kern="1200" baseline="0" dirty="0" err="1" smtClean="0">
                <a:solidFill>
                  <a:schemeClr val="tx1"/>
                </a:solidFill>
                <a:latin typeface="+mn-lt"/>
                <a:ea typeface="+mn-ea"/>
                <a:cs typeface="+mn-cs"/>
              </a:rPr>
              <a:t>acest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il</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folosim</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comunica</a:t>
            </a:r>
            <a:r>
              <a:rPr lang="en-US" sz="1200" b="1" kern="1200" baseline="0" dirty="0" smtClean="0">
                <a:solidFill>
                  <a:schemeClr val="tx1"/>
                </a:solidFill>
                <a:latin typeface="+mn-lt"/>
                <a:ea typeface="+mn-ea"/>
                <a:cs typeface="+mn-cs"/>
              </a:rPr>
              <a:t> cu business </a:t>
            </a:r>
            <a:r>
              <a:rPr lang="en-US" sz="1200" b="1" kern="1200" baseline="0" dirty="0" err="1" smtClean="0">
                <a:solidFill>
                  <a:schemeClr val="tx1"/>
                </a:solidFill>
                <a:latin typeface="+mn-lt"/>
                <a:ea typeface="+mn-ea"/>
                <a:cs typeface="+mn-cs"/>
              </a:rPr>
              <a:t>experti</a:t>
            </a:r>
            <a:r>
              <a:rPr lang="en-US" sz="1200" b="1" kern="1200" baseline="0" dirty="0" smtClean="0">
                <a:solidFill>
                  <a:schemeClr val="tx1"/>
                </a:solidFill>
                <a:latin typeface="+mn-lt"/>
                <a:ea typeface="+mn-ea"/>
                <a:cs typeface="+mn-cs"/>
              </a:rPr>
              <a:t>, cu </a:t>
            </a:r>
            <a:r>
              <a:rPr lang="en-US" sz="1200" b="1" kern="1200" baseline="0" dirty="0" err="1" smtClean="0">
                <a:solidFill>
                  <a:schemeClr val="tx1"/>
                </a:solidFill>
                <a:latin typeface="+mn-lt"/>
                <a:ea typeface="+mn-ea"/>
                <a:cs typeface="+mn-cs"/>
              </a:rPr>
              <a:t>echipa</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In </a:t>
            </a:r>
            <a:r>
              <a:rPr lang="en-US" sz="1200" b="1" kern="1200" baseline="0" dirty="0" err="1" smtClean="0">
                <a:solidFill>
                  <a:schemeClr val="tx1"/>
                </a:solidFill>
                <a:latin typeface="+mn-lt"/>
                <a:ea typeface="+mn-ea"/>
                <a:cs typeface="+mn-cs"/>
              </a:rPr>
              <a:t>diferite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forme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discutii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Schimbarile</a:t>
            </a:r>
            <a:r>
              <a:rPr lang="en-US" sz="1200" b="1" kern="1200" baseline="0" dirty="0" smtClean="0">
                <a:solidFill>
                  <a:schemeClr val="tx1"/>
                </a:solidFill>
                <a:latin typeface="+mn-lt"/>
                <a:ea typeface="+mn-ea"/>
                <a:cs typeface="+mn-cs"/>
              </a:rPr>
              <a:t> in UBIQUITOUS LANGUAGE se reflect in domain model, code,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Si </a:t>
            </a:r>
            <a:r>
              <a:rPr lang="en-US" sz="1200" b="1" kern="1200" baseline="0" dirty="0" err="1" smtClean="0">
                <a:solidFill>
                  <a:schemeClr val="tx1"/>
                </a:solidFill>
                <a:latin typeface="+mn-lt"/>
                <a:ea typeface="+mn-ea"/>
                <a:cs typeface="+mn-cs"/>
              </a:rPr>
              <a:t>invers</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daca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model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a:t>
            </a:r>
            <a:r>
              <a:rPr lang="en-US" baseline="0" dirty="0" smtClean="0"/>
              <a:t>software. </a:t>
            </a:r>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smtClean="0"/>
          </a:p>
          <a:p>
            <a:endParaRPr lang="en-US" dirty="0" smtClean="0"/>
          </a:p>
          <a:p>
            <a:endParaRPr lang="en-US" dirty="0" smtClean="0"/>
          </a:p>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smtClean="0"/>
          </a:p>
          <a:p>
            <a:endParaRPr lang="en-US"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in business </a:t>
            </a:r>
            <a:r>
              <a:rPr lang="en-US" baseline="0" dirty="0" err="1" smtClean="0"/>
              <a:t>domeniul</a:t>
            </a:r>
            <a:endParaRPr lang="en-US" baseline="0" dirty="0" smtClean="0"/>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patterne</a:t>
            </a:r>
            <a:r>
              <a:rPr lang="en-US" baseline="0" dirty="0" smtClean="0"/>
              <a:t>. </a:t>
            </a:r>
          </a:p>
          <a:p>
            <a:r>
              <a:rPr lang="en-US" baseline="0" dirty="0" err="1" smtClean="0"/>
              <a:t>Aceste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lui</a:t>
            </a:r>
            <a:r>
              <a:rPr lang="en-US" baseline="0" dirty="0" smtClean="0"/>
              <a:t> in </a:t>
            </a:r>
            <a:r>
              <a:rPr lang="en-US" baseline="0" dirty="0" err="1" smtClean="0"/>
              <a:t>marea</a:t>
            </a:r>
            <a:r>
              <a:rPr lang="en-US" baseline="0" dirty="0" smtClean="0"/>
              <a:t> parte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se </a:t>
            </a:r>
            <a:r>
              <a:rPr lang="en-US" baseline="0" dirty="0" err="1" smtClean="0"/>
              <a:t>recomanda</a:t>
            </a:r>
            <a:r>
              <a:rPr lang="en-US" baseline="0" dirty="0" smtClean="0"/>
              <a:t> de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is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endParaRPr lang="en-US" baseline="0" dirty="0" smtClean="0"/>
          </a:p>
          <a:p>
            <a:r>
              <a:rPr lang="en-US" baseline="0" dirty="0" smtClean="0"/>
              <a:t>Un 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diagrame</a:t>
            </a:r>
            <a:r>
              <a:rPr lang="en-US" dirty="0" smtClean="0"/>
              <a:t> care </a:t>
            </a:r>
            <a:r>
              <a:rPr lang="en-US" dirty="0" err="1" smtClean="0"/>
              <a:t>reprezinta</a:t>
            </a:r>
            <a:r>
              <a:rPr lang="en-US" baseline="0" dirty="0" smtClean="0"/>
              <a:t> layering </a:t>
            </a:r>
            <a:r>
              <a:rPr lang="en-US" baseline="0" dirty="0" err="1" smtClean="0"/>
              <a:t>recomandat</a:t>
            </a:r>
            <a:r>
              <a:rPr lang="en-US" baseline="0" dirty="0" smtClean="0"/>
              <a:t> </a:t>
            </a:r>
            <a:r>
              <a:rPr lang="en-US" baseline="0" dirty="0" smtClean="0"/>
              <a:t>in </a:t>
            </a:r>
            <a:r>
              <a:rPr lang="en-US" baseline="0" dirty="0" err="1" smtClean="0"/>
              <a:t>cadrul</a:t>
            </a:r>
            <a:r>
              <a:rPr lang="en-US" baseline="0" dirty="0" smtClean="0"/>
              <a:t> </a:t>
            </a:r>
            <a:r>
              <a:rPr lang="en-US" baseline="0" dirty="0" err="1" smtClean="0"/>
              <a:t>proiectelor</a:t>
            </a:r>
            <a:r>
              <a:rPr lang="en-US" baseline="0" dirty="0" smtClean="0"/>
              <a:t> DDD</a:t>
            </a:r>
            <a:r>
              <a:rPr lang="en-US" baseline="0" dirty="0" smtClean="0"/>
              <a:t>.</a:t>
            </a:r>
          </a:p>
          <a:p>
            <a:endParaRPr lang="en-US" baseline="0" dirty="0" smtClean="0"/>
          </a:p>
          <a:p>
            <a:r>
              <a:rPr lang="en-US"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err="1" smtClean="0"/>
              <a:t>momente</a:t>
            </a:r>
            <a:r>
              <a:rPr lang="en-US" baseline="0" dirty="0" smtClean="0"/>
              <a: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de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un minimum de </a:t>
            </a:r>
            <a:r>
              <a:rPr lang="en-US" baseline="0" dirty="0" err="1" smtClean="0"/>
              <a:t>dependente</a:t>
            </a:r>
            <a:r>
              <a:rPr lang="en-US" baseline="0" dirty="0" smtClean="0"/>
              <a:t> de </a:t>
            </a:r>
            <a:r>
              <a:rPr lang="en-US" baseline="0" dirty="0" err="1" smtClean="0"/>
              <a:t>layere</a:t>
            </a:r>
            <a:r>
              <a:rPr lang="en-US" baseline="0" dirty="0" smtClean="0"/>
              <a:t>, ex: </a:t>
            </a:r>
            <a:r>
              <a:rPr lang="en-US" baseline="0" dirty="0" err="1" smtClean="0"/>
              <a:t>Infrastructura</a:t>
            </a:r>
            <a:r>
              <a:rPr lang="en-US" baseline="0" dirty="0" smtClean="0"/>
              <a:t> de validation.</a:t>
            </a:r>
          </a:p>
          <a:p>
            <a:endParaRPr lang="en-US" dirty="0" smtClean="0"/>
          </a:p>
          <a:p>
            <a:r>
              <a:rPr lang="en-US" dirty="0" smtClean="0"/>
              <a:t>La domain layer pot </a:t>
            </a:r>
            <a:r>
              <a:rPr lang="en-US" dirty="0" err="1" smtClean="0"/>
              <a:t>fi</a:t>
            </a:r>
            <a:r>
              <a:rPr lang="en-US" dirty="0" smtClean="0"/>
              <a:t> </a:t>
            </a:r>
            <a:r>
              <a:rPr lang="en-US" dirty="0" err="1" smtClean="0"/>
              <a:t>referinte</a:t>
            </a:r>
            <a:r>
              <a:rPr lang="en-US" dirty="0" smtClean="0"/>
              <a:t> din </a:t>
            </a:r>
            <a:r>
              <a:rPr lang="en-US" dirty="0" err="1" smtClean="0"/>
              <a:t>alte</a:t>
            </a:r>
            <a:r>
              <a:rPr lang="en-US" dirty="0" smtClean="0"/>
              <a:t> </a:t>
            </a:r>
            <a:r>
              <a:rPr lang="en-US" dirty="0" err="1" smtClean="0"/>
              <a:t>layere</a:t>
            </a:r>
            <a:r>
              <a:rPr lang="en-US" dirty="0" smtClean="0"/>
              <a:t>.</a:t>
            </a:r>
          </a:p>
          <a:p>
            <a:endParaRPr lang="en-US" dirty="0" smtClean="0"/>
          </a:p>
          <a:p>
            <a:r>
              <a:rPr lang="en-US"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r>
              <a:rPr lang="en-US" dirty="0" smtClean="0"/>
              <a:t>Application</a:t>
            </a:r>
            <a:r>
              <a:rPr lang="en-US" baseline="0" dirty="0" smtClean="0"/>
              <a:t> Layer,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err="1" smtClean="0"/>
              <a:t>ect</a:t>
            </a:r>
            <a:r>
              <a:rPr lang="en-US" baseline="0" dirty="0" smtClean="0"/>
              <a:t>..</a:t>
            </a:r>
          </a:p>
          <a:p>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ca </a:t>
            </a:r>
            <a:r>
              <a:rPr lang="en-US" baseline="0" dirty="0" err="1" smtClean="0"/>
              <a:t>acest</a:t>
            </a:r>
            <a:r>
              <a:rPr lang="en-US" baseline="0" dirty="0" smtClean="0"/>
              <a:t> application layer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multa</a:t>
            </a:r>
            <a:r>
              <a:rPr lang="en-US" baseline="0" dirty="0" smtClean="0"/>
              <a:t> </a:t>
            </a:r>
            <a:r>
              <a:rPr lang="en-US" baseline="0" dirty="0" err="1" smtClean="0"/>
              <a:t>logica</a:t>
            </a:r>
            <a:r>
              <a:rPr lang="en-US" baseline="0" dirty="0" smtClean="0"/>
              <a:t> </a:t>
            </a:r>
            <a:r>
              <a:rPr lang="en-US" baseline="0" dirty="0" err="1" smtClean="0"/>
              <a:t>caci</a:t>
            </a:r>
            <a:r>
              <a:rPr lang="en-US" baseline="0" dirty="0" smtClean="0"/>
              <a:t> </a:t>
            </a:r>
            <a:r>
              <a:rPr lang="en-US" baseline="0" dirty="0" err="1" smtClean="0"/>
              <a:t>acest</a:t>
            </a:r>
            <a:r>
              <a:rPr lang="en-US" baseline="0" dirty="0" smtClean="0"/>
              <a:t> layer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uneste</a:t>
            </a:r>
            <a:r>
              <a:rPr lang="en-US" baseline="0" dirty="0" smtClean="0"/>
              <a:t> </a:t>
            </a:r>
            <a:r>
              <a:rPr lang="en-US" baseline="0" dirty="0" err="1" smtClean="0"/>
              <a:t>infrastructura</a:t>
            </a:r>
            <a:r>
              <a:rPr lang="en-US" baseline="0" dirty="0" smtClean="0"/>
              <a:t> </a:t>
            </a:r>
            <a:r>
              <a:rPr lang="en-US" baseline="0" dirty="0" err="1" smtClean="0"/>
              <a:t>si</a:t>
            </a:r>
            <a:r>
              <a:rPr lang="en-US" baseline="0" dirty="0" smtClean="0"/>
              <a:t> domain </a:t>
            </a:r>
            <a:r>
              <a:rPr lang="en-US" baseline="0" dirty="0" err="1" smtClean="0"/>
              <a:t>si</a:t>
            </a:r>
            <a:r>
              <a:rPr lang="en-US" baseline="0" dirty="0" smtClean="0"/>
              <a:t> </a:t>
            </a:r>
            <a:r>
              <a:rPr lang="en-US" baseline="0" dirty="0" err="1" smtClean="0"/>
              <a:t>delegeaza</a:t>
            </a:r>
            <a:r>
              <a:rPr lang="en-US" baseline="0" dirty="0" smtClean="0"/>
              <a:t>. </a:t>
            </a:r>
          </a:p>
          <a:p>
            <a:endParaRPr lang="en-US" baseline="0" dirty="0" smtClean="0"/>
          </a:p>
          <a:p>
            <a:r>
              <a:rPr lang="en-US" baseline="0" dirty="0" smtClean="0"/>
              <a:t>Presentation Layer –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mode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err="1" smtClean="0"/>
              <a:t>Dupa</a:t>
            </a:r>
            <a:r>
              <a:rPr lang="en-US" b="1" dirty="0" smtClean="0"/>
              <a:t> Martin Fowler </a:t>
            </a:r>
            <a:r>
              <a:rPr lang="en-US" b="1" dirty="0" err="1" smtClean="0"/>
              <a:t>sunt</a:t>
            </a:r>
            <a:r>
              <a:rPr lang="en-US" b="1" dirty="0" smtClean="0"/>
              <a:t> </a:t>
            </a:r>
            <a:r>
              <a:rPr lang="en-US" b="1" dirty="0" err="1" smtClean="0"/>
              <a:t>trei</a:t>
            </a:r>
            <a:r>
              <a:rPr lang="en-US" b="1" dirty="0" smtClean="0"/>
              <a:t> </a:t>
            </a:r>
            <a:r>
              <a:rPr lang="en-US" b="1" dirty="0" err="1" smtClean="0"/>
              <a:t>paterne</a:t>
            </a:r>
            <a:r>
              <a:rPr lang="en-US" b="1" dirty="0" smtClean="0"/>
              <a:t> de</a:t>
            </a:r>
            <a:r>
              <a:rPr lang="en-US" b="1" baseline="0" dirty="0" smtClean="0"/>
              <a:t> </a:t>
            </a:r>
            <a:r>
              <a:rPr lang="en-US" b="1" baseline="0" dirty="0" err="1" smtClean="0"/>
              <a:t>organizare</a:t>
            </a:r>
            <a:r>
              <a:rPr lang="en-US" b="1" baseline="0" dirty="0" smtClean="0"/>
              <a:t> a domain </a:t>
            </a:r>
            <a:r>
              <a:rPr lang="en-US" b="1" baseline="0" dirty="0" err="1" smtClean="0"/>
              <a:t>logicii</a:t>
            </a:r>
            <a:r>
              <a:rPr lang="en-US" b="1" baseline="0" dirty="0" smtClean="0"/>
              <a:t>:</a:t>
            </a:r>
          </a:p>
          <a:p>
            <a:r>
              <a:rPr lang="en-US" b="1" baseline="0" dirty="0" smtClean="0"/>
              <a:t>Transaction script – in care </a:t>
            </a:r>
            <a:r>
              <a:rPr lang="en-US" b="1" baseline="0" dirty="0" err="1" smtClean="0"/>
              <a:t>este</a:t>
            </a:r>
            <a:r>
              <a:rPr lang="en-US" b="1" baseline="0" dirty="0" smtClean="0"/>
              <a:t> </a:t>
            </a:r>
            <a:r>
              <a:rPr lang="en-US" b="1" baseline="0" dirty="0" err="1" smtClean="0"/>
              <a:t>logica</a:t>
            </a:r>
            <a:r>
              <a:rPr lang="en-US" b="1" baseline="0" dirty="0" smtClean="0"/>
              <a:t> </a:t>
            </a:r>
            <a:r>
              <a:rPr lang="en-US" b="1" baseline="0" dirty="0" err="1" smtClean="0"/>
              <a:t>este</a:t>
            </a:r>
            <a:r>
              <a:rPr lang="en-US" b="1" baseline="0" dirty="0" smtClean="0"/>
              <a:t> </a:t>
            </a:r>
            <a:r>
              <a:rPr lang="en-US" b="1" baseline="0" dirty="0" err="1" smtClean="0"/>
              <a:t>organizata</a:t>
            </a:r>
            <a:r>
              <a:rPr lang="en-US" b="1" baseline="0" dirty="0" smtClean="0"/>
              <a:t> ca un set de </a:t>
            </a:r>
            <a:r>
              <a:rPr lang="en-US" b="1" baseline="0" dirty="0" err="1" smtClean="0"/>
              <a:t>chemari</a:t>
            </a:r>
            <a:r>
              <a:rPr lang="en-US" b="1" baseline="0" dirty="0" smtClean="0"/>
              <a:t> de </a:t>
            </a:r>
            <a:r>
              <a:rPr lang="en-US" b="1" baseline="0" dirty="0" err="1" smtClean="0"/>
              <a:t>methode</a:t>
            </a:r>
            <a:r>
              <a:rPr lang="en-US" b="1" baseline="0" dirty="0" smtClean="0"/>
              <a:t>, care </a:t>
            </a:r>
            <a:r>
              <a:rPr lang="en-US" b="1" baseline="0" dirty="0" err="1" smtClean="0"/>
              <a:t>primesc</a:t>
            </a:r>
            <a:r>
              <a:rPr lang="en-US" b="1" baseline="0" dirty="0" smtClean="0"/>
              <a:t> date din UI, </a:t>
            </a:r>
            <a:r>
              <a:rPr lang="en-US" b="1" baseline="0" dirty="0" err="1" smtClean="0"/>
              <a:t>fac</a:t>
            </a:r>
            <a:r>
              <a:rPr lang="en-US" b="1" baseline="0" dirty="0" smtClean="0"/>
              <a:t> </a:t>
            </a:r>
            <a:r>
              <a:rPr lang="en-US" b="1" baseline="0" dirty="0" err="1" smtClean="0"/>
              <a:t>cerva</a:t>
            </a:r>
            <a:r>
              <a:rPr lang="en-US" b="1" baseline="0" dirty="0" smtClean="0"/>
              <a:t> </a:t>
            </a:r>
            <a:r>
              <a:rPr lang="en-US" b="1" baseline="0" dirty="0" err="1" smtClean="0"/>
              <a:t>calculari</a:t>
            </a:r>
            <a:r>
              <a:rPr lang="en-US" b="1" baseline="0" dirty="0" smtClean="0"/>
              <a:t> </a:t>
            </a:r>
          </a:p>
          <a:p>
            <a:r>
              <a:rPr lang="en-US" b="1" baseline="0" dirty="0" smtClean="0"/>
              <a:t>Si </a:t>
            </a:r>
            <a:r>
              <a:rPr lang="en-US" b="1" baseline="0" dirty="0" err="1" smtClean="0"/>
              <a:t>salveaza</a:t>
            </a:r>
            <a:r>
              <a:rPr lang="en-US" b="1" baseline="0" dirty="0" smtClean="0"/>
              <a:t> in DB.</a:t>
            </a:r>
          </a:p>
          <a:p>
            <a:r>
              <a:rPr lang="en-US" b="1" baseline="0" dirty="0" smtClean="0"/>
              <a:t>Domain Model – in care </a:t>
            </a:r>
            <a:r>
              <a:rPr lang="en-US" b="1" baseline="0" dirty="0" err="1" smtClean="0"/>
              <a:t>Logica</a:t>
            </a:r>
            <a:r>
              <a:rPr lang="en-US" b="1" baseline="0" dirty="0" smtClean="0"/>
              <a:t> </a:t>
            </a:r>
            <a:r>
              <a:rPr lang="en-US" b="1" baseline="0" dirty="0" err="1" smtClean="0"/>
              <a:t>si</a:t>
            </a:r>
            <a:r>
              <a:rPr lang="en-US" b="1" baseline="0" dirty="0" smtClean="0"/>
              <a:t> </a:t>
            </a:r>
            <a:r>
              <a:rPr lang="en-US" b="1" baseline="0" dirty="0" err="1" smtClean="0"/>
              <a:t>starea</a:t>
            </a:r>
            <a:r>
              <a:rPr lang="en-US" b="1" baseline="0" dirty="0" smtClean="0"/>
              <a:t> ii in </a:t>
            </a:r>
            <a:r>
              <a:rPr lang="en-US" b="1" baseline="0" dirty="0" err="1" smtClean="0"/>
              <a:t>acelasi</a:t>
            </a:r>
            <a:r>
              <a:rPr lang="en-US" b="1" baseline="0" dirty="0" smtClean="0"/>
              <a:t> </a:t>
            </a:r>
            <a:r>
              <a:rPr lang="en-US" b="1" baseline="0" dirty="0" err="1" smtClean="0"/>
              <a:t>obiect</a:t>
            </a:r>
            <a:endParaRPr lang="en-US" b="1" baseline="0" dirty="0" smtClean="0"/>
          </a:p>
          <a:p>
            <a:r>
              <a:rPr lang="en-US" b="1" baseline="0" dirty="0" smtClean="0"/>
              <a:t>Si Table Module – care </a:t>
            </a:r>
            <a:r>
              <a:rPr lang="en-US" b="1" baseline="0" dirty="0" err="1" smtClean="0"/>
              <a:t>este</a:t>
            </a:r>
            <a:r>
              <a:rPr lang="en-US" b="1" baseline="0" dirty="0" smtClean="0"/>
              <a:t> la prima </a:t>
            </a:r>
            <a:r>
              <a:rPr lang="en-US" b="1" baseline="0" dirty="0" err="1" smtClean="0"/>
              <a:t>vedere</a:t>
            </a:r>
            <a:r>
              <a:rPr lang="en-US" b="1" baseline="0" dirty="0" smtClean="0"/>
              <a:t> </a:t>
            </a:r>
            <a:r>
              <a:rPr lang="en-US" b="1" baseline="0" dirty="0" err="1" smtClean="0"/>
              <a:t>asemanator</a:t>
            </a:r>
            <a:r>
              <a:rPr lang="en-US" b="1" baseline="0" dirty="0" smtClean="0"/>
              <a:t> cu Domain Model </a:t>
            </a:r>
            <a:r>
              <a:rPr lang="en-US" b="1" baseline="0" dirty="0" err="1" smtClean="0"/>
              <a:t>dar</a:t>
            </a:r>
            <a:r>
              <a:rPr lang="en-US" b="1" baseline="0" dirty="0" smtClean="0"/>
              <a:t> </a:t>
            </a:r>
            <a:r>
              <a:rPr lang="en-US" b="1" baseline="0" dirty="0" err="1" smtClean="0"/>
              <a:t>principala</a:t>
            </a:r>
            <a:r>
              <a:rPr lang="en-US" b="1" baseline="0" dirty="0" smtClean="0"/>
              <a:t> </a:t>
            </a:r>
            <a:r>
              <a:rPr lang="en-US" b="1" baseline="0" dirty="0" err="1" smtClean="0"/>
              <a:t>diferenta</a:t>
            </a:r>
            <a:r>
              <a:rPr lang="en-US" b="1" baseline="0" dirty="0" smtClean="0"/>
              <a:t> </a:t>
            </a:r>
            <a:r>
              <a:rPr lang="en-US" b="1" baseline="0" dirty="0" err="1" smtClean="0"/>
              <a:t>este</a:t>
            </a:r>
            <a:r>
              <a:rPr lang="en-US" b="1" baseline="0" dirty="0" smtClean="0"/>
              <a:t> ca </a:t>
            </a:r>
            <a:r>
              <a:rPr lang="en-US" b="1" baseline="0" dirty="0" err="1" smtClean="0"/>
              <a:t>daca</a:t>
            </a:r>
            <a:r>
              <a:rPr lang="en-US" b="1" baseline="0" dirty="0" smtClean="0"/>
              <a:t> o </a:t>
            </a:r>
            <a:r>
              <a:rPr lang="en-US" b="1" baseline="0" dirty="0" err="1" smtClean="0"/>
              <a:t>clasa</a:t>
            </a:r>
            <a:r>
              <a:rPr lang="en-US" b="1" baseline="0" dirty="0" smtClean="0"/>
              <a:t> din </a:t>
            </a:r>
            <a:r>
              <a:rPr lang="en-US" b="1" baseline="0" dirty="0" err="1" smtClean="0"/>
              <a:t>dupa</a:t>
            </a:r>
            <a:r>
              <a:rPr lang="en-US" b="1" baseline="0" dirty="0" smtClean="0"/>
              <a:t> Domain Model </a:t>
            </a:r>
            <a:r>
              <a:rPr lang="en-US" b="1" baseline="0" dirty="0" err="1" smtClean="0"/>
              <a:t>patern</a:t>
            </a:r>
            <a:r>
              <a:rPr lang="en-US" b="1" baseline="0" dirty="0" smtClean="0"/>
              <a:t> </a:t>
            </a:r>
            <a:r>
              <a:rPr lang="en-US" b="1" baseline="0" dirty="0" err="1" smtClean="0"/>
              <a:t>reprezinta</a:t>
            </a:r>
            <a:r>
              <a:rPr lang="en-US" b="1" baseline="0" dirty="0" smtClean="0"/>
              <a:t> un </a:t>
            </a:r>
            <a:r>
              <a:rPr lang="en-US" b="1" baseline="0" dirty="0" err="1" smtClean="0"/>
              <a:t>singur</a:t>
            </a:r>
            <a:r>
              <a:rPr lang="en-US" b="1" baseline="0" dirty="0" smtClean="0"/>
              <a:t> row din table in Table Module o </a:t>
            </a:r>
            <a:r>
              <a:rPr lang="en-US" b="1" baseline="0" dirty="0" err="1" smtClean="0"/>
              <a:t>clasa</a:t>
            </a:r>
            <a:r>
              <a:rPr lang="en-US" b="1" baseline="0" dirty="0" smtClean="0"/>
              <a:t> </a:t>
            </a:r>
            <a:r>
              <a:rPr lang="en-US" b="1" baseline="0" dirty="0" err="1" smtClean="0"/>
              <a:t>reprezinta</a:t>
            </a:r>
            <a:r>
              <a:rPr lang="en-US" b="1" baseline="0" dirty="0" smtClean="0"/>
              <a:t> </a:t>
            </a:r>
            <a:r>
              <a:rPr lang="en-US" b="1" baseline="0" dirty="0" err="1" smtClean="0"/>
              <a:t>mai</a:t>
            </a:r>
            <a:r>
              <a:rPr lang="en-US" b="1" baseline="0" dirty="0" smtClean="0"/>
              <a:t> </a:t>
            </a:r>
            <a:r>
              <a:rPr lang="en-US" b="1" baseline="0" dirty="0" err="1" smtClean="0"/>
              <a:t>multe</a:t>
            </a:r>
            <a:r>
              <a:rPr lang="en-US" b="1" baseline="0" dirty="0" smtClean="0"/>
              <a:t> </a:t>
            </a:r>
            <a:r>
              <a:rPr lang="en-US" b="1" baseline="0" dirty="0" err="1" smtClean="0"/>
              <a:t>recorduri</a:t>
            </a:r>
            <a:r>
              <a:rPr lang="en-US" b="1" baseline="0" dirty="0" smtClean="0"/>
              <a:t> din </a:t>
            </a:r>
            <a:r>
              <a:rPr lang="en-US" b="1" baseline="0" dirty="0" err="1" smtClean="0"/>
              <a:t>tabel</a:t>
            </a:r>
            <a:r>
              <a:rPr lang="en-US" b="1" baseline="0" dirty="0" smtClean="0"/>
              <a:t>.</a:t>
            </a:r>
          </a:p>
          <a:p>
            <a:endParaRPr lang="en-US" b="1" baseline="0" dirty="0" smtClean="0"/>
          </a:p>
          <a:p>
            <a:r>
              <a:rPr lang="en-US" b="1" baseline="0" dirty="0" err="1" smtClean="0"/>
              <a:t>Acum</a:t>
            </a:r>
            <a:r>
              <a:rPr lang="en-US" b="1" baseline="0" dirty="0" smtClean="0"/>
              <a:t> </a:t>
            </a:r>
            <a:r>
              <a:rPr lang="en-US" b="1" baseline="0" dirty="0" err="1" smtClean="0"/>
              <a:t>putem</a:t>
            </a:r>
            <a:r>
              <a:rPr lang="en-US" b="1" baseline="0" dirty="0" smtClean="0"/>
              <a:t> </a:t>
            </a:r>
            <a:r>
              <a:rPr lang="en-US" b="1" baseline="0" dirty="0" err="1" smtClean="0"/>
              <a:t>trage</a:t>
            </a:r>
            <a:r>
              <a:rPr lang="en-US" b="1" baseline="0" dirty="0" smtClean="0"/>
              <a:t> </a:t>
            </a:r>
            <a:r>
              <a:rPr lang="en-US" b="1" baseline="0" dirty="0" err="1" smtClean="0"/>
              <a:t>careva</a:t>
            </a:r>
            <a:r>
              <a:rPr lang="en-US" b="1" baseline="0" dirty="0" smtClean="0"/>
              <a:t> </a:t>
            </a:r>
            <a:r>
              <a:rPr lang="en-US" b="1" baseline="0" dirty="0" err="1" smtClean="0"/>
              <a:t>concluzii</a:t>
            </a:r>
            <a:r>
              <a:rPr lang="en-US" b="1" baseline="0" dirty="0" smtClean="0"/>
              <a:t> </a:t>
            </a:r>
            <a:r>
              <a:rPr lang="en-US" b="1" baseline="0" dirty="0" err="1" smtClean="0"/>
              <a:t>interesante</a:t>
            </a:r>
            <a:r>
              <a:rPr lang="en-US" b="1" baseline="0" dirty="0" smtClean="0"/>
              <a:t>,</a:t>
            </a:r>
          </a:p>
          <a:p>
            <a:r>
              <a:rPr lang="en-US" b="1" baseline="0" dirty="0" err="1" smtClean="0"/>
              <a:t>Pentru</a:t>
            </a:r>
            <a:r>
              <a:rPr lang="en-US" b="1" baseline="0" dirty="0" smtClean="0"/>
              <a:t> a </a:t>
            </a:r>
            <a:r>
              <a:rPr lang="en-US" b="1" baseline="0" dirty="0" err="1" smtClean="0"/>
              <a:t>incepe</a:t>
            </a:r>
            <a:r>
              <a:rPr lang="en-US" b="1" baseline="0" dirty="0" smtClean="0"/>
              <a:t> development cu Table Module </a:t>
            </a:r>
            <a:r>
              <a:rPr lang="en-US" b="1" baseline="0" dirty="0" err="1" smtClean="0"/>
              <a:t>sau</a:t>
            </a:r>
            <a:r>
              <a:rPr lang="en-US" b="1" baseline="0" dirty="0" smtClean="0"/>
              <a:t> Transaction scrip </a:t>
            </a:r>
            <a:r>
              <a:rPr lang="en-US" b="1" baseline="0" dirty="0" err="1" smtClean="0"/>
              <a:t>ia</a:t>
            </a:r>
            <a:r>
              <a:rPr lang="en-US" b="1" baseline="0" dirty="0" smtClean="0"/>
              <a:t> </a:t>
            </a:r>
            <a:r>
              <a:rPr lang="en-US" b="1" baseline="0" dirty="0" err="1" smtClean="0"/>
              <a:t>relativ</a:t>
            </a:r>
            <a:r>
              <a:rPr lang="en-US" b="1" baseline="0" dirty="0" smtClean="0"/>
              <a:t> </a:t>
            </a:r>
            <a:r>
              <a:rPr lang="en-US" b="1" baseline="0" dirty="0" err="1" smtClean="0"/>
              <a:t>putin</a:t>
            </a:r>
            <a:r>
              <a:rPr lang="en-US" b="1" baseline="0" dirty="0" smtClean="0"/>
              <a:t> effort </a:t>
            </a:r>
            <a:r>
              <a:rPr lang="en-US" b="1" baseline="0" dirty="0" err="1" smtClean="0"/>
              <a:t>daca</a:t>
            </a:r>
            <a:r>
              <a:rPr lang="en-US" b="1" baseline="0" dirty="0" smtClean="0"/>
              <a:t> de </a:t>
            </a:r>
            <a:r>
              <a:rPr lang="en-US" b="1" baseline="0" dirty="0" err="1" smtClean="0"/>
              <a:t>comparat</a:t>
            </a:r>
            <a:r>
              <a:rPr lang="en-US" b="1" baseline="0" dirty="0" smtClean="0"/>
              <a:t> cu Domain Model pattern,</a:t>
            </a:r>
          </a:p>
          <a:p>
            <a:r>
              <a:rPr lang="en-US" b="1" baseline="0" dirty="0" smtClean="0"/>
              <a:t>DAR </a:t>
            </a:r>
            <a:r>
              <a:rPr lang="en-US" b="1" baseline="0" dirty="0" err="1" smtClean="0"/>
              <a:t>daca</a:t>
            </a:r>
            <a:r>
              <a:rPr lang="en-US" b="1" baseline="0" dirty="0" smtClean="0"/>
              <a:t> </a:t>
            </a:r>
            <a:r>
              <a:rPr lang="en-US" b="1" baseline="0" dirty="0" err="1" smtClean="0"/>
              <a:t>complexitatea</a:t>
            </a:r>
            <a:r>
              <a:rPr lang="en-US" b="1" baseline="0" dirty="0" smtClean="0"/>
              <a:t> </a:t>
            </a:r>
            <a:r>
              <a:rPr lang="en-US" b="1" baseline="0" dirty="0" err="1" smtClean="0"/>
              <a:t>creste</a:t>
            </a:r>
            <a:r>
              <a:rPr lang="en-US" b="1" baseline="0" dirty="0" smtClean="0"/>
              <a:t> a domain </a:t>
            </a:r>
            <a:r>
              <a:rPr lang="en-US" b="1" baseline="0" dirty="0" err="1" smtClean="0"/>
              <a:t>logicii</a:t>
            </a:r>
            <a:r>
              <a:rPr lang="en-US" b="1" baseline="0" dirty="0" smtClean="0"/>
              <a:t> care </a:t>
            </a:r>
            <a:r>
              <a:rPr lang="en-US" b="1" baseline="0" dirty="0" err="1" smtClean="0"/>
              <a:t>urmeaza</a:t>
            </a:r>
            <a:r>
              <a:rPr lang="en-US" b="1" baseline="0" dirty="0" smtClean="0"/>
              <a:t> de a </a:t>
            </a:r>
            <a:r>
              <a:rPr lang="en-US" b="1" baseline="0" dirty="0" err="1" smtClean="0"/>
              <a:t>implementa</a:t>
            </a:r>
            <a:r>
              <a:rPr lang="en-US" b="1" baseline="0" dirty="0" smtClean="0"/>
              <a:t> </a:t>
            </a:r>
            <a:r>
              <a:rPr lang="en-US" b="1" baseline="0" dirty="0" err="1" smtClean="0"/>
              <a:t>atunci</a:t>
            </a:r>
            <a:r>
              <a:rPr lang="en-US" b="1" baseline="0" dirty="0" smtClean="0"/>
              <a:t> </a:t>
            </a:r>
            <a:r>
              <a:rPr lang="en-US" b="1" baseline="0" dirty="0" err="1" smtClean="0"/>
              <a:t>efortul</a:t>
            </a:r>
            <a:r>
              <a:rPr lang="en-US" b="1" baseline="0" dirty="0" smtClean="0"/>
              <a:t> de a </a:t>
            </a:r>
            <a:r>
              <a:rPr lang="en-US" b="1" baseline="0" dirty="0" err="1" smtClean="0"/>
              <a:t>implementa</a:t>
            </a:r>
            <a:r>
              <a:rPr lang="en-US" b="1" baseline="0" dirty="0" smtClean="0"/>
              <a:t> </a:t>
            </a:r>
            <a:r>
              <a:rPr lang="en-US" b="1" baseline="0" dirty="0" err="1" smtClean="0"/>
              <a:t>creste</a:t>
            </a:r>
            <a:r>
              <a:rPr lang="en-US" b="1" baseline="0" dirty="0" smtClean="0"/>
              <a:t> exponential,</a:t>
            </a:r>
          </a:p>
          <a:p>
            <a:r>
              <a:rPr lang="en-US" b="1" baseline="0" dirty="0" err="1" smtClean="0"/>
              <a:t>Pe</a:t>
            </a:r>
            <a:r>
              <a:rPr lang="en-US" b="1" baseline="0" dirty="0" smtClean="0"/>
              <a:t> </a:t>
            </a:r>
            <a:r>
              <a:rPr lang="en-US" b="1" baseline="0" dirty="0" err="1" smtClean="0"/>
              <a:t>cind</a:t>
            </a:r>
            <a:r>
              <a:rPr lang="en-US" b="1" baseline="0" dirty="0" smtClean="0"/>
              <a:t> la domain model ii </a:t>
            </a:r>
            <a:r>
              <a:rPr lang="en-US" b="1" baseline="0" dirty="0" err="1" smtClean="0"/>
              <a:t>liniar</a:t>
            </a:r>
            <a:r>
              <a:rPr lang="en-US" b="1"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DDD</a:t>
            </a:r>
            <a:r>
              <a:rPr lang="en-US" b="1" i="1" baseline="0" dirty="0" smtClean="0"/>
              <a:t> se </a:t>
            </a:r>
            <a:r>
              <a:rPr lang="en-US" b="1" i="1" baseline="0" dirty="0" err="1" smtClean="0"/>
              <a:t>bazeaza</a:t>
            </a:r>
            <a:r>
              <a:rPr lang="en-US" b="1" i="1" baseline="0" dirty="0" smtClean="0"/>
              <a:t> </a:t>
            </a:r>
            <a:r>
              <a:rPr lang="en-US" b="1" i="1" baseline="0" dirty="0" err="1" smtClean="0"/>
              <a:t>pe</a:t>
            </a:r>
            <a:r>
              <a:rPr lang="en-US" b="1" i="1" baseline="0" dirty="0" smtClean="0"/>
              <a:t> </a:t>
            </a:r>
            <a:r>
              <a:rPr lang="en-US" b="1" i="1" baseline="0" dirty="0" err="1" smtClean="0"/>
              <a:t>modele</a:t>
            </a:r>
            <a:r>
              <a:rPr lang="en-US" b="1" i="1" baseline="0" dirty="0" smtClean="0"/>
              <a:t> </a:t>
            </a:r>
            <a:r>
              <a:rPr lang="en-US" b="1" i="1" baseline="0" dirty="0" err="1" smtClean="0"/>
              <a:t>si</a:t>
            </a:r>
            <a:r>
              <a:rPr lang="en-US" b="1" i="1" baseline="0" dirty="0" smtClean="0"/>
              <a:t> design </a:t>
            </a:r>
            <a:r>
              <a:rPr lang="en-US" b="1" i="1" baseline="0" dirty="0" err="1" smtClean="0"/>
              <a:t>bazat</a:t>
            </a:r>
            <a:r>
              <a:rPr lang="en-US" b="1" i="1" baseline="0" dirty="0" smtClean="0"/>
              <a:t> </a:t>
            </a:r>
            <a:r>
              <a:rPr lang="en-US" b="1" i="1" baseline="0" dirty="0" err="1" smtClean="0"/>
              <a:t>pe</a:t>
            </a:r>
            <a:r>
              <a:rPr lang="en-US" b="1" i="1" baseline="0" dirty="0" smtClean="0"/>
              <a:t> model.</a:t>
            </a:r>
          </a:p>
          <a:p>
            <a:r>
              <a:rPr lang="en-US" b="1" i="1" baseline="0" dirty="0" err="1" smtClean="0"/>
              <a:t>Deci</a:t>
            </a:r>
            <a:r>
              <a:rPr lang="en-US" b="1" i="1" baseline="0" dirty="0" smtClean="0"/>
              <a:t> </a:t>
            </a:r>
            <a:r>
              <a:rPr lang="en-US" b="1" i="1" baseline="0" dirty="0" err="1" smtClean="0"/>
              <a:t>daca</a:t>
            </a:r>
            <a:r>
              <a:rPr lang="en-US" b="1" i="1" baseline="0" dirty="0" smtClean="0"/>
              <a:t> ne </a:t>
            </a:r>
            <a:r>
              <a:rPr lang="en-US" b="1" i="1" baseline="0" dirty="0" err="1" smtClean="0"/>
              <a:t>ducem</a:t>
            </a:r>
            <a:r>
              <a:rPr lang="en-US" b="1" i="1" baseline="0" dirty="0" smtClean="0"/>
              <a:t> </a:t>
            </a:r>
            <a:r>
              <a:rPr lang="en-US" b="1" i="1" baseline="0" dirty="0" err="1" smtClean="0"/>
              <a:t>pe</a:t>
            </a:r>
            <a:r>
              <a:rPr lang="en-US" b="1" i="1" baseline="0" dirty="0" smtClean="0"/>
              <a:t> </a:t>
            </a:r>
            <a:r>
              <a:rPr lang="en-US" b="1" i="1" baseline="0" dirty="0" err="1" smtClean="0"/>
              <a:t>calea</a:t>
            </a:r>
            <a:r>
              <a:rPr lang="en-US" b="1" i="1" baseline="0" dirty="0" smtClean="0"/>
              <a:t> de model driven design </a:t>
            </a:r>
            <a:r>
              <a:rPr lang="en-US" b="1" i="1" baseline="0" dirty="0" err="1" smtClean="0"/>
              <a:t>atunci</a:t>
            </a:r>
            <a:r>
              <a:rPr lang="en-US" b="1" i="1" baseline="0" dirty="0" smtClean="0"/>
              <a:t> </a:t>
            </a:r>
            <a:r>
              <a:rPr lang="en-US" b="1" i="1" baseline="0" dirty="0" err="1" smtClean="0"/>
              <a:t>aceasta</a:t>
            </a:r>
            <a:r>
              <a:rPr lang="en-US" b="1" i="1" baseline="0" dirty="0" smtClean="0"/>
              <a:t> </a:t>
            </a:r>
            <a:r>
              <a:rPr lang="en-US" b="1" i="1" baseline="0" dirty="0" err="1" smtClean="0"/>
              <a:t>cale</a:t>
            </a:r>
            <a:r>
              <a:rPr lang="en-US" b="1" i="1" baseline="0" dirty="0" smtClean="0"/>
              <a:t> </a:t>
            </a:r>
            <a:r>
              <a:rPr lang="en-US" b="1" i="1" baseline="0" dirty="0" err="1" smtClean="0"/>
              <a:t>este</a:t>
            </a:r>
            <a:r>
              <a:rPr lang="en-US" b="1" i="1" baseline="0" dirty="0" smtClean="0"/>
              <a:t> </a:t>
            </a:r>
            <a:r>
              <a:rPr lang="en-US" b="1" i="1" baseline="0" dirty="0" err="1" smtClean="0"/>
              <a:t>incompatibili</a:t>
            </a:r>
            <a:r>
              <a:rPr lang="en-US" b="1" i="1" baseline="0" dirty="0" smtClean="0"/>
              <a:t> </a:t>
            </a:r>
            <a:r>
              <a:rPr lang="en-US" b="1" i="1" baseline="0" dirty="0" err="1" smtClean="0"/>
              <a:t>si</a:t>
            </a:r>
            <a:r>
              <a:rPr lang="en-US" b="1" i="1" baseline="0" dirty="0" smtClean="0"/>
              <a:t>  mutual </a:t>
            </a:r>
            <a:r>
              <a:rPr lang="en-US" b="1" i="1" baseline="0" dirty="0" err="1" smtClean="0"/>
              <a:t>exclusiva</a:t>
            </a:r>
            <a:endParaRPr lang="en-US" b="1" i="1" baseline="0" dirty="0" smtClean="0"/>
          </a:p>
          <a:p>
            <a:r>
              <a:rPr lang="en-US" b="1" i="1" baseline="0" dirty="0" smtClean="0"/>
              <a:t>cu </a:t>
            </a:r>
            <a:r>
              <a:rPr lang="en-US" b="1" i="1" baseline="0" dirty="0" err="1" smtClean="0"/>
              <a:t>calea</a:t>
            </a:r>
            <a:r>
              <a:rPr lang="en-US" b="1" i="1" baseline="0" dirty="0" smtClean="0"/>
              <a:t> Smart UI.  </a:t>
            </a:r>
          </a:p>
          <a:p>
            <a:r>
              <a:rPr lang="en-US" b="1" i="1" baseline="0" dirty="0" smtClean="0"/>
              <a:t>CLICK 1</a:t>
            </a:r>
          </a:p>
          <a:p>
            <a:r>
              <a:rPr lang="en-US" b="1" i="1" baseline="0" dirty="0" err="1" smtClean="0"/>
              <a:t>Unde</a:t>
            </a:r>
            <a:r>
              <a:rPr lang="en-US" b="1" i="1" baseline="0" dirty="0" smtClean="0"/>
              <a:t> </a:t>
            </a:r>
            <a:r>
              <a:rPr lang="en-US" b="1" i="1" baseline="0" dirty="0" err="1" smtClean="0"/>
              <a:t>toata</a:t>
            </a:r>
            <a:r>
              <a:rPr lang="en-US" b="1" i="1" baseline="0" dirty="0" smtClean="0"/>
              <a:t> </a:t>
            </a:r>
            <a:r>
              <a:rPr lang="en-US" b="1" i="1" baseline="0" dirty="0" err="1" smtClean="0"/>
              <a:t>logica</a:t>
            </a:r>
            <a:r>
              <a:rPr lang="en-US" b="1" i="1" baseline="0" dirty="0" smtClean="0"/>
              <a:t> </a:t>
            </a:r>
            <a:r>
              <a:rPr lang="en-US" b="1" i="1" baseline="0" dirty="0" err="1" smtClean="0"/>
              <a:t>este</a:t>
            </a:r>
            <a:r>
              <a:rPr lang="en-US" b="1" i="1" baseline="0" dirty="0" smtClean="0"/>
              <a:t> in UI.</a:t>
            </a:r>
          </a:p>
          <a:p>
            <a:endParaRPr lang="en-US" b="1" i="1" dirty="0" smtClean="0"/>
          </a:p>
          <a:p>
            <a:r>
              <a:rPr lang="en-US" b="1" i="1" dirty="0" smtClean="0"/>
              <a:t>CLICK2</a:t>
            </a:r>
          </a:p>
          <a:p>
            <a:r>
              <a:rPr lang="en-US" b="1" i="1" dirty="0" smtClean="0"/>
              <a:t>Layered Architecture</a:t>
            </a:r>
            <a:r>
              <a:rPr lang="en-US" b="1" i="1" baseline="0" dirty="0" smtClean="0"/>
              <a:t> </a:t>
            </a:r>
            <a:r>
              <a:rPr lang="en-US" b="1" i="1" baseline="0" dirty="0" err="1" smtClean="0"/>
              <a:t>dupa</a:t>
            </a:r>
            <a:r>
              <a:rPr lang="en-US" b="1" i="1" baseline="0" dirty="0" smtClean="0"/>
              <a:t> cite am </a:t>
            </a:r>
            <a:r>
              <a:rPr lang="en-US" b="1" i="1" baseline="0" dirty="0" err="1" smtClean="0"/>
              <a:t>vazut</a:t>
            </a:r>
            <a:r>
              <a:rPr lang="en-US" b="1" i="1" baseline="0" dirty="0" smtClean="0"/>
              <a:t> ne </a:t>
            </a:r>
            <a:r>
              <a:rPr lang="en-US" b="1" i="1" baseline="0" dirty="0" err="1" smtClean="0"/>
              <a:t>permite</a:t>
            </a:r>
            <a:r>
              <a:rPr lang="en-US" b="1" i="1" baseline="0" dirty="0" smtClean="0"/>
              <a:t> </a:t>
            </a:r>
            <a:r>
              <a:rPr lang="en-US" b="1" i="1" baseline="0" dirty="0" err="1" smtClean="0"/>
              <a:t>sa</a:t>
            </a:r>
            <a:r>
              <a:rPr lang="en-US" b="1" i="1" baseline="0" dirty="0" smtClean="0"/>
              <a:t> </a:t>
            </a:r>
            <a:r>
              <a:rPr lang="en-US" b="1" i="1" baseline="0" dirty="0" err="1" smtClean="0"/>
              <a:t>izolam</a:t>
            </a:r>
            <a:r>
              <a:rPr lang="en-US" b="1" i="1" baseline="0" dirty="0" smtClean="0"/>
              <a:t> domain layer de </a:t>
            </a:r>
            <a:r>
              <a:rPr lang="en-US" b="1" i="1" baseline="0" dirty="0" err="1" smtClean="0"/>
              <a:t>celelalte</a:t>
            </a:r>
            <a:r>
              <a:rPr lang="en-US" b="1" i="1" baseline="0" dirty="0" smtClean="0"/>
              <a:t> </a:t>
            </a:r>
            <a:r>
              <a:rPr lang="en-US" b="1" i="1" baseline="0" dirty="0" err="1" smtClean="0"/>
              <a:t>layere</a:t>
            </a:r>
            <a:r>
              <a:rPr lang="en-US" b="1" i="1" baseline="0" dirty="0" smtClean="0"/>
              <a:t>.</a:t>
            </a:r>
          </a:p>
          <a:p>
            <a:endParaRPr lang="en-US" b="1" i="1" dirty="0" smtClean="0"/>
          </a:p>
          <a:p>
            <a:r>
              <a:rPr lang="en-US" b="1" i="1" dirty="0" err="1" smtClean="0"/>
              <a:t>Acum</a:t>
            </a:r>
            <a:r>
              <a:rPr lang="en-US" b="1" i="1" dirty="0" smtClean="0"/>
              <a:t> Building Blocks </a:t>
            </a:r>
            <a:r>
              <a:rPr lang="en-US" b="1" i="1" dirty="0" err="1" smtClean="0"/>
              <a:t>pentru</a:t>
            </a:r>
            <a:r>
              <a:rPr lang="en-US" b="1" i="1" dirty="0" smtClean="0"/>
              <a:t> un domain model </a:t>
            </a:r>
            <a:r>
              <a:rPr lang="en-US" b="1" i="1" dirty="0" err="1" smtClean="0"/>
              <a:t>sunt</a:t>
            </a:r>
            <a:r>
              <a:rPr lang="en-US" b="1" i="1"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se </a:t>
            </a:r>
            <a:r>
              <a:rPr lang="en-US" b="0" i="0" dirty="0" err="1" smtClean="0"/>
              <a:t>definiesc</a:t>
            </a:r>
            <a:r>
              <a:rPr lang="en-US" b="0" i="0" dirty="0" smtClean="0"/>
              <a:t> </a:t>
            </a:r>
            <a:r>
              <a:rPr lang="en-US" b="0" i="0" dirty="0" err="1" smtClean="0"/>
              <a:t>dupa</a:t>
            </a:r>
            <a:r>
              <a:rPr lang="en-US" b="0" i="0" dirty="0" smtClean="0"/>
              <a:t> o </a:t>
            </a:r>
            <a:r>
              <a:rPr lang="en-US" b="0" i="0" dirty="0" err="1" smtClean="0"/>
              <a:t>identiate</a:t>
            </a:r>
            <a:r>
              <a:rPr lang="en-US" b="0" i="0" dirty="0" smtClean="0"/>
              <a:t> </a:t>
            </a:r>
            <a:r>
              <a:rPr lang="en-US" b="0" i="0" dirty="0" err="1" smtClean="0"/>
              <a:t>si</a:t>
            </a:r>
            <a:r>
              <a:rPr lang="en-US" b="0" i="0" dirty="0" smtClean="0"/>
              <a:t> </a:t>
            </a:r>
          </a:p>
          <a:p>
            <a:r>
              <a:rPr lang="en-US" b="0" i="0" dirty="0" smtClean="0"/>
              <a:t>nu</a:t>
            </a:r>
            <a:r>
              <a:rPr lang="en-US" b="0" i="0" baseline="0" dirty="0" smtClean="0"/>
              <a:t> </a:t>
            </a:r>
            <a:r>
              <a:rPr lang="en-US" b="0" i="0" baseline="0" dirty="0" err="1" smtClean="0"/>
              <a:t>attributele</a:t>
            </a:r>
            <a:r>
              <a:rPr lang="en-US" b="0" i="0" baseline="0" dirty="0" smtClean="0"/>
              <a:t> </a:t>
            </a:r>
            <a:r>
              <a:rPr lang="en-US" b="0" i="0" baseline="0" dirty="0" err="1" smtClean="0"/>
              <a:t>obiectului</a:t>
            </a:r>
            <a:r>
              <a:rPr lang="en-US" b="0" i="0" baseline="0" dirty="0" smtClean="0"/>
              <a:t>.</a:t>
            </a:r>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nu </a:t>
            </a:r>
            <a:r>
              <a:rPr lang="en-US" b="0" i="0" baseline="0" dirty="0" err="1" smtClean="0"/>
              <a:t>putem</a:t>
            </a:r>
            <a:r>
              <a:rPr lang="en-US" b="0" i="0" baseline="0" dirty="0" smtClean="0"/>
              <a:t> face </a:t>
            </a:r>
            <a:r>
              <a:rPr lang="en-US" b="0" i="0" baseline="0" dirty="0" err="1" smtClean="0"/>
              <a:t>destictie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1" baseline="0" dirty="0" smtClean="0"/>
              <a:t>Nu </a:t>
            </a:r>
            <a:r>
              <a:rPr lang="en-US" b="1" i="1" baseline="0" dirty="0" err="1" smtClean="0"/>
              <a:t>toate</a:t>
            </a:r>
            <a:r>
              <a:rPr lang="en-US" b="1" i="1" baseline="0" dirty="0" smtClean="0"/>
              <a:t> </a:t>
            </a:r>
            <a:r>
              <a:rPr lang="en-US" b="1" i="1" baseline="0" dirty="0" err="1" smtClean="0"/>
              <a:t>obiectele</a:t>
            </a:r>
            <a:r>
              <a:rPr lang="en-US" b="1" i="1" baseline="0" dirty="0" smtClean="0"/>
              <a:t> au un </a:t>
            </a:r>
            <a:r>
              <a:rPr lang="en-US" b="1" i="1" baseline="0" dirty="0" err="1" smtClean="0"/>
              <a:t>careva</a:t>
            </a:r>
            <a:r>
              <a:rPr lang="en-US" b="1" i="1" baseline="0" dirty="0" smtClean="0"/>
              <a:t> Id.</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a:t>
            </a:r>
            <a:r>
              <a:rPr lang="en-US" b="0" i="0" baseline="0" dirty="0" err="1" smtClean="0"/>
              <a:t>vin</a:t>
            </a:r>
            <a:r>
              <a:rPr lang="en-US" b="0" i="0" baseline="0" dirty="0" smtClean="0"/>
              <a:t> in constructor </a:t>
            </a:r>
            <a:r>
              <a:rPr lang="en-US" b="0" i="0" baseline="0" dirty="0" err="1" smtClean="0"/>
              <a:t>si</a:t>
            </a:r>
            <a:r>
              <a:rPr lang="en-US" b="0" i="0" baseline="0" dirty="0" smtClean="0"/>
              <a:t> </a:t>
            </a:r>
          </a:p>
          <a:p>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ne-am </a:t>
            </a:r>
            <a:r>
              <a:rPr lang="en-US" b="0" i="0" baseline="0" dirty="0" err="1" smtClean="0"/>
              <a:t>asteptat</a:t>
            </a:r>
            <a:r>
              <a:rPr lang="en-US" b="0" i="0" baseline="0" dirty="0" smtClean="0"/>
              <a:t>.</a:t>
            </a:r>
          </a:p>
          <a:p>
            <a:endParaRPr lang="en-US" b="1" i="1" baseline="0" dirty="0" smtClean="0"/>
          </a:p>
          <a:p>
            <a:r>
              <a:rPr lang="en-US" b="1" i="1" baseline="0" dirty="0" smtClean="0"/>
              <a:t>Mai </a:t>
            </a:r>
            <a:r>
              <a:rPr lang="en-US" b="1" i="1" baseline="0" dirty="0" err="1" smtClean="0"/>
              <a:t>mult</a:t>
            </a:r>
            <a:r>
              <a:rPr lang="en-US" b="1" i="1" baseline="0" dirty="0" smtClean="0"/>
              <a:t> ca </a:t>
            </a:r>
            <a:r>
              <a:rPr lang="en-US" b="1" i="1" baseline="0" dirty="0" err="1" smtClean="0"/>
              <a:t>atit</a:t>
            </a:r>
            <a:r>
              <a:rPr lang="en-US" b="1" i="1" baseline="0" dirty="0" smtClean="0"/>
              <a:t> un </a:t>
            </a:r>
            <a:r>
              <a:rPr lang="en-US" b="1" i="1" baseline="0" dirty="0" err="1" smtClean="0"/>
              <a:t>obiect</a:t>
            </a:r>
            <a:r>
              <a:rPr lang="en-US" b="1" i="1" baseline="0" dirty="0" smtClean="0"/>
              <a:t> </a:t>
            </a:r>
            <a:r>
              <a:rPr lang="en-US" b="1" i="1" baseline="0" dirty="0" err="1" smtClean="0"/>
              <a:t>inr</a:t>
            </a:r>
            <a:r>
              <a:rPr lang="en-US" b="1" i="1" baseline="0" dirty="0" smtClean="0"/>
              <a:t>-un </a:t>
            </a:r>
            <a:r>
              <a:rPr lang="en-US" b="1" i="1" baseline="0" dirty="0" err="1" smtClean="0"/>
              <a:t>sistem</a:t>
            </a:r>
            <a:r>
              <a:rPr lang="en-US" b="1" i="1" baseline="0" dirty="0" smtClean="0"/>
              <a:t> </a:t>
            </a:r>
            <a:r>
              <a:rPr lang="en-US" b="1" i="1" baseline="0" dirty="0" err="1" smtClean="0"/>
              <a:t>poate</a:t>
            </a:r>
            <a:r>
              <a:rPr lang="en-US" b="1" i="1" baseline="0" dirty="0" smtClean="0"/>
              <a:t> </a:t>
            </a:r>
            <a:r>
              <a:rPr lang="en-US" b="1" i="1" baseline="0" dirty="0" err="1" smtClean="0"/>
              <a:t>fi</a:t>
            </a:r>
            <a:r>
              <a:rPr lang="en-US" b="1" i="1" baseline="0" dirty="0" smtClean="0"/>
              <a:t> </a:t>
            </a:r>
            <a:r>
              <a:rPr lang="en-US" b="1" i="1" baseline="0" dirty="0" err="1" smtClean="0"/>
              <a:t>Entitate</a:t>
            </a:r>
            <a:r>
              <a:rPr lang="en-US" b="1" i="1" baseline="0" dirty="0" smtClean="0"/>
              <a:t> </a:t>
            </a:r>
            <a:r>
              <a:rPr lang="en-US" b="1" i="1" baseline="0" dirty="0" err="1" smtClean="0"/>
              <a:t>dar</a:t>
            </a:r>
            <a:r>
              <a:rPr lang="en-US" b="1" i="1" baseline="0" dirty="0" smtClean="0"/>
              <a:t> in </a:t>
            </a:r>
            <a:r>
              <a:rPr lang="en-US" b="1" i="1" baseline="0" dirty="0" err="1" smtClean="0"/>
              <a:t>alta</a:t>
            </a:r>
            <a:r>
              <a:rPr lang="en-US" b="1" i="1" baseline="0" dirty="0" smtClean="0"/>
              <a:t> Value object.</a:t>
            </a:r>
          </a:p>
          <a:p>
            <a:r>
              <a:rPr lang="en-US" b="1" i="1" baseline="0" dirty="0" smtClean="0"/>
              <a:t>Cu value objects </a:t>
            </a:r>
            <a:r>
              <a:rPr lang="en-US" b="1" i="1" baseline="0" dirty="0" err="1" smtClean="0"/>
              <a:t>este</a:t>
            </a:r>
            <a:r>
              <a:rPr lang="en-US" b="1" i="1" baseline="0" dirty="0" smtClean="0"/>
              <a:t> </a:t>
            </a:r>
            <a:r>
              <a:rPr lang="en-US" b="1" i="1" baseline="0" dirty="0" err="1" smtClean="0"/>
              <a:t>mai</a:t>
            </a:r>
            <a:r>
              <a:rPr lang="en-US" b="1" i="1" baseline="0" dirty="0" smtClean="0"/>
              <a:t> </a:t>
            </a:r>
            <a:r>
              <a:rPr lang="en-US" b="1" i="1" baseline="0" dirty="0" err="1" smtClean="0"/>
              <a:t>simplu</a:t>
            </a:r>
            <a:r>
              <a:rPr lang="en-US" b="1" i="1" baseline="0" dirty="0" smtClean="0"/>
              <a:t> de </a:t>
            </a:r>
            <a:r>
              <a:rPr lang="en-US" b="1" i="1" baseline="0" dirty="0" err="1" smtClean="0"/>
              <a:t>implementat</a:t>
            </a:r>
            <a:r>
              <a:rPr lang="en-US" b="1" i="1" baseline="0" dirty="0" smtClean="0"/>
              <a:t> </a:t>
            </a:r>
            <a:r>
              <a:rPr lang="en-US" b="1" i="1" baseline="0" dirty="0" err="1" smtClean="0"/>
              <a:t>si</a:t>
            </a:r>
            <a:r>
              <a:rPr lang="en-US" b="1" i="1" baseline="0" dirty="0" smtClean="0"/>
              <a:t> de </a:t>
            </a:r>
            <a:r>
              <a:rPr lang="en-US" b="1" i="1" baseline="0" dirty="0" err="1" smtClean="0"/>
              <a:t>mentinut</a:t>
            </a:r>
            <a:r>
              <a:rPr lang="en-US" b="1" i="1" baseline="0" dirty="0" smtClean="0"/>
              <a:t>, </a:t>
            </a:r>
            <a:r>
              <a:rPr lang="en-US" b="1" i="1" baseline="0" dirty="0" err="1" smtClean="0"/>
              <a:t>ele</a:t>
            </a:r>
            <a:r>
              <a:rPr lang="en-US" b="1" i="1" baseline="0" dirty="0" smtClean="0"/>
              <a:t> </a:t>
            </a:r>
            <a:r>
              <a:rPr lang="en-US" b="1" i="1" baseline="0" dirty="0" err="1" smtClean="0"/>
              <a:t>chiar</a:t>
            </a:r>
            <a:r>
              <a:rPr lang="en-US" b="1" i="1" baseline="0" dirty="0" smtClean="0"/>
              <a:t> pot </a:t>
            </a:r>
            <a:r>
              <a:rPr lang="en-US" b="1" i="1" baseline="0" dirty="0" err="1" smtClean="0"/>
              <a:t>ridica</a:t>
            </a:r>
            <a:r>
              <a:rPr lang="en-US" b="1" i="1" baseline="0" dirty="0" smtClean="0"/>
              <a:t> </a:t>
            </a:r>
            <a:r>
              <a:rPr lang="en-US" b="1" i="1" baseline="0" dirty="0" err="1" smtClean="0"/>
              <a:t>performanta</a:t>
            </a:r>
            <a:r>
              <a:rPr lang="en-US" b="1" i="1" baseline="0" dirty="0" smtClean="0"/>
              <a:t> </a:t>
            </a:r>
          </a:p>
          <a:p>
            <a:r>
              <a:rPr lang="en-US" b="1" i="1" baseline="0" dirty="0" err="1" smtClean="0"/>
              <a:t>sau</a:t>
            </a:r>
            <a:r>
              <a:rPr lang="en-US" b="1" i="1" baseline="0" dirty="0" smtClean="0"/>
              <a:t>  a </a:t>
            </a:r>
            <a:r>
              <a:rPr lang="en-US" b="1" i="1" baseline="0" dirty="0" err="1" smtClean="0"/>
              <a:t>micsora</a:t>
            </a:r>
            <a:r>
              <a:rPr lang="en-US" b="1" i="1" baseline="0" dirty="0" smtClean="0"/>
              <a:t> </a:t>
            </a:r>
            <a:r>
              <a:rPr lang="en-US" b="1" i="1" baseline="0" dirty="0" err="1" smtClean="0"/>
              <a:t>memoria</a:t>
            </a:r>
            <a:r>
              <a:rPr lang="en-US" b="1" i="1" baseline="0" dirty="0" smtClean="0"/>
              <a:t> </a:t>
            </a:r>
            <a:r>
              <a:rPr lang="en-US" b="1" i="1" baseline="0" dirty="0" err="1" smtClean="0"/>
              <a:t>utilizata</a:t>
            </a:r>
            <a:r>
              <a:rPr lang="en-US" b="1" i="1" baseline="0" dirty="0" smtClean="0"/>
              <a:t> in </a:t>
            </a:r>
            <a:r>
              <a:rPr lang="en-US" b="1" i="1" baseline="0" dirty="0" err="1" smtClean="0"/>
              <a:t>careva</a:t>
            </a:r>
            <a:r>
              <a:rPr lang="en-US" b="1" i="1" baseline="0" dirty="0" smtClean="0"/>
              <a:t> </a:t>
            </a:r>
            <a:r>
              <a:rPr lang="en-US" b="1" i="1" baseline="0" dirty="0" err="1" smtClean="0"/>
              <a:t>cazuri</a:t>
            </a:r>
            <a:r>
              <a:rPr lang="en-US" b="1" i="1"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a:t>
            </a:r>
            <a:r>
              <a:rPr lang="en-US" b="0" i="0" dirty="0" err="1" smtClean="0"/>
              <a:t>careva</a:t>
            </a:r>
            <a:r>
              <a:rPr lang="en-US" b="0" i="0" dirty="0" smtClean="0"/>
              <a:t> </a:t>
            </a:r>
            <a:r>
              <a:rPr lang="en-US" b="0" i="0" dirty="0" err="1" smtClean="0"/>
              <a:t>obiect</a:t>
            </a:r>
            <a:r>
              <a:rPr lang="en-US" b="0" i="0" dirty="0" smtClean="0"/>
              <a:t> Entity </a:t>
            </a:r>
            <a:r>
              <a:rPr lang="en-US" b="0" i="0" dirty="0" err="1" smtClean="0"/>
              <a:t>sau</a:t>
            </a:r>
            <a:r>
              <a:rPr lang="en-US" b="0" i="0" dirty="0" smtClean="0"/>
              <a:t> Value Object din domain model.</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 </a:t>
            </a:r>
            <a:r>
              <a:rPr lang="en-US" b="0" i="0" baseline="0" dirty="0" err="1" smtClean="0"/>
              <a:t>Chiar</a:t>
            </a:r>
            <a:r>
              <a:rPr lang="en-US" b="0" i="0" baseline="0" dirty="0" smtClean="0"/>
              <a:t> </a:t>
            </a:r>
            <a:r>
              <a:rPr lang="en-US" b="0" i="0" baseline="0" dirty="0" err="1" smtClean="0"/>
              <a:t>daca</a:t>
            </a:r>
            <a:r>
              <a:rPr lang="en-US" b="0" i="0" baseline="0" dirty="0" smtClean="0"/>
              <a:t> service-</a:t>
            </a:r>
            <a:r>
              <a:rPr lang="en-US" b="0" i="0" baseline="0" dirty="0" err="1" smtClean="0"/>
              <a:t>ul</a:t>
            </a:r>
            <a:r>
              <a:rPr lang="en-US" b="0" i="0" baseline="0" dirty="0" smtClean="0"/>
              <a:t> de transfer </a:t>
            </a:r>
            <a:r>
              <a:rPr lang="en-US" b="0" i="0" baseline="0" dirty="0" err="1" smtClean="0"/>
              <a:t>va</a:t>
            </a:r>
            <a:r>
              <a:rPr lang="en-US" b="0" i="0" baseline="0" dirty="0" smtClean="0"/>
              <a:t> </a:t>
            </a:r>
            <a:r>
              <a:rPr lang="en-US" b="0" i="0" baseline="0" dirty="0" err="1" smtClean="0"/>
              <a:t>delega</a:t>
            </a:r>
            <a:r>
              <a:rPr lang="en-US" b="0" i="0" baseline="0" dirty="0" smtClean="0"/>
              <a:t> </a:t>
            </a:r>
            <a:r>
              <a:rPr lang="en-US" b="0" i="0" baseline="0" dirty="0" err="1" smtClean="0"/>
              <a:t>operatii</a:t>
            </a:r>
            <a:r>
              <a:rPr lang="en-US" b="0" i="0" baseline="0" dirty="0" smtClean="0"/>
              <a:t>  la </a:t>
            </a:r>
            <a:r>
              <a:rPr lang="en-US" b="0" i="0" baseline="0" dirty="0" err="1" smtClean="0"/>
              <a:t>fiecare</a:t>
            </a:r>
            <a:r>
              <a:rPr lang="en-US" b="0" i="0" baseline="0" dirty="0" smtClean="0"/>
              <a:t> account, la </a:t>
            </a:r>
            <a:r>
              <a:rPr lang="en-US" b="0" i="0" baseline="0" dirty="0" err="1" smtClean="0"/>
              <a:t>unu</a:t>
            </a:r>
            <a:r>
              <a:rPr lang="en-US" b="0" i="0" baseline="0" dirty="0" smtClean="0"/>
              <a:t> </a:t>
            </a:r>
            <a:r>
              <a:rPr lang="en-US" b="0" i="0" baseline="0" dirty="0" err="1" smtClean="0"/>
              <a:t>deconta</a:t>
            </a:r>
            <a:r>
              <a:rPr lang="en-US" b="0" i="0" baseline="0" dirty="0" smtClean="0"/>
              <a:t> </a:t>
            </a:r>
          </a:p>
          <a:p>
            <a:r>
              <a:rPr lang="en-US" b="0" i="0" baseline="0" dirty="0" smtClean="0"/>
              <a:t>o </a:t>
            </a:r>
            <a:r>
              <a:rPr lang="en-US" b="0" i="0" baseline="0" dirty="0" err="1" smtClean="0"/>
              <a:t>suma</a:t>
            </a:r>
            <a:r>
              <a:rPr lang="en-US" b="0" i="0" baseline="0" dirty="0" smtClean="0"/>
              <a:t> de </a:t>
            </a:r>
            <a:r>
              <a:rPr lang="en-US" b="0" i="0" baseline="0" dirty="0" err="1" smtClean="0"/>
              <a:t>bani</a:t>
            </a:r>
            <a:r>
              <a:rPr lang="en-US" b="0" i="0" baseline="0" dirty="0" smtClean="0"/>
              <a:t> la </a:t>
            </a:r>
            <a:r>
              <a:rPr lang="en-US" b="0" i="0" baseline="0" dirty="0" err="1" smtClean="0"/>
              <a:t>altu</a:t>
            </a:r>
            <a:r>
              <a:rPr lang="en-US" b="0" i="0" baseline="0" dirty="0" smtClean="0"/>
              <a:t> de a </a:t>
            </a:r>
            <a:r>
              <a:rPr lang="en-US" b="0" i="0" baseline="0" dirty="0" err="1" smtClean="0"/>
              <a:t>adauga</a:t>
            </a:r>
            <a:r>
              <a:rPr lang="en-US" b="0" i="0" baseline="0" dirty="0" smtClean="0"/>
              <a:t> </a:t>
            </a:r>
            <a:r>
              <a:rPr lang="en-US" b="0" i="0" baseline="0" dirty="0" err="1" smtClean="0"/>
              <a:t>suma</a:t>
            </a:r>
            <a:r>
              <a:rPr lang="en-US" b="0" i="0" baseline="0" dirty="0" smtClean="0"/>
              <a:t> de </a:t>
            </a:r>
            <a:r>
              <a:rPr lang="en-US" b="0" i="0" baseline="0" dirty="0" err="1" smtClean="0"/>
              <a:t>bani</a:t>
            </a:r>
            <a:r>
              <a:rPr lang="en-US" b="0" i="0" baseline="0" dirty="0" smtClean="0"/>
              <a:t>, plus de a </a:t>
            </a:r>
            <a:r>
              <a:rPr lang="en-US" b="0" i="0" baseline="0" dirty="0" err="1" smtClean="0"/>
              <a:t>aplica</a:t>
            </a:r>
            <a:r>
              <a:rPr lang="en-US" b="0" i="0" baseline="0" dirty="0" smtClean="0"/>
              <a:t> </a:t>
            </a:r>
            <a:r>
              <a:rPr lang="en-US" b="0" i="0" baseline="0" dirty="0" err="1" smtClean="0"/>
              <a:t>alte</a:t>
            </a:r>
            <a:r>
              <a:rPr lang="en-US" b="0" i="0" baseline="0" dirty="0" smtClean="0"/>
              <a:t> </a:t>
            </a:r>
            <a:r>
              <a:rPr lang="en-US" b="0" i="0" baseline="0" dirty="0" err="1" smtClean="0"/>
              <a:t>careva</a:t>
            </a:r>
            <a:r>
              <a:rPr lang="en-US" b="0" i="0" baseline="0" dirty="0" smtClean="0"/>
              <a:t> </a:t>
            </a:r>
            <a:r>
              <a:rPr lang="en-US" b="0" i="0" baseline="0" dirty="0" err="1" smtClean="0"/>
              <a:t>reguli</a:t>
            </a:r>
            <a:r>
              <a:rPr lang="en-US" b="0" i="0" baseline="0" dirty="0" smtClean="0"/>
              <a:t>, </a:t>
            </a:r>
            <a:r>
              <a:rPr lang="en-US" b="0" i="0" baseline="0" dirty="0" err="1" smtClean="0"/>
              <a:t>dar</a:t>
            </a:r>
            <a:r>
              <a:rPr lang="en-US" b="0" i="0" baseline="0" dirty="0" smtClean="0"/>
              <a:t> </a:t>
            </a:r>
            <a:r>
              <a:rPr lang="en-US" b="0" i="0" baseline="0" dirty="0" err="1" smtClean="0"/>
              <a:t>oricum</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care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a:t>
            </a:r>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b="1" i="1" dirty="0" smtClean="0"/>
          </a:p>
          <a:p>
            <a:endParaRPr lang="en-US" b="1" i="1" dirty="0" smtClean="0"/>
          </a:p>
          <a:p>
            <a:r>
              <a:rPr lang="en-US" b="1" i="1" dirty="0" smtClean="0"/>
              <a:t>------------------------------------------------------------------------</a:t>
            </a:r>
          </a:p>
          <a:p>
            <a:endParaRPr lang="en-US" b="1" i="1" dirty="0" smtClean="0"/>
          </a:p>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endParaRPr lang="en-US" b="1" i="1" dirty="0" smtClean="0"/>
          </a:p>
          <a:p>
            <a:endParaRPr lang="en-US" b="1" i="1" dirty="0" smtClean="0"/>
          </a:p>
          <a:p>
            <a:endParaRPr lang="en-US" b="1" i="1" dirty="0" smtClean="0"/>
          </a:p>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b="1" i="1" dirty="0" smtClean="0"/>
          </a:p>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b="1" i="1" dirty="0" smtClean="0"/>
          </a:p>
          <a:p>
            <a:endParaRPr lang="en-US" b="1" i="1" dirty="0" smtClean="0"/>
          </a:p>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b="1" i="1" dirty="0" smtClean="0"/>
          </a:p>
          <a:p>
            <a:endParaRPr lang="en-US" b="1" i="1" dirty="0" smtClean="0"/>
          </a:p>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endParaRPr lang="en-US" b="1" i="1" dirty="0" smtClean="0"/>
          </a:p>
          <a:p>
            <a:endParaRPr lang="en-US" b="1" i="1" dirty="0" smtClean="0"/>
          </a:p>
          <a:p>
            <a:r>
              <a:rPr lang="en-US" b="1" i="1" dirty="0" smtClean="0"/>
              <a:t>Building </a:t>
            </a:r>
            <a:r>
              <a:rPr lang="en-US" b="1" i="1" dirty="0" smtClean="0"/>
              <a:t>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inima</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Inainte</a:t>
            </a:r>
            <a:r>
              <a:rPr lang="en-US" dirty="0" smtClean="0"/>
              <a:t> de a </a:t>
            </a:r>
            <a:r>
              <a:rPr lang="en-US" dirty="0" err="1" smtClean="0"/>
              <a:t>incepe</a:t>
            </a:r>
            <a:r>
              <a:rPr lang="en-US" dirty="0" smtClean="0"/>
              <a:t>, </a:t>
            </a:r>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50</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51</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28600" indent="-228600">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28600" indent="-228600">
              <a:buNone/>
            </a:pPr>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685800" lvl="1" indent="-228600">
              <a:buAutoNum type="arabicPeriod"/>
            </a:pPr>
            <a:r>
              <a:rPr lang="en-US" baseline="0" dirty="0" err="1" smtClean="0"/>
              <a:t>Pentru</a:t>
            </a:r>
            <a:r>
              <a:rPr lang="en-US" baseline="0" dirty="0" smtClean="0"/>
              <a:t> </a:t>
            </a:r>
            <a:r>
              <a:rPr lang="en-US" baseline="0" dirty="0" err="1" smtClean="0"/>
              <a:t>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685800" lvl="1" indent="-228600">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un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685800" lvl="1" indent="-228600">
              <a:buAutoNum type="arabicPeriod"/>
            </a:pPr>
            <a:endParaRPr lang="en-US" baseline="0" dirty="0" smtClean="0"/>
          </a:p>
          <a:p>
            <a:pPr marL="685800" lvl="1" indent="-228600">
              <a:buNone/>
            </a:pPr>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685800" lvl="1" indent="-228600">
              <a:buNone/>
            </a:pPr>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685800" lvl="1" indent="-228600">
              <a:buNone/>
            </a:pPr>
            <a:r>
              <a:rPr lang="en-US" baseline="0" dirty="0" err="1" smtClean="0"/>
              <a:t>si</a:t>
            </a:r>
            <a:r>
              <a:rPr lang="en-US" baseline="0" dirty="0" smtClean="0"/>
              <a:t> de-al </a:t>
            </a:r>
            <a:r>
              <a:rPr lang="en-US" baseline="0" dirty="0" err="1" smtClean="0"/>
              <a:t>exprima</a:t>
            </a:r>
            <a:r>
              <a:rPr lang="en-US" baseline="0" dirty="0" smtClean="0"/>
              <a:t> in software.</a:t>
            </a:r>
          </a:p>
          <a:p>
            <a:pPr marL="685800" lvl="1" indent="-228600">
              <a:buNone/>
            </a:pPr>
            <a:endParaRPr lang="en-US" baseline="0" dirty="0" smtClean="0"/>
          </a:p>
          <a:p>
            <a:pPr marL="228600" indent="-228600">
              <a:buNone/>
            </a:pPr>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28600" indent="-228600">
              <a:buNone/>
            </a:pPr>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endParaRPr lang="en-US" baseline="0" dirty="0" smtClean="0"/>
          </a:p>
          <a:p>
            <a:pPr marL="228600" indent="-228600">
              <a:buNone/>
            </a:pPr>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28600" indent="-228600">
              <a:buAutoNum type="arabicPeriod"/>
            </a:pPr>
            <a:r>
              <a:rPr lang="en-US" dirty="0" err="1" smtClean="0"/>
              <a:t>Comunica</a:t>
            </a:r>
            <a:endParaRPr lang="en-US" dirty="0" smtClean="0"/>
          </a:p>
          <a:p>
            <a:pPr marL="228600" indent="-228600">
              <a:buAutoNum type="arabicPeriod"/>
            </a:pPr>
            <a:r>
              <a:rPr lang="en-US" dirty="0" err="1" smtClean="0"/>
              <a:t>Descoperi</a:t>
            </a:r>
            <a:endParaRPr lang="en-US" dirty="0" smtClean="0"/>
          </a:p>
          <a:p>
            <a:pPr marL="228600" indent="-228600">
              <a:buAutoNum type="arabicPeriod"/>
            </a:pPr>
            <a:r>
              <a:rPr lang="en-US" dirty="0" err="1" smtClean="0"/>
              <a:t>Invata</a:t>
            </a:r>
            <a:endParaRPr lang="en-US" dirty="0" smtClean="0"/>
          </a:p>
          <a:p>
            <a:pPr marL="228600" indent="-228600">
              <a:buAutoNum type="arabicPeriod"/>
            </a:pPr>
            <a:r>
              <a:rPr lang="en-US" dirty="0" err="1" smtClean="0"/>
              <a:t>Evalua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Explica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Experimenta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Collecta</a:t>
            </a:r>
            <a:r>
              <a:rPr lang="en-US" baseline="0" dirty="0" smtClean="0"/>
              <a:t> date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28600" indent="-228600">
              <a:buAutoNum type="arabicPeriod"/>
            </a:pPr>
            <a:endParaRPr lang="en-US" dirty="0" smtClean="0"/>
          </a:p>
          <a:p>
            <a:pPr marL="228600" indent="-228600">
              <a:buNone/>
            </a:pPr>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Einstein: Theory of all… theory on</a:t>
            </a:r>
            <a:r>
              <a:rPr lang="en-US" baseline="0" dirty="0" smtClean="0"/>
              <a:t> atom level and on stars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scientists learned about the structure of the atom through experiments, they modified their models of the atom to fit their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how the Atomic model has changed over the years and talks about the scientists who made them all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ne </a:t>
            </a:r>
            <a:r>
              <a:rPr lang="en-US" baseline="0" dirty="0" err="1" smtClean="0"/>
              <a:t>da</a:t>
            </a:r>
            <a:r>
              <a:rPr lang="en-US" baseline="0" dirty="0" smtClean="0"/>
              <a:t> </a:t>
            </a:r>
            <a:r>
              <a:rPr lang="en-US" baseline="0" dirty="0" err="1" smtClean="0"/>
              <a:t>posibilitate</a:t>
            </a:r>
            <a:r>
              <a:rPr lang="en-US" baseline="0" dirty="0" smtClean="0"/>
              <a:t>:</a:t>
            </a:r>
          </a:p>
          <a:p>
            <a:pPr marL="228600" indent="-228600">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28600" indent="-228600">
              <a:buAutoNum type="arabicPeriod"/>
            </a:pPr>
            <a:r>
              <a:rPr lang="en-US" dirty="0" smtClean="0"/>
              <a:t>De </a:t>
            </a:r>
            <a:r>
              <a:rPr lang="en-US" baseline="0" dirty="0" smtClean="0"/>
              <a:t>a </a:t>
            </a:r>
            <a:r>
              <a:rPr lang="en-US" baseline="0" dirty="0" err="1" smtClean="0"/>
              <a:t>studia</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unui</a:t>
            </a:r>
            <a:r>
              <a:rPr lang="en-US" baseline="0" dirty="0" smtClean="0"/>
              <a:t> </a:t>
            </a:r>
            <a:r>
              <a:rPr lang="en-US" baseline="0" dirty="0" err="1" smtClean="0"/>
              <a:t>ascultator</a:t>
            </a:r>
            <a:r>
              <a:rPr lang="en-US" baseline="0" dirty="0" smtClean="0"/>
              <a:t> de </a:t>
            </a:r>
            <a:r>
              <a:rPr lang="en-US" baseline="0" dirty="0" err="1" smtClean="0"/>
              <a:t>muzica</a:t>
            </a:r>
            <a:endParaRPr lang="en-US" baseline="0" dirty="0" smtClean="0"/>
          </a:p>
          <a:p>
            <a:pPr marL="228600" indent="-228600">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28600" indent="-228600">
              <a:buAutoNum type="arabicPeriod"/>
            </a:pPr>
            <a:r>
              <a:rPr lang="en-US" baseline="0" dirty="0" smtClean="0"/>
              <a:t>…etc..</a:t>
            </a:r>
          </a:p>
          <a:p>
            <a:pPr marL="228600" indent="-228600">
              <a:buNone/>
            </a:pPr>
            <a:endParaRPr lang="en-US" baseline="0" dirty="0" smtClean="0"/>
          </a:p>
          <a:p>
            <a:pPr marL="228600" indent="-228600">
              <a:buNone/>
            </a:pPr>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28600" indent="-228600">
              <a:buNone/>
            </a:pPr>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28600" indent="-228600">
              <a:buNone/>
            </a:pPr>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concludem</a:t>
            </a:r>
            <a:r>
              <a:rPr lang="en-US" sz="1200" b="1" kern="1200" baseline="0" dirty="0" smtClean="0">
                <a:solidFill>
                  <a:schemeClr val="tx1"/>
                </a:solidFill>
                <a:latin typeface="+mn-lt"/>
                <a:ea typeface="+mn-ea"/>
                <a:cs typeface="+mn-cs"/>
              </a:rPr>
              <a:t>, Domain Model in DDD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un set de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bine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chibzuite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organizate</a:t>
            </a:r>
            <a:r>
              <a:rPr lang="en-US" sz="1200" b="1" kern="1200" baseline="0" dirty="0" smtClean="0">
                <a:solidFill>
                  <a:schemeClr val="tx1"/>
                </a:solidFill>
                <a:latin typeface="+mn-lt"/>
                <a:ea typeface="+mn-ea"/>
                <a:cs typeface="+mn-cs"/>
              </a:rPr>
              <a:t>. </a:t>
            </a:r>
          </a:p>
          <a:p>
            <a:r>
              <a:rPr lang="en-US" sz="1200" b="1" kern="1200" baseline="0" dirty="0" err="1" smtClean="0">
                <a:solidFill>
                  <a:schemeClr val="tx1"/>
                </a:solidFill>
                <a:latin typeface="+mn-lt"/>
                <a:ea typeface="+mn-ea"/>
                <a:cs typeface="+mn-cs"/>
              </a:rPr>
              <a:t>Aceste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reprezinta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niste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cunostintelor</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careva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domeniu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anumit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Proiectele</a:t>
            </a:r>
            <a:r>
              <a:rPr lang="en-US" sz="1200" b="1" kern="1200" baseline="0" dirty="0" smtClean="0">
                <a:solidFill>
                  <a:schemeClr val="tx1"/>
                </a:solidFill>
                <a:latin typeface="+mn-lt"/>
                <a:ea typeface="+mn-ea"/>
                <a:cs typeface="+mn-cs"/>
              </a:rPr>
              <a:t> care </a:t>
            </a:r>
            <a:r>
              <a:rPr lang="en-US" sz="1200" b="1" kern="1200" baseline="0" dirty="0" err="1" smtClean="0">
                <a:solidFill>
                  <a:schemeClr val="tx1"/>
                </a:solidFill>
                <a:latin typeface="+mn-lt"/>
                <a:ea typeface="+mn-ea"/>
                <a:cs typeface="+mn-cs"/>
              </a:rPr>
              <a:t>care</a:t>
            </a:r>
            <a:r>
              <a:rPr lang="en-US" sz="1200" b="1" kern="1200" baseline="0" dirty="0" smtClean="0">
                <a:solidFill>
                  <a:schemeClr val="tx1"/>
                </a:solidFill>
                <a:latin typeface="+mn-lt"/>
                <a:ea typeface="+mn-ea"/>
                <a:cs typeface="+mn-cs"/>
              </a:rPr>
              <a:t> nu au un domain model </a:t>
            </a:r>
            <a:r>
              <a:rPr lang="en-US" sz="1200" b="1" kern="1200" baseline="0" dirty="0" err="1" smtClean="0">
                <a:solidFill>
                  <a:schemeClr val="tx1"/>
                </a:solidFill>
                <a:latin typeface="+mn-lt"/>
                <a:ea typeface="+mn-ea"/>
                <a:cs typeface="+mn-cs"/>
              </a:rPr>
              <a:t>dar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pur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simplu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scriu</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p>
          <a:p>
            <a:r>
              <a:rPr lang="en-US" sz="1200" b="1" kern="1200" baseline="0" dirty="0" err="1" smtClean="0">
                <a:solidFill>
                  <a:schemeClr val="tx1"/>
                </a:solidFill>
                <a:latin typeface="+mn-lt"/>
                <a:ea typeface="+mn-ea"/>
                <a:cs typeface="+mn-cs"/>
              </a:rPr>
              <a:t>realiza</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functia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alta</a:t>
            </a:r>
            <a:r>
              <a:rPr lang="en-US" sz="1200" b="1" kern="1200" baseline="0" dirty="0" smtClean="0">
                <a:solidFill>
                  <a:schemeClr val="tx1"/>
                </a:solidFill>
                <a:latin typeface="+mn-lt"/>
                <a:ea typeface="+mn-ea"/>
                <a:cs typeface="+mn-cs"/>
              </a:rPr>
              <a:t>,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5/4/2009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4.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6.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4.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r>
              <a:rPr lang="en-US" dirty="0" smtClean="0"/>
              <a:t>)</a:t>
            </a:r>
          </a:p>
          <a:p>
            <a:r>
              <a:rPr lang="en-US" dirty="0" smtClean="0"/>
              <a:t>Smart UI</a:t>
            </a:r>
            <a:endParaRPr lang="en-US" dirty="0" smtClean="0"/>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5937</TotalTime>
  <Words>8858</Words>
  <Application>Microsoft Office PowerPoint</Application>
  <PresentationFormat>Экран (4:3)</PresentationFormat>
  <Paragraphs>1121</Paragraphs>
  <Slides>56</Slides>
  <Notes>49</Notes>
  <HiddenSlides>11</HiddenSlides>
  <MMClips>0</MMClips>
  <ScaleCrop>false</ScaleCrop>
  <HeadingPairs>
    <vt:vector size="4" baseType="variant">
      <vt:variant>
        <vt:lpstr>Тема</vt:lpstr>
      </vt:variant>
      <vt:variant>
        <vt:i4>1</vt:i4>
      </vt:variant>
      <vt:variant>
        <vt:lpstr>Заголовки слайдов</vt:lpstr>
      </vt:variant>
      <vt:variant>
        <vt:i4>56</vt:i4>
      </vt:variant>
    </vt:vector>
  </HeadingPairs>
  <TitlesOfParts>
    <vt:vector size="57"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Ubiquitous Language - A language structured around the domain model and used by all team members to connect all the activities of the team with the software.</vt:lpstr>
      <vt:lpstr>Ubiquitous Language</vt:lpstr>
      <vt:lpstr>They are two different worlds!</vt:lpstr>
      <vt:lpstr>We need common view and language!</vt:lpstr>
      <vt:lpstr>What is DDD?</vt:lpstr>
      <vt:lpstr>Building blocks</vt:lpstr>
      <vt:lpstr>Classic Layering</vt:lpstr>
      <vt:lpstr>DDD recommended-Layering</vt:lpstr>
      <vt:lpstr>Organizing Domain Logic Patterns</vt:lpstr>
      <vt:lpstr>Слайд 20</vt:lpstr>
      <vt:lpstr>Associations</vt:lpstr>
      <vt:lpstr>Entities</vt:lpstr>
      <vt:lpstr>Value Objects</vt:lpstr>
      <vt:lpstr>Services</vt:lpstr>
      <vt:lpstr>Modules</vt:lpstr>
      <vt:lpstr>Aggregates</vt:lpstr>
      <vt:lpstr>Factories</vt:lpstr>
      <vt:lpstr>Repositories</vt:lpstr>
      <vt:lpstr>Cargo Sample</vt:lpstr>
      <vt:lpstr>Слайд 30</vt:lpstr>
      <vt:lpstr>Слайд 31</vt:lpstr>
      <vt:lpstr>Слайд 32</vt:lpstr>
      <vt:lpstr>Collaboration: gathering requirements</vt:lpstr>
      <vt:lpstr>Model Evolution: Step 1</vt:lpstr>
      <vt:lpstr>Model Evolution: Step 2</vt:lpstr>
      <vt:lpstr>Слайд 36</vt:lpstr>
      <vt:lpstr>Слайд 37</vt:lpstr>
      <vt:lpstr>Cargo’s Ubiquitous Language</vt:lpstr>
      <vt:lpstr>Domain Model Isolation</vt:lpstr>
      <vt:lpstr>Слайд 40</vt:lpstr>
      <vt:lpstr>How about design principles &amp; patterns within Domain Layer?</vt:lpstr>
      <vt:lpstr>Specification</vt:lpstr>
      <vt:lpstr>Real Sample</vt:lpstr>
      <vt:lpstr>Strategy (a.k.a Policy)</vt:lpstr>
      <vt:lpstr>Refactoring to Policy</vt:lpstr>
      <vt:lpstr>Слайд 46</vt:lpstr>
      <vt:lpstr>Expose to External World</vt:lpstr>
      <vt:lpstr>MVC &amp; Remote Facade</vt:lpstr>
      <vt:lpstr>MVC &amp; Domain Model Isolation</vt:lpstr>
      <vt:lpstr>DDD benefits?</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1614</cp:revision>
  <dcterms:created xsi:type="dcterms:W3CDTF">2009-04-10T08:31:11Z</dcterms:created>
  <dcterms:modified xsi:type="dcterms:W3CDTF">2009-05-04T21:29:04Z</dcterms:modified>
</cp:coreProperties>
</file>