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0"/>
  </p:notesMasterIdLst>
  <p:sldIdLst>
    <p:sldId id="256" r:id="rId2"/>
    <p:sldId id="258" r:id="rId3"/>
    <p:sldId id="257" r:id="rId4"/>
    <p:sldId id="264" r:id="rId5"/>
    <p:sldId id="263" r:id="rId6"/>
    <p:sldId id="270" r:id="rId7"/>
    <p:sldId id="269" r:id="rId8"/>
    <p:sldId id="267" r:id="rId9"/>
    <p:sldId id="268" r:id="rId10"/>
    <p:sldId id="266" r:id="rId11"/>
    <p:sldId id="259" r:id="rId12"/>
    <p:sldId id="260" r:id="rId13"/>
    <p:sldId id="272" r:id="rId14"/>
    <p:sldId id="273" r:id="rId15"/>
    <p:sldId id="276" r:id="rId16"/>
    <p:sldId id="274" r:id="rId17"/>
    <p:sldId id="275"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70" d="100"/>
          <a:sy n="70" d="100"/>
        </p:scale>
        <p:origin x="-1572" y="-96"/>
      </p:cViewPr>
      <p:guideLst>
        <p:guide orient="horz" pos="2160"/>
        <p:guide pos="2880"/>
      </p:guideLst>
    </p:cSldViewPr>
  </p:slideViewPr>
  <p:notesTextViewPr>
    <p:cViewPr>
      <p:scale>
        <a:sx n="100" d="100"/>
        <a:sy n="100" d="100"/>
      </p:scale>
      <p:origin x="0" y="192"/>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4/12/2009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4/12/2009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4/12/2009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t>Domain Model -</a:t>
            </a:r>
            <a:r>
              <a:rPr lang="en-US" i="1" dirty="0" smtClean="0"/>
              <a:t> is a rigorously organized and selective abstraction of the Business Domain knowledge.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Ubiquitous Language</a:t>
            </a:r>
            <a:endParaRPr lang="en-US" dirty="0"/>
          </a:p>
        </p:txBody>
      </p:sp>
      <p:pic>
        <p:nvPicPr>
          <p:cNvPr id="1026" name="Picture 2"/>
          <p:cNvPicPr>
            <a:picLocks noGrp="1" noChangeAspect="1" noChangeArrowheads="1"/>
          </p:cNvPicPr>
          <p:nvPr>
            <p:ph idx="1"/>
          </p:nvPr>
        </p:nvPicPr>
        <p:blipFill>
          <a:blip r:embed="rId3"/>
          <a:srcRect/>
          <a:stretch>
            <a:fillRect/>
          </a:stretch>
        </p:blipFill>
        <p:spPr bwMode="auto">
          <a:xfrm>
            <a:off x="990600" y="1676400"/>
            <a:ext cx="6267450" cy="396160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 what is DDD?</a:t>
            </a:r>
            <a:endParaRPr lang="en-US" dirty="0"/>
          </a:p>
        </p:txBody>
      </p:sp>
      <p:sp>
        <p:nvSpPr>
          <p:cNvPr id="3" name="Содержимое 2"/>
          <p:cNvSpPr>
            <a:spLocks noGrp="1"/>
          </p:cNvSpPr>
          <p:nvPr>
            <p:ph idx="1"/>
          </p:nvPr>
        </p:nvSpPr>
        <p:spPr/>
        <p:txBody>
          <a:bodyPr/>
          <a:lstStyle/>
          <a:p>
            <a:r>
              <a:rPr lang="en-US" dirty="0" smtClean="0"/>
              <a:t>Is as set of pattern and practices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514600"/>
            <a:ext cx="8229600" cy="1143000"/>
          </a:xfrm>
        </p:spPr>
        <p:txBody>
          <a:bodyPr>
            <a:normAutofit fontScale="90000"/>
          </a:bodyPr>
          <a:lstStyle/>
          <a:p>
            <a:r>
              <a:rPr lang="en-US" dirty="0" smtClean="0"/>
              <a:t>Domain Driven Design is based on models.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Atom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TotalTime>
  <Words>1487</Words>
  <Application>Microsoft Office PowerPoint</Application>
  <PresentationFormat>Экран (4:3)</PresentationFormat>
  <Paragraphs>135</Paragraphs>
  <Slides>18</Slides>
  <Notes>15</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Office Theme</vt:lpstr>
      <vt:lpstr>Domain-driven design from theory to practice</vt:lpstr>
      <vt:lpstr>Who’ve read…?</vt:lpstr>
      <vt:lpstr>Why DDD nowadays?</vt:lpstr>
      <vt:lpstr>Domain - particular field of knowledge</vt:lpstr>
      <vt:lpstr> Complexity of most software projects is understanding the business domain and not a technical one.</vt:lpstr>
      <vt:lpstr>Domain Driven Design is based on models.</vt:lpstr>
      <vt:lpstr>Atom Model</vt:lpstr>
      <vt:lpstr>Even Music has a Model</vt:lpstr>
      <vt:lpstr>The key to controlling complexity is a good domain model.</vt:lpstr>
      <vt:lpstr>Слайд 10</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Слайд 17</vt:lpstr>
      <vt:lpstr>So what is DDD?</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211</cp:revision>
  <dcterms:created xsi:type="dcterms:W3CDTF">2009-04-10T08:31:11Z</dcterms:created>
  <dcterms:modified xsi:type="dcterms:W3CDTF">2009-04-12T17:26:02Z</dcterms:modified>
</cp:coreProperties>
</file>