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diagrams/data32.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5"/>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2" r:id="rId41"/>
    <p:sldId id="301" r:id="rId42"/>
    <p:sldId id="303" r:id="rId43"/>
    <p:sldId id="30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278" autoAdjust="0"/>
  </p:normalViewPr>
  <p:slideViewPr>
    <p:cSldViewPr>
      <p:cViewPr>
        <p:scale>
          <a:sx n="100" d="100"/>
          <a:sy n="100" d="100"/>
        </p:scale>
        <p:origin x="-702" y="4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4/27/2009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5.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6.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t>
            </a:r>
            <a:r>
              <a:rPr lang="en-US" dirty="0" smtClean="0"/>
              <a:t>As a Customer I would like to Book Cargo </a:t>
            </a:r>
            <a:r>
              <a:rPr lang="en-US" dirty="0" smtClean="0"/>
              <a:t>in </a:t>
            </a:r>
            <a:r>
              <a:rPr lang="en-US" dirty="0" smtClean="0"/>
              <a:t>advance in order to transport it to Destination</a:t>
            </a:r>
            <a:endParaRPr lang="en-US" dirty="0" smtClean="0"/>
          </a:p>
          <a:p>
            <a:pPr>
              <a:buNone/>
            </a:pPr>
            <a:r>
              <a:rPr lang="en-US" dirty="0" smtClean="0"/>
              <a:t>2. </a:t>
            </a:r>
            <a:r>
              <a:rPr lang="en-US" dirty="0" smtClean="0"/>
              <a:t>As a Cargo </a:t>
            </a:r>
            <a:r>
              <a:rPr lang="en-US" dirty="0" smtClean="0"/>
              <a:t>owner I would like to </a:t>
            </a:r>
            <a:r>
              <a:rPr lang="en-US" dirty="0" smtClean="0"/>
              <a:t>Track Cargo handling using a key, in order to</a:t>
            </a:r>
          </a:p>
          <a:p>
            <a:pPr>
              <a:buNone/>
            </a:pPr>
            <a:r>
              <a:rPr lang="en-US" dirty="0" smtClean="0"/>
              <a:t>    see Handling History</a:t>
            </a:r>
            <a:endParaRPr lang="en-US" dirty="0" smtClean="0"/>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67917"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057400"/>
            <a:ext cx="3819525" cy="253365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4800600"/>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858000" y="2209800"/>
            <a:ext cx="1219200" cy="1066800"/>
          </a:xfrm>
          <a:prstGeom prst="curvedConnector3">
            <a:avLst>
              <a:gd name="adj1" fmla="val 21094"/>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16200000" flipH="1">
            <a:off x="5562600" y="4343400"/>
            <a:ext cx="1828800" cy="1524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477000" y="4267200"/>
            <a:ext cx="1600200" cy="838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a:t>
            </a:r>
            <a:r>
              <a:rPr lang="en-US" b="1" dirty="0" smtClean="0"/>
              <a:t>Façade </a:t>
            </a:r>
            <a:r>
              <a:rPr lang="en-US" b="1" dirty="0" smtClean="0"/>
              <a:t>Pattern</a:t>
            </a:r>
            <a:endParaRPr lang="en-US" b="1" dirty="0" smtClean="0"/>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4239</TotalTime>
  <Words>4460</Words>
  <Application>Microsoft Office PowerPoint</Application>
  <PresentationFormat>Экран (4:3)</PresentationFormat>
  <Paragraphs>607</Paragraphs>
  <Slides>43</Slides>
  <Notes>41</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Слайд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Слайд 22</vt:lpstr>
      <vt:lpstr>Associations</vt:lpstr>
      <vt:lpstr>Entities</vt:lpstr>
      <vt:lpstr>Value Objects</vt:lpstr>
      <vt:lpstr>Services</vt:lpstr>
      <vt:lpstr>Modules</vt:lpstr>
      <vt:lpstr>Aggregates</vt:lpstr>
      <vt:lpstr>Factories</vt:lpstr>
      <vt:lpstr>Repositories</vt:lpstr>
      <vt:lpstr>Cargo Sample</vt:lpstr>
      <vt:lpstr>Слайд 32</vt:lpstr>
      <vt:lpstr>Слайд 33</vt:lpstr>
      <vt:lpstr>Слайд 34</vt:lpstr>
      <vt:lpstr>Collaboration: gathering requirements</vt:lpstr>
      <vt:lpstr>Model Evolution: Step 1</vt:lpstr>
      <vt:lpstr>Model Evolution: Step 2</vt:lpstr>
      <vt:lpstr>Слайд 38</vt:lpstr>
      <vt:lpstr>Слайд 39</vt:lpstr>
      <vt:lpstr>Domain Model Isolation</vt:lpstr>
      <vt:lpstr>Слайд 41</vt:lpstr>
      <vt:lpstr>Слайд 42</vt:lpstr>
      <vt:lpstr>Слайд 43</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867</cp:revision>
  <dcterms:created xsi:type="dcterms:W3CDTF">2009-04-10T08:31:11Z</dcterms:created>
  <dcterms:modified xsi:type="dcterms:W3CDTF">2009-04-27T12:48:49Z</dcterms:modified>
</cp:coreProperties>
</file>