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4"/>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66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2784" autoAdjust="0"/>
  </p:normalViewPr>
  <p:slideViewPr>
    <p:cSldViewPr>
      <p:cViewPr varScale="1">
        <p:scale>
          <a:sx n="66" d="100"/>
          <a:sy n="66" d="100"/>
        </p:scale>
        <p:origin x="-169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4/23/2009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4/23/2009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Содержимое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2449</TotalTime>
  <Words>3754</Words>
  <Application>Microsoft Office PowerPoint</Application>
  <PresentationFormat>Экран (4:3)</PresentationFormat>
  <Paragraphs>420</Paragraphs>
  <Slides>32</Slides>
  <Notes>30</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Слайд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22</vt:lpstr>
      <vt:lpstr>Associations</vt:lpstr>
      <vt:lpstr>Entities</vt:lpstr>
      <vt:lpstr>Value Objects</vt:lpstr>
      <vt:lpstr>Services</vt:lpstr>
      <vt:lpstr>Modules</vt:lpstr>
      <vt:lpstr>Aggregates</vt:lpstr>
      <vt:lpstr>Factories</vt:lpstr>
      <vt:lpstr>Repositories</vt:lpstr>
      <vt:lpstr>Cargo Sample</vt:lpstr>
      <vt:lpstr>Слайд 32</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565</cp:revision>
  <dcterms:created xsi:type="dcterms:W3CDTF">2009-04-10T08:31:11Z</dcterms:created>
  <dcterms:modified xsi:type="dcterms:W3CDTF">2009-04-23T20:38:54Z</dcterms:modified>
</cp:coreProperties>
</file>