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7.xml" ContentType="application/vnd.openxmlformats-officedocument.drawingml.diagramLayou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notesSlides/notesSlide26.xml" ContentType="application/vnd.openxmlformats-officedocument.presentationml.notesSlid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4"/>
  </p:notesMasterIdLst>
  <p:sldIdLst>
    <p:sldId id="256" r:id="rId2"/>
    <p:sldId id="258" r:id="rId3"/>
    <p:sldId id="257" r:id="rId4"/>
    <p:sldId id="264" r:id="rId5"/>
    <p:sldId id="319" r:id="rId6"/>
    <p:sldId id="269" r:id="rId7"/>
    <p:sldId id="267" r:id="rId8"/>
    <p:sldId id="266" r:id="rId9"/>
    <p:sldId id="272" r:id="rId10"/>
    <p:sldId id="274" r:id="rId11"/>
    <p:sldId id="276" r:id="rId12"/>
    <p:sldId id="277" r:id="rId13"/>
    <p:sldId id="275" r:id="rId14"/>
    <p:sldId id="279" r:id="rId15"/>
    <p:sldId id="280" r:id="rId16"/>
    <p:sldId id="281" r:id="rId17"/>
    <p:sldId id="282" r:id="rId18"/>
    <p:sldId id="291" r:id="rId19"/>
    <p:sldId id="294" r:id="rId20"/>
    <p:sldId id="293" r:id="rId21"/>
    <p:sldId id="292" r:id="rId22"/>
    <p:sldId id="295" r:id="rId23"/>
    <p:sldId id="296" r:id="rId24"/>
    <p:sldId id="297" r:id="rId25"/>
    <p:sldId id="298" r:id="rId26"/>
    <p:sldId id="299" r:id="rId27"/>
    <p:sldId id="313" r:id="rId28"/>
    <p:sldId id="302" r:id="rId29"/>
    <p:sldId id="301" r:id="rId30"/>
    <p:sldId id="306" r:id="rId31"/>
    <p:sldId id="309" r:id="rId32"/>
    <p:sldId id="310" r:id="rId33"/>
    <p:sldId id="303" r:id="rId34"/>
    <p:sldId id="304" r:id="rId35"/>
    <p:sldId id="305" r:id="rId36"/>
    <p:sldId id="312" r:id="rId37"/>
    <p:sldId id="278" r:id="rId38"/>
    <p:sldId id="317" r:id="rId39"/>
    <p:sldId id="314" r:id="rId40"/>
    <p:sldId id="311" r:id="rId41"/>
    <p:sldId id="315" r:id="rId42"/>
    <p:sldId id="31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1714" autoAdjust="0"/>
  </p:normalViewPr>
  <p:slideViewPr>
    <p:cSldViewPr>
      <p:cViewPr varScale="1">
        <p:scale>
          <a:sx n="64" d="100"/>
          <a:sy n="64" d="100"/>
        </p:scale>
        <p:origin x="-1080" y="-10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5/11/2009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3.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4.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5.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6.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1.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3.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6.png"/><Relationship Id="rId2" Type="http://schemas.openxmlformats.org/officeDocument/2006/relationships/notesSlide" Target="../notesSlides/notesSlide32.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Is discovered and NOT invented</a:t>
            </a:r>
          </a:p>
          <a:p>
            <a:r>
              <a:rPr lang="en-US" dirty="0" smtClean="0"/>
              <a:t>DDD enforce Object Oriented principles</a:t>
            </a:r>
          </a:p>
          <a:p>
            <a:r>
              <a:rPr lang="en-US" dirty="0" smtClean="0"/>
              <a:t>Etc..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8968</TotalTime>
  <Words>6700</Words>
  <Application>Microsoft Office PowerPoint</Application>
  <PresentationFormat>On-screen Show (4:3)</PresentationFormat>
  <Paragraphs>948</Paragraphs>
  <Slides>42</Slides>
  <Notes>41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Slide 8</vt:lpstr>
      <vt:lpstr>Domain Model - is a rigorously organized and selective abstraction of the (Business) Domain knowledge. </vt:lpstr>
      <vt:lpstr>Collaboration</vt:lpstr>
      <vt:lpstr>Ubiquitous Language</vt:lpstr>
      <vt:lpstr>What is DDD?</vt:lpstr>
      <vt:lpstr>Building blocks</vt:lpstr>
      <vt:lpstr>Classic Layering</vt:lpstr>
      <vt:lpstr>DDD recommended-Layering</vt:lpstr>
      <vt:lpstr>Organizing Domain Logic Patterns</vt:lpstr>
      <vt:lpstr>Slide 17</vt:lpstr>
      <vt:lpstr>Cargo Sample</vt:lpstr>
      <vt:lpstr>Slide 19</vt:lpstr>
      <vt:lpstr>Slide 20</vt:lpstr>
      <vt:lpstr>Slide 21</vt:lpstr>
      <vt:lpstr>Collaboration: gathering requirements</vt:lpstr>
      <vt:lpstr>Model Evolution: Step 1</vt:lpstr>
      <vt:lpstr>Model Evolution: Step 2</vt:lpstr>
      <vt:lpstr>Slide 25</vt:lpstr>
      <vt:lpstr>Slide 26</vt:lpstr>
      <vt:lpstr>Cargo’s Ubiquitous Language</vt:lpstr>
      <vt:lpstr>Domain Model Isolation</vt:lpstr>
      <vt:lpstr>Slide 29</vt:lpstr>
      <vt:lpstr>How about design principles &amp; patterns within Domain Layer?</vt:lpstr>
      <vt:lpstr>Strategy (a.k.a Policy)</vt:lpstr>
      <vt:lpstr>Refactoring to Policy</vt:lpstr>
      <vt:lpstr>Slide 33</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2291</cp:revision>
  <dcterms:created xsi:type="dcterms:W3CDTF">2009-04-10T08:31:11Z</dcterms:created>
  <dcterms:modified xsi:type="dcterms:W3CDTF">2009-05-11T11:49:04Z</dcterms:modified>
</cp:coreProperties>
</file>