
<file path=[Content_Types].xml><?xml version="1.0" encoding="utf-8"?>
<Types xmlns="http://schemas.openxmlformats.org/package/2006/content-types">
  <Override PartName="/ppt/notesSlides/notesSlide2.xml" ContentType="application/vnd.openxmlformats-officedocument.presentationml.notesSlide+xml"/>
  <Override PartName="/ppt/diagrams/colors22.xml" ContentType="application/vnd.openxmlformats-officedocument.drawingml.diagramColors+xml"/>
  <Override PartName="/ppt/diagrams/data35.xml" ContentType="application/vnd.openxmlformats-officedocument.drawingml.diagramData+xml"/>
  <Override PartName="/ppt/slides/slide36.xml" ContentType="application/vnd.openxmlformats-officedocument.presentationml.slide+xml"/>
  <Override PartName="/ppt/diagrams/colors11.xml" ContentType="application/vnd.openxmlformats-officedocument.drawingml.diagramColors+xml"/>
  <Override PartName="/ppt/diagrams/data24.xml" ContentType="application/vnd.openxmlformats-officedocument.drawingml.diagramData+xml"/>
  <Override PartName="/ppt/diagrams/quickStyle39.xml" ContentType="application/vnd.openxmlformats-officedocument.drawingml.diagramStyle+xml"/>
  <Override PartName="/ppt/notesSlides/notesSlide38.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Override PartName="/ppt/notesSlides/notesSlide27.xml" ContentType="application/vnd.openxmlformats-officedocument.presentationml.notesSlide+xml"/>
  <Override PartName="/ppt/diagrams/quickStyle28.xml" ContentType="application/vnd.openxmlformats-officedocument.drawingml.diagramStyl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diagrams/quickStyle17.xml" ContentType="application/vnd.openxmlformats-officedocument.drawingml.diagramStyle+xml"/>
  <Override PartName="/ppt/diagrams/layout39.xml" ContentType="application/vnd.openxmlformats-officedocument.drawingml.diagramLayout+xml"/>
  <Override PartName="/ppt/theme/themeOverride1.xml" ContentType="application/vnd.openxmlformats-officedocument.themeOverride+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notesSlides/notesSlide41.xml" ContentType="application/vnd.openxmlformats-officedocument.presentationml.notesSlide+xml"/>
  <Override PartName="/ppt/diagrams/quickStyle31.xml" ContentType="application/vnd.openxmlformats-officedocument.drawingml.diagramStyle+xml"/>
  <Override PartName="/ppt/notesSlides/notesSlide30.xml" ContentType="application/vnd.openxmlformats-officedocument.presentationml.notesSlide+xml"/>
  <Override PartName="/ppt/diagrams/colors38.xml" ContentType="application/vnd.openxmlformats-officedocument.drawingml.diagramColors+xml"/>
  <Override PartName="/ppt/diagrams/quickStyle42.xml" ContentType="application/vnd.openxmlformats-officedocument.drawingml.diagramStyl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colors27.xml" ContentType="application/vnd.openxmlformats-officedocument.drawingml.diagramColors+xml"/>
  <Override PartName="/ppt/diagrams/data29.xml" ContentType="application/vnd.openxmlformats-officedocument.drawingml.diagramData+xml"/>
  <Override PartName="/ppt/diagrams/layout42.xml" ContentType="application/vnd.openxmlformats-officedocument.drawingml.diagramLayout+xml"/>
  <Override PartName="/ppt/diagrams/colors4.xml" ContentType="application/vnd.openxmlformats-officedocument.drawingml.diagramColors+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layout20.xml" ContentType="application/vnd.openxmlformats-officedocument.drawingml.diagramLayout+xml"/>
  <Override PartName="/ppt/diagrams/colors41.xml" ContentType="application/vnd.openxmlformats-officedocument.drawingml.diagramColors+xml"/>
  <Override PartName="/ppt/theme/theme2.xml" ContentType="application/vnd.openxmlformats-officedocument.theme+xml"/>
  <Override PartName="/ppt/diagrams/quickStyle3.xml" ContentType="application/vnd.openxmlformats-officedocument.drawingml.diagramStyle+xml"/>
  <Override PartName="/ppt/diagrams/colors30.xml" ContentType="application/vnd.openxmlformats-officedocument.drawingml.diagramColors+xml"/>
  <Override PartName="/ppt/diagrams/data32.xml" ContentType="application/vnd.openxmlformats-officedocument.drawingml.diagramData+xml"/>
  <Override PartName="/ppt/slides/slide33.xml" ContentType="application/vnd.openxmlformats-officedocument.presentationml.slide+xml"/>
  <Override PartName="/ppt/diagrams/data21.xml" ContentType="application/vnd.openxmlformats-officedocument.drawingml.diagramData+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36.xml" ContentType="application/vnd.openxmlformats-officedocument.drawingml.diagramStyl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quickStyle25.xml" ContentType="application/vnd.openxmlformats-officedocument.drawingml.diagramStyle+xml"/>
  <Override PartName="/ppt/diagrams/layout36.xml" ContentType="application/vnd.openxmlformats-officedocument.drawingml.diagramLayout+xml"/>
  <Override PartName="/ppt/slideLayouts/slideLayout10.xml" ContentType="application/vnd.openxmlformats-officedocument.presentationml.slideLayout+xml"/>
  <Override PartName="/ppt/diagrams/layout25.xml" ContentType="application/vnd.openxmlformats-officedocument.drawingml.diagramLayout+xml"/>
  <Override PartName="/ppt/diagrams/quickStyle8.xml" ContentType="application/vnd.openxmlformats-officedocument.drawingml.diagramStyle+xml"/>
  <Override PartName="/ppt/diagrams/layout14.xml" ContentType="application/vnd.openxmlformats-officedocument.drawingml.diagramLayout+xml"/>
  <Override PartName="/ppt/diagrams/colors35.xml" ContentType="application/vnd.openxmlformats-officedocument.drawingml.diagramColors+xml"/>
  <Override PartName="/ppt/notesSlides/notesSlide4.xml" ContentType="application/vnd.openxmlformats-officedocument.presentationml.notesSlide+xml"/>
  <Override PartName="/ppt/diagrams/data19.xml" ContentType="application/vnd.openxmlformats-officedocument.drawingml.diagramData+xml"/>
  <Override PartName="/ppt/diagrams/layout21.xml" ContentType="application/vnd.openxmlformats-officedocument.drawingml.diagramLayout+xml"/>
  <Override PartName="/ppt/diagrams/colors24.xml" ContentType="application/vnd.openxmlformats-officedocument.drawingml.diagramColors+xml"/>
  <Override PartName="/ppt/diagrams/data37.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diagrams/data26.xml" ContentType="application/vnd.openxmlformats-officedocument.drawingml.diagramData+xml"/>
  <Override PartName="/ppt/diagrams/colors31.xml" ContentType="application/vnd.openxmlformats-officedocument.drawingml.diagramColors+xml"/>
  <Override PartName="/ppt/diagrams/colors42.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diagrams/colors20.xml" ContentType="application/vnd.openxmlformats-officedocument.drawingml.diagramColors+xml"/>
  <Override PartName="/ppt/notesSlides/notesSlide29.xml" ContentType="application/vnd.openxmlformats-officedocument.presentationml.notesSlide+xml"/>
  <Override PartName="/ppt/diagrams/data33.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diagrams/data11.xml" ContentType="application/vnd.openxmlformats-officedocument.drawingml.diagramData+xml"/>
  <Override PartName="/ppt/diagrams/quickStyle19.xml" ContentType="application/vnd.openxmlformats-officedocument.drawingml.diagramStyle+xml"/>
  <Override PartName="/ppt/diagrams/data22.xml" ContentType="application/vnd.openxmlformats-officedocument.drawingml.diagramData+xml"/>
  <Override PartName="/ppt/diagrams/quickStyle37.xml" ContentType="application/vnd.openxmlformats-officedocument.drawingml.diagramStyle+xml"/>
  <Override PartName="/ppt/diagrams/data40.xml" ContentType="application/vnd.openxmlformats-officedocument.drawingml.diagramData+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quickStyle15.xml" ContentType="application/vnd.openxmlformats-officedocument.drawingml.diagramStyle+xml"/>
  <Override PartName="/ppt/diagrams/layout19.xml" ContentType="application/vnd.openxmlformats-officedocument.drawingml.diagramLayout+xml"/>
  <Override PartName="/ppt/diagrams/quickStyle33.xml" ContentType="application/vnd.openxmlformats-officedocument.drawingml.diagramStyle+xml"/>
  <Override PartName="/ppt/notesSlides/notesSlide32.xml" ContentType="application/vnd.openxmlformats-officedocument.presentationml.notesSlide+xml"/>
  <Override PartName="/ppt/diagrams/layout37.xml" ContentType="application/vnd.openxmlformats-officedocument.drawingml.diagramLayout+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quickStyle22.xml" ContentType="application/vnd.openxmlformats-officedocument.drawingml.diagramStyle+xml"/>
  <Override PartName="/ppt/diagrams/layout26.xml" ContentType="application/vnd.openxmlformats-officedocument.drawingml.diagramLayout+xml"/>
  <Override PartName="/ppt/diagrams/colors29.xml" ContentType="application/vnd.openxmlformats-officedocument.drawingml.diagramColors+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diagrams/layout33.xml" ContentType="application/vnd.openxmlformats-officedocument.drawingml.diagramLayout+xml"/>
  <Override PartName="/ppt/diagrams/colors36.xml" ContentType="application/vnd.openxmlformats-officedocument.drawingml.diagramColors+xml"/>
  <Override PartName="/ppt/diagrams/quickStyle40.xml" ContentType="application/vnd.openxmlformats-officedocument.drawingml.diagramStyl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diagrams/data38.xml" ContentType="application/vnd.openxmlformats-officedocument.drawingml.diagramData+xml"/>
  <Override PartName="/ppt/diagrams/layout40.xml" ContentType="application/vnd.openxmlformats-officedocument.drawingml.diagramLayout+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diagrams/colors32.xml" ContentType="application/vnd.openxmlformats-officedocument.drawingml.diagramColors+xml"/>
  <Override PartName="/ppt/diagrams/data34.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diagrams/data30.xml" ContentType="application/vnd.openxmlformats-officedocument.drawingml.diagramData+xml"/>
  <Override PartName="/ppt/diagrams/quickStyle38.xml" ContentType="application/vnd.openxmlformats-officedocument.drawingml.diagramStyle+xml"/>
  <Override PartName="/ppt/diagrams/data41.xml" ContentType="application/vnd.openxmlformats-officedocument.drawingml.diagramData+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diagrams/data9.xml" ContentType="application/vnd.openxmlformats-officedocument.drawingml.diagramData+xml"/>
  <Override PartName="/ppt/notesSlides/notesSlide26.xml" ContentType="application/vnd.openxmlformats-officedocument.presentationml.notesSlide+xml"/>
  <Override PartName="/ppt/diagrams/quickStyle16.xml" ContentType="application/vnd.openxmlformats-officedocument.drawingml.diagramStyle+xml"/>
  <Override PartName="/ppt/diagrams/quickStyle27.xml" ContentType="application/vnd.openxmlformats-officedocument.drawingml.diagramStyle+xml"/>
  <Override PartName="/ppt/diagrams/layout38.xml" ContentType="application/vnd.openxmlformats-officedocument.drawingml.diagramLayout+xml"/>
  <Override PartName="/ppt/slides/slide20.xml" ContentType="application/vnd.openxmlformats-officedocument.presentationml.slide+xml"/>
  <Override PartName="/ppt/notesSlides/notesSlide22.xml" ContentType="application/vnd.openxmlformats-officedocument.presentationml.notesSlide+xml"/>
  <Override PartName="/ppt/diagrams/layout4.xml" ContentType="application/vnd.openxmlformats-officedocument.drawingml.diagramLayout+xml"/>
  <Override PartName="/ppt/diagrams/layout27.xml" ContentType="application/vnd.openxmlformats-officedocument.drawingml.diagramLayout+xml"/>
  <Override PartName="/ppt/diagrams/quickStyle34.xml" ContentType="application/vnd.openxmlformats-officedocument.drawingml.diagramStyl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layout34.xml" ContentType="application/vnd.openxmlformats-officedocument.drawingml.diagramLayout+xml"/>
  <Override PartName="/ppt/diagrams/colors37.xml" ContentType="application/vnd.openxmlformats-officedocument.drawingml.diagramColors+xml"/>
  <Override PartName="/ppt/diagrams/quickStyle41.xml" ContentType="application/vnd.openxmlformats-officedocument.drawingml.diagramStyl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diagrams/data39.xml" ContentType="application/vnd.openxmlformats-officedocument.drawingml.diagramData+xml"/>
  <Override PartName="/ppt/diagrams/layout41.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33.xml" ContentType="application/vnd.openxmlformats-officedocument.drawingml.diagramColors+xml"/>
  <Override PartName="/ppt/slides/slide29.xml" ContentType="application/vnd.openxmlformats-officedocument.presentationml.slide+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40.xml" ContentType="application/vnd.openxmlformats-officedocument.drawingml.diagramColors+xml"/>
  <Override PartName="/ppt/diagrams/data42.xml" ContentType="application/vnd.openxmlformats-officedocument.drawingml.diagramData+xml"/>
  <Override PartName="/ppt/slides/slide43.xml" ContentType="application/vnd.openxmlformats-officedocument.presentationml.slide+xml"/>
  <Override PartName="/ppt/theme/theme1.xml" ContentType="application/vnd.openxmlformats-officedocument.theme+xml"/>
  <Override PartName="/ppt/diagrams/data31.xml" ContentType="application/vnd.openxmlformats-officedocument.drawingml.diagramData+xml"/>
  <Override PartName="/ppt/slides/slide32.xml" ContentType="application/vnd.openxmlformats-officedocument.presentationml.slide+xml"/>
  <Override PartName="/ppt/diagrams/data20.xml" ContentType="application/vnd.openxmlformats-officedocument.drawingml.diagramData+xml"/>
  <Override PartName="/ppt/diagrams/quickStyle35.xml" ContentType="application/vnd.openxmlformats-officedocument.drawingml.diagramStyl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notesSlides/notesSlide12.xml" ContentType="application/vnd.openxmlformats-officedocument.presentationml.notesSlide+xml"/>
  <Override PartName="/ppt/diagrams/colors8.xml" ContentType="application/vnd.openxmlformats-officedocument.drawingml.diagramColors+xml"/>
  <Override PartName="/ppt/diagrams/quickStyle13.xml" ContentType="application/vnd.openxmlformats-officedocument.drawingml.diagramStyle+xml"/>
  <Override PartName="/ppt/diagrams/layout35.xml" ContentType="application/vnd.openxmlformats-officedocument.drawingml.diagramLayout+xml"/>
  <Override PartName="/ppt/diagrams/layout13.xml" ContentType="application/vnd.openxmlformats-officedocument.drawingml.diagramLayout+xml"/>
  <Override PartName="/ppt/diagrams/layout24.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diagrams/colors34.xml" ContentType="application/vnd.openxmlformats-officedocument.drawingml.diagramColors+xml"/>
  <Override PartName="/ppt/notesSlides/notesSlide3.xml" ContentType="application/vnd.openxmlformats-officedocument.presentationml.notesSlide+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Override PartName="/ppt/diagrams/data36.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quickStyle29.xml" ContentType="application/vnd.openxmlformats-officedocument.drawingml.diagramStyle+xml"/>
  <Override PartName="/ppt/diagrams/quickStyle18.xml" ContentType="application/vnd.openxmlformats-officedocument.drawingml.diagramStyle+xml"/>
  <Override PartName="/ppt/diagrams/layout29.xml" ContentType="application/vnd.openxmlformats-officedocument.drawingml.diagramLayout+xml"/>
  <Override PartName="/ppt/slides/slide40.xml" ContentType="application/vnd.openxmlformats-officedocument.presentationml.slide+xml"/>
  <Override PartName="/ppt/diagrams/layout18.xml" ContentType="application/vnd.openxmlformats-officedocument.drawingml.diagramLayout+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diagrams/layout2.xml" ContentType="application/vnd.openxmlformats-officedocument.drawingml.diagramLayout+xml"/>
  <Override PartName="/ppt/diagrams/colors28.xml" ContentType="application/vnd.openxmlformats-officedocument.drawingml.diagramColors+xml"/>
  <Override PartName="/ppt/diagrams/quickStyle32.xml" ContentType="application/vnd.openxmlformats-officedocument.drawingml.diagramStyle+xml"/>
  <Override PartName="/ppt/notesSlides/notesSlide31.xml" ContentType="application/vnd.openxmlformats-officedocument.presentationml.notesSlide+xml"/>
  <Override PartName="/ppt/diagrams/colors39.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diagrams/colors17.xml" ContentType="application/vnd.openxmlformats-officedocument.drawingml.diagramColors+xml"/>
  <Override PartName="/ppt/diagrams/quickStyle21.xml" ContentType="application/vnd.openxmlformats-officedocument.drawingml.diagramStyle+xml"/>
  <Override PartName="/ppt/diagrams/layout32.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45"/>
  </p:notesMasterIdLst>
  <p:sldIdLst>
    <p:sldId id="256" r:id="rId2"/>
    <p:sldId id="258" r:id="rId3"/>
    <p:sldId id="257" r:id="rId4"/>
    <p:sldId id="264" r:id="rId5"/>
    <p:sldId id="319" r:id="rId6"/>
    <p:sldId id="269" r:id="rId7"/>
    <p:sldId id="267" r:id="rId8"/>
    <p:sldId id="266" r:id="rId9"/>
    <p:sldId id="272" r:id="rId10"/>
    <p:sldId id="274" r:id="rId11"/>
    <p:sldId id="320" r:id="rId12"/>
    <p:sldId id="276" r:id="rId13"/>
    <p:sldId id="277" r:id="rId14"/>
    <p:sldId id="275" r:id="rId15"/>
    <p:sldId id="279" r:id="rId16"/>
    <p:sldId id="280" r:id="rId17"/>
    <p:sldId id="281" r:id="rId18"/>
    <p:sldId id="282" r:id="rId19"/>
    <p:sldId id="291" r:id="rId20"/>
    <p:sldId id="294" r:id="rId21"/>
    <p:sldId id="293" r:id="rId22"/>
    <p:sldId id="292" r:id="rId23"/>
    <p:sldId id="295" r:id="rId24"/>
    <p:sldId id="296" r:id="rId25"/>
    <p:sldId id="297" r:id="rId26"/>
    <p:sldId id="298" r:id="rId27"/>
    <p:sldId id="299" r:id="rId28"/>
    <p:sldId id="313" r:id="rId29"/>
    <p:sldId id="302" r:id="rId30"/>
    <p:sldId id="301" r:id="rId31"/>
    <p:sldId id="306" r:id="rId32"/>
    <p:sldId id="309" r:id="rId33"/>
    <p:sldId id="310" r:id="rId34"/>
    <p:sldId id="303" r:id="rId35"/>
    <p:sldId id="304" r:id="rId36"/>
    <p:sldId id="305" r:id="rId37"/>
    <p:sldId id="312" r:id="rId38"/>
    <p:sldId id="278" r:id="rId39"/>
    <p:sldId id="317" r:id="rId40"/>
    <p:sldId id="314" r:id="rId41"/>
    <p:sldId id="311" r:id="rId42"/>
    <p:sldId id="315" r:id="rId43"/>
    <p:sldId id="316" r:id="rId4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0066"/>
    <a:srgbClr val="009900"/>
    <a:srgbClr val="33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819" autoAdjust="0"/>
    <p:restoredTop sz="61714" autoAdjust="0"/>
  </p:normalViewPr>
  <p:slideViewPr>
    <p:cSldViewPr>
      <p:cViewPr varScale="1">
        <p:scale>
          <a:sx n="56" d="100"/>
          <a:sy n="56" d="100"/>
        </p:scale>
        <p:origin x="-1770" y="-84"/>
      </p:cViewPr>
      <p:guideLst>
        <p:guide orient="horz" pos="2160"/>
        <p:guide pos="2880"/>
      </p:guideLst>
    </p:cSldViewPr>
  </p:slideViewPr>
  <p:notesTextViewPr>
    <p:cViewPr>
      <p:scale>
        <a:sx n="100" d="100"/>
        <a:sy n="100" d="100"/>
      </p:scale>
      <p:origin x="0" y="0"/>
    </p:cViewPr>
  </p:notesTextViewPr>
  <p:notesViewPr>
    <p:cSldViewPr>
      <p:cViewPr varScale="1">
        <p:scale>
          <a:sx n="67" d="100"/>
          <a:sy n="67" d="100"/>
        </p:scale>
        <p:origin x="-2736" y="-10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66595B46-0432-45BC-A38E-F801BD1F5194}" type="presOf" srcId="{0772301D-55F1-4577-A3CE-D1AD7C2EE7F0}" destId="{1B336C93-36CC-43E4-9C3A-5E93776AC6D0}" srcOrd="0" destOrd="0" presId="urn:microsoft.com/office/officeart/2005/8/layout/hList1"/>
    <dgm:cxn modelId="{CABFD253-1F91-4E8B-BEAF-CCEBD16F6BC5}" type="presOf" srcId="{CF5579E7-AF1A-4734-A978-E51698534917}" destId="{099DF8CE-112C-4F4F-92D8-FC50938CC942}" srcOrd="0" destOrd="0" presId="urn:microsoft.com/office/officeart/2005/8/layout/hList1"/>
    <dgm:cxn modelId="{CF4E896B-EF91-4336-B983-06BF3B6F33B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5F35DEA-FCC2-44B9-8AD2-EE471D28DCEA}" type="presParOf" srcId="{7DAE016E-B7E3-4053-95E4-1DBDE70559DB}" destId="{DA2F71BD-D1DD-42C9-9803-91AFB6182EA1}" srcOrd="0" destOrd="0" presId="urn:microsoft.com/office/officeart/2005/8/layout/hList1"/>
    <dgm:cxn modelId="{1EF1A9E7-2FB2-4342-804B-B06ACA975742}" type="presParOf" srcId="{DA2F71BD-D1DD-42C9-9803-91AFB6182EA1}" destId="{1B336C93-36CC-43E4-9C3A-5E93776AC6D0}" srcOrd="0" destOrd="0" presId="urn:microsoft.com/office/officeart/2005/8/layout/hList1"/>
    <dgm:cxn modelId="{717EBBA0-2C22-4A27-91F1-4090968433F5}" type="presParOf" srcId="{DA2F71BD-D1DD-42C9-9803-91AFB6182EA1}" destId="{099DF8CE-112C-4F4F-92D8-FC50938CC942}" srcOrd="1" destOrd="0" presId="urn:microsoft.com/office/officeart/2005/8/layout/hList1"/>
  </dgm:cxnLst>
  <dgm:bg/>
  <dgm:whole/>
</dgm:dataModel>
</file>

<file path=ppt/diagrams/data1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0622C56-A8F5-4530-BADC-8C66657E4B6A}" type="presOf" srcId="{8AF5EB9F-3D83-4DE7-AC8D-B21F9583881A}" destId="{7DAE016E-B7E3-4053-95E4-1DBDE70559DB}"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E4F6577C-310C-48BF-898B-4051818AF76E}"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41CF9AC-8D45-4E0D-85E9-F15960FBD9A2}" type="presOf" srcId="{17BDB14C-28A8-4A88-9E2B-B6F63F6AD358}" destId="{099DF8CE-112C-4F4F-92D8-FC50938CC942}" srcOrd="0" destOrd="1" presId="urn:microsoft.com/office/officeart/2005/8/layout/hList1"/>
    <dgm:cxn modelId="{4C11E5E2-6C3E-4018-82D9-CCB4B33FD2B5}" type="presOf" srcId="{0772301D-55F1-4577-A3CE-D1AD7C2EE7F0}" destId="{1B336C93-36CC-43E4-9C3A-5E93776AC6D0}" srcOrd="0" destOrd="0" presId="urn:microsoft.com/office/officeart/2005/8/layout/hList1"/>
    <dgm:cxn modelId="{F4AA3A6A-9961-4A36-A3F8-8D240004DBB8}" type="presParOf" srcId="{7DAE016E-B7E3-4053-95E4-1DBDE70559DB}" destId="{DA2F71BD-D1DD-42C9-9803-91AFB6182EA1}" srcOrd="0" destOrd="0" presId="urn:microsoft.com/office/officeart/2005/8/layout/hList1"/>
    <dgm:cxn modelId="{83044869-2DA2-4A7C-A66B-840746C846A6}" type="presParOf" srcId="{DA2F71BD-D1DD-42C9-9803-91AFB6182EA1}" destId="{1B336C93-36CC-43E4-9C3A-5E93776AC6D0}" srcOrd="0" destOrd="0" presId="urn:microsoft.com/office/officeart/2005/8/layout/hList1"/>
    <dgm:cxn modelId="{3D53381E-676F-4534-9B4D-0AE91D8F3F6E}" type="presParOf" srcId="{DA2F71BD-D1DD-42C9-9803-91AFB6182EA1}" destId="{099DF8CE-112C-4F4F-92D8-FC50938CC942}" srcOrd="1" destOrd="0" presId="urn:microsoft.com/office/officeart/2005/8/layout/hList1"/>
  </dgm:cxnLst>
  <dgm:bg/>
  <dgm:whole/>
</dgm:dataModel>
</file>

<file path=ppt/diagrams/data1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692B46A-DE4C-489E-8737-B9344EB39FAC}" type="presOf" srcId="{0772301D-55F1-4577-A3CE-D1AD7C2EE7F0}" destId="{1B336C93-36CC-43E4-9C3A-5E93776AC6D0}" srcOrd="0" destOrd="0" presId="urn:microsoft.com/office/officeart/2005/8/layout/hList1"/>
    <dgm:cxn modelId="{7074D35E-8087-47F7-8C95-F9BE115739EE}" type="presOf" srcId="{CF5579E7-AF1A-4734-A978-E51698534917}" destId="{099DF8CE-112C-4F4F-92D8-FC50938CC942}" srcOrd="0" destOrd="0" presId="urn:microsoft.com/office/officeart/2005/8/layout/hList1"/>
    <dgm:cxn modelId="{9686E608-A03C-4D73-AB3E-4A35DABFE51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7C16C2E-4A67-486D-8F20-365E049321AD}" type="presParOf" srcId="{7DAE016E-B7E3-4053-95E4-1DBDE70559DB}" destId="{DA2F71BD-D1DD-42C9-9803-91AFB6182EA1}" srcOrd="0" destOrd="0" presId="urn:microsoft.com/office/officeart/2005/8/layout/hList1"/>
    <dgm:cxn modelId="{5FEC04A1-0073-464C-BC3A-11FA31DCC01B}" type="presParOf" srcId="{DA2F71BD-D1DD-42C9-9803-91AFB6182EA1}" destId="{1B336C93-36CC-43E4-9C3A-5E93776AC6D0}" srcOrd="0" destOrd="0" presId="urn:microsoft.com/office/officeart/2005/8/layout/hList1"/>
    <dgm:cxn modelId="{018E84EC-6DC5-4BBF-9EDF-4ECAD7520BBF}" type="presParOf" srcId="{DA2F71BD-D1DD-42C9-9803-91AFB6182EA1}" destId="{099DF8CE-112C-4F4F-92D8-FC50938CC942}" srcOrd="1" destOrd="0" presId="urn:microsoft.com/office/officeart/2005/8/layout/hList1"/>
  </dgm:cxnLst>
  <dgm:bg/>
  <dgm:whole/>
</dgm:dataModel>
</file>

<file path=ppt/diagrams/data1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E5A78A47-DCEC-4BF3-B7B2-F6FE6F1CCD9C}"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094F273-45ED-4567-B67D-2DF0F4955CD9}" type="presOf" srcId="{CF5579E7-AF1A-4734-A978-E51698534917}" destId="{099DF8CE-112C-4F4F-92D8-FC50938CC942}" srcOrd="0" destOrd="0" presId="urn:microsoft.com/office/officeart/2005/8/layout/hList1"/>
    <dgm:cxn modelId="{1A2AAF42-F80F-4A6B-B2A1-B8367E682903}" type="presOf" srcId="{8AF5EB9F-3D83-4DE7-AC8D-B21F9583881A}" destId="{7DAE016E-B7E3-4053-95E4-1DBDE70559DB}" srcOrd="0" destOrd="0" presId="urn:microsoft.com/office/officeart/2005/8/layout/hList1"/>
    <dgm:cxn modelId="{2ACB85F3-129B-48A5-B0F8-460F21C58150}" type="presParOf" srcId="{7DAE016E-B7E3-4053-95E4-1DBDE70559DB}" destId="{DA2F71BD-D1DD-42C9-9803-91AFB6182EA1}" srcOrd="0" destOrd="0" presId="urn:microsoft.com/office/officeart/2005/8/layout/hList1"/>
    <dgm:cxn modelId="{4B88EE06-F73F-4D24-A0F5-86946736A25E}" type="presParOf" srcId="{DA2F71BD-D1DD-42C9-9803-91AFB6182EA1}" destId="{1B336C93-36CC-43E4-9C3A-5E93776AC6D0}" srcOrd="0" destOrd="0" presId="urn:microsoft.com/office/officeart/2005/8/layout/hList1"/>
    <dgm:cxn modelId="{54739D41-F4AD-41D7-B637-0E0FA3101C81}" type="presParOf" srcId="{DA2F71BD-D1DD-42C9-9803-91AFB6182EA1}" destId="{099DF8CE-112C-4F4F-92D8-FC50938CC942}" srcOrd="1" destOrd="0" presId="urn:microsoft.com/office/officeart/2005/8/layout/hList1"/>
  </dgm:cxnLst>
  <dgm:bg/>
  <dgm:whole/>
</dgm:dataModel>
</file>

<file path=ppt/diagrams/data1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C1C423DB-78BB-446E-9096-4AC429425767}" type="presOf" srcId="{0772301D-55F1-4577-A3CE-D1AD7C2EE7F0}" destId="{1B336C93-36CC-43E4-9C3A-5E93776AC6D0}" srcOrd="0" destOrd="0" presId="urn:microsoft.com/office/officeart/2005/8/layout/hList1"/>
    <dgm:cxn modelId="{A036D9BC-51EE-4051-9C1D-2BEB7DE42628}"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DD37503-E5FD-45AF-9F95-3AC85CCEA308}" type="presOf" srcId="{45D17F19-81BB-4004-BFE5-5DF55658AB4C}" destId="{099DF8CE-112C-4F4F-92D8-FC50938CC942}" srcOrd="0" destOrd="1"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C1AF6EB-729B-4173-BFF7-F1996E6A117E}" type="presOf" srcId="{CF5579E7-AF1A-4734-A978-E51698534917}" destId="{099DF8CE-112C-4F4F-92D8-FC50938CC942}" srcOrd="0" destOrd="0" presId="urn:microsoft.com/office/officeart/2005/8/layout/hList1"/>
    <dgm:cxn modelId="{ED1DA07F-DB51-48E4-A249-282B7B633C32}" type="presParOf" srcId="{7DAE016E-B7E3-4053-95E4-1DBDE70559DB}" destId="{DA2F71BD-D1DD-42C9-9803-91AFB6182EA1}" srcOrd="0" destOrd="0" presId="urn:microsoft.com/office/officeart/2005/8/layout/hList1"/>
    <dgm:cxn modelId="{152923E0-EF7D-4461-AF0C-004A2E5FFB45}" type="presParOf" srcId="{DA2F71BD-D1DD-42C9-9803-91AFB6182EA1}" destId="{1B336C93-36CC-43E4-9C3A-5E93776AC6D0}" srcOrd="0" destOrd="0" presId="urn:microsoft.com/office/officeart/2005/8/layout/hList1"/>
    <dgm:cxn modelId="{50701D6E-124C-4289-80DD-A458ACBC4510}" type="presParOf" srcId="{DA2F71BD-D1DD-42C9-9803-91AFB6182EA1}" destId="{099DF8CE-112C-4F4F-92D8-FC50938CC942}" srcOrd="1" destOrd="0" presId="urn:microsoft.com/office/officeart/2005/8/layout/hList1"/>
  </dgm:cxnLst>
  <dgm:bg/>
  <dgm:whole/>
</dgm:dataModel>
</file>

<file path=ppt/diagrams/data1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C8169E7D-B662-4322-B333-4DF48E6FA8C8}" type="presOf" srcId="{CF5579E7-AF1A-4734-A978-E51698534917}" destId="{099DF8CE-112C-4F4F-92D8-FC50938CC942}" srcOrd="0" destOrd="0" presId="urn:microsoft.com/office/officeart/2005/8/layout/hList1"/>
    <dgm:cxn modelId="{2557F78B-758E-481F-B1E5-B990C43E1F95}"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4CC9F78-D749-478F-9352-A574401C60ED}" type="presOf" srcId="{8AF5EB9F-3D83-4DE7-AC8D-B21F9583881A}" destId="{7DAE016E-B7E3-4053-95E4-1DBDE70559DB}" srcOrd="0" destOrd="0" presId="urn:microsoft.com/office/officeart/2005/8/layout/hList1"/>
    <dgm:cxn modelId="{8C9124E5-53F7-43CA-9973-F0CA8EBB3809}" type="presParOf" srcId="{7DAE016E-B7E3-4053-95E4-1DBDE70559DB}" destId="{DA2F71BD-D1DD-42C9-9803-91AFB6182EA1}" srcOrd="0" destOrd="0" presId="urn:microsoft.com/office/officeart/2005/8/layout/hList1"/>
    <dgm:cxn modelId="{4E6BBC77-CD5C-414B-9441-B0DBBCC24036}" type="presParOf" srcId="{DA2F71BD-D1DD-42C9-9803-91AFB6182EA1}" destId="{1B336C93-36CC-43E4-9C3A-5E93776AC6D0}" srcOrd="0" destOrd="0" presId="urn:microsoft.com/office/officeart/2005/8/layout/hList1"/>
    <dgm:cxn modelId="{1416BD96-5D12-4335-B229-837DAA83BB7B}" type="presParOf" srcId="{DA2F71BD-D1DD-42C9-9803-91AFB6182EA1}" destId="{099DF8CE-112C-4F4F-92D8-FC50938CC942}" srcOrd="1" destOrd="0" presId="urn:microsoft.com/office/officeart/2005/8/layout/hList1"/>
  </dgm:cxnLst>
  <dgm:bg/>
  <dgm:whole/>
</dgm:dataModel>
</file>

<file path=ppt/diagrams/data1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41BE047-14AE-43EB-B31F-10BB62C3A468}" type="presOf" srcId="{0772301D-55F1-4577-A3CE-D1AD7C2EE7F0}" destId="{1B336C93-36CC-43E4-9C3A-5E93776AC6D0}" srcOrd="0" destOrd="0" presId="urn:microsoft.com/office/officeart/2005/8/layout/hList1"/>
    <dgm:cxn modelId="{C75E52BC-0A08-4885-A447-32F8624D8FB7}"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493375F-6CE7-4275-BAFC-9ABDCE603FA7}" type="presOf" srcId="{CF5579E7-AF1A-4734-A978-E51698534917}" destId="{099DF8CE-112C-4F4F-92D8-FC50938CC942}" srcOrd="0" destOrd="0" presId="urn:microsoft.com/office/officeart/2005/8/layout/hList1"/>
    <dgm:cxn modelId="{91BA83C4-2290-4425-80BC-E00C7151D3B9}" type="presParOf" srcId="{7DAE016E-B7E3-4053-95E4-1DBDE70559DB}" destId="{DA2F71BD-D1DD-42C9-9803-91AFB6182EA1}" srcOrd="0" destOrd="0" presId="urn:microsoft.com/office/officeart/2005/8/layout/hList1"/>
    <dgm:cxn modelId="{9ACCBCF6-3F93-422F-9075-8844EE56FB29}" type="presParOf" srcId="{DA2F71BD-D1DD-42C9-9803-91AFB6182EA1}" destId="{1B336C93-36CC-43E4-9C3A-5E93776AC6D0}" srcOrd="0" destOrd="0" presId="urn:microsoft.com/office/officeart/2005/8/layout/hList1"/>
    <dgm:cxn modelId="{CE8E22E3-CC6D-44F7-A6F5-68069DE6739F}" type="presParOf" srcId="{DA2F71BD-D1DD-42C9-9803-91AFB6182EA1}" destId="{099DF8CE-112C-4F4F-92D8-FC50938CC942}" srcOrd="1" destOrd="0" presId="urn:microsoft.com/office/officeart/2005/8/layout/hList1"/>
  </dgm:cxnLst>
  <dgm:bg/>
  <dgm:whole/>
</dgm:dataModel>
</file>

<file path=ppt/diagrams/data1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61222BF-49FB-4B92-B2D7-220DF8C76B2C}" type="presOf" srcId="{0772301D-55F1-4577-A3CE-D1AD7C2EE7F0}" destId="{1B336C93-36CC-43E4-9C3A-5E93776AC6D0}" srcOrd="0" destOrd="0" presId="urn:microsoft.com/office/officeart/2005/8/layout/hList1"/>
    <dgm:cxn modelId="{186B4B97-E1DA-41C6-A73E-8C497B443F30}" type="presOf" srcId="{8AF5EB9F-3D83-4DE7-AC8D-B21F9583881A}" destId="{7DAE016E-B7E3-4053-95E4-1DBDE70559DB}"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0BC70E8D-847C-47AF-95C6-F3AFAF9A75A3}" type="presOf" srcId="{AF3FAE19-CF33-4699-B4CD-C4DD3438A389}" destId="{099DF8CE-112C-4F4F-92D8-FC50938CC942}" srcOrd="0" destOrd="1" presId="urn:microsoft.com/office/officeart/2005/8/layout/hList1"/>
    <dgm:cxn modelId="{BBD3C462-B863-4AD6-85AE-11DB4229CAA8}" type="presOf" srcId="{CF5579E7-AF1A-4734-A978-E51698534917}" destId="{099DF8CE-112C-4F4F-92D8-FC50938CC942}" srcOrd="0" destOrd="0" presId="urn:microsoft.com/office/officeart/2005/8/layout/hList1"/>
    <dgm:cxn modelId="{5ADCA3DD-AB06-4C07-A5CC-35A4B86013B7}" type="presParOf" srcId="{7DAE016E-B7E3-4053-95E4-1DBDE70559DB}" destId="{DA2F71BD-D1DD-42C9-9803-91AFB6182EA1}" srcOrd="0" destOrd="0" presId="urn:microsoft.com/office/officeart/2005/8/layout/hList1"/>
    <dgm:cxn modelId="{D4606303-DB71-42E4-B94C-2BCB0285CC20}" type="presParOf" srcId="{DA2F71BD-D1DD-42C9-9803-91AFB6182EA1}" destId="{1B336C93-36CC-43E4-9C3A-5E93776AC6D0}" srcOrd="0" destOrd="0" presId="urn:microsoft.com/office/officeart/2005/8/layout/hList1"/>
    <dgm:cxn modelId="{0A4BE569-3B5D-4E3E-A0A7-B93DE5C62C55}" type="presParOf" srcId="{DA2F71BD-D1DD-42C9-9803-91AFB6182EA1}" destId="{099DF8CE-112C-4F4F-92D8-FC50938CC942}" srcOrd="1" destOrd="0" presId="urn:microsoft.com/office/officeart/2005/8/layout/hList1"/>
  </dgm:cxnLst>
  <dgm:bg/>
  <dgm:whole/>
</dgm:dataModel>
</file>

<file path=ppt/diagrams/data1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ED8CCCE-893D-4899-B63F-831AC48EEF44}"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A6B0276-3279-41A9-B3D3-11E82D6245EE}" type="presOf" srcId="{CF5579E7-AF1A-4734-A978-E51698534917}" destId="{099DF8CE-112C-4F4F-92D8-FC50938CC942}" srcOrd="0" destOrd="0" presId="urn:microsoft.com/office/officeart/2005/8/layout/hList1"/>
    <dgm:cxn modelId="{03D7DE86-7597-4236-8A67-F081A8112FFC}" type="presOf" srcId="{8AF5EB9F-3D83-4DE7-AC8D-B21F9583881A}" destId="{7DAE016E-B7E3-4053-95E4-1DBDE70559DB}" srcOrd="0" destOrd="0" presId="urn:microsoft.com/office/officeart/2005/8/layout/hList1"/>
    <dgm:cxn modelId="{A2140B6E-DE44-4517-B0BA-12A18BCD9D04}" type="presParOf" srcId="{7DAE016E-B7E3-4053-95E4-1DBDE70559DB}" destId="{DA2F71BD-D1DD-42C9-9803-91AFB6182EA1}" srcOrd="0" destOrd="0" presId="urn:microsoft.com/office/officeart/2005/8/layout/hList1"/>
    <dgm:cxn modelId="{EB7A16DD-144F-4415-9D41-EE8130989E1A}" type="presParOf" srcId="{DA2F71BD-D1DD-42C9-9803-91AFB6182EA1}" destId="{1B336C93-36CC-43E4-9C3A-5E93776AC6D0}" srcOrd="0" destOrd="0" presId="urn:microsoft.com/office/officeart/2005/8/layout/hList1"/>
    <dgm:cxn modelId="{64250631-5FE9-4B0D-863F-071223844BC6}" type="presParOf" srcId="{DA2F71BD-D1DD-42C9-9803-91AFB6182EA1}" destId="{099DF8CE-112C-4F4F-92D8-FC50938CC942}" srcOrd="1" destOrd="0" presId="urn:microsoft.com/office/officeart/2005/8/layout/hList1"/>
  </dgm:cxnLst>
  <dgm:bg/>
  <dgm:whole/>
</dgm:dataModel>
</file>

<file path=ppt/diagrams/data1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0566D1B-E438-4079-8EC0-4D5AC0F81024}" type="presOf" srcId="{0772301D-55F1-4577-A3CE-D1AD7C2EE7F0}" destId="{1B336C93-36CC-43E4-9C3A-5E93776AC6D0}" srcOrd="0" destOrd="0" presId="urn:microsoft.com/office/officeart/2005/8/layout/hList1"/>
    <dgm:cxn modelId="{F2A7F9BC-1292-4EA8-A5F0-7A4E916721CA}"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5C738981-F55B-4F2F-A366-D95EBFF1B748}"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1E0F3B6-4617-49B5-BCDF-3BBD123FAA18}" type="presOf" srcId="{17BDB14C-28A8-4A88-9E2B-B6F63F6AD358}" destId="{099DF8CE-112C-4F4F-92D8-FC50938CC942}" srcOrd="0" destOrd="1" presId="urn:microsoft.com/office/officeart/2005/8/layout/hList1"/>
    <dgm:cxn modelId="{3E48440F-32BC-4512-B131-C6B1854F0DE8}" type="presParOf" srcId="{7DAE016E-B7E3-4053-95E4-1DBDE70559DB}" destId="{DA2F71BD-D1DD-42C9-9803-91AFB6182EA1}" srcOrd="0" destOrd="0" presId="urn:microsoft.com/office/officeart/2005/8/layout/hList1"/>
    <dgm:cxn modelId="{28DDF1CD-FE1C-433F-BF5D-83049F43C01E}" type="presParOf" srcId="{DA2F71BD-D1DD-42C9-9803-91AFB6182EA1}" destId="{1B336C93-36CC-43E4-9C3A-5E93776AC6D0}" srcOrd="0" destOrd="0" presId="urn:microsoft.com/office/officeart/2005/8/layout/hList1"/>
    <dgm:cxn modelId="{54F4B93C-5288-4996-8B9F-2C244DF41A03}" type="presParOf" srcId="{DA2F71BD-D1DD-42C9-9803-91AFB6182EA1}" destId="{099DF8CE-112C-4F4F-92D8-FC50938CC942}" srcOrd="1" destOrd="0" presId="urn:microsoft.com/office/officeart/2005/8/layout/hList1"/>
  </dgm:cxnLst>
  <dgm:bg/>
  <dgm:whole/>
</dgm:dataModel>
</file>

<file path=ppt/diagrams/data1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7AE524A-6506-437B-B17D-C6CC98C330B1}"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975726FE-903F-42CF-8418-5F279D9F1AD3}" type="presOf" srcId="{CF5579E7-AF1A-4734-A978-E51698534917}" destId="{099DF8CE-112C-4F4F-92D8-FC50938CC942}" srcOrd="0" destOrd="0" presId="urn:microsoft.com/office/officeart/2005/8/layout/hList1"/>
    <dgm:cxn modelId="{186BABBB-D5F1-42BD-AA7F-693E3C20E704}"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6334561-7B91-42E8-AF7D-CEDB9CE83BDB}" type="presParOf" srcId="{7DAE016E-B7E3-4053-95E4-1DBDE70559DB}" destId="{DA2F71BD-D1DD-42C9-9803-91AFB6182EA1}" srcOrd="0" destOrd="0" presId="urn:microsoft.com/office/officeart/2005/8/layout/hList1"/>
    <dgm:cxn modelId="{9FFFEB57-BF23-4BF1-A5A2-5659F9E6BF4F}" type="presParOf" srcId="{DA2F71BD-D1DD-42C9-9803-91AFB6182EA1}" destId="{1B336C93-36CC-43E4-9C3A-5E93776AC6D0}" srcOrd="0" destOrd="0" presId="urn:microsoft.com/office/officeart/2005/8/layout/hList1"/>
    <dgm:cxn modelId="{341EA736-D6C7-4A92-971D-6A509EBF0756}" type="presParOf" srcId="{DA2F71BD-D1DD-42C9-9803-91AFB6182EA1}" destId="{099DF8CE-112C-4F4F-92D8-FC50938CC942}" srcOrd="1" destOrd="0" presId="urn:microsoft.com/office/officeart/2005/8/layout/hList1"/>
  </dgm:cxnLst>
  <dgm:bg/>
  <dgm:whole/>
</dgm:dataModel>
</file>

<file path=ppt/diagrams/data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Origin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F1B37248-449A-4BA7-A89D-FFE0E279BD7B}">
      <dgm:prSet/>
      <dgm:spPr/>
      <dgm:t>
        <a:bodyPr/>
        <a:lstStyle/>
        <a:p>
          <a:r>
            <a:rPr lang="en-US" dirty="0" smtClean="0"/>
            <a:t>Destin Location</a:t>
          </a:r>
          <a:endParaRPr lang="en-US" dirty="0"/>
        </a:p>
      </dgm:t>
    </dgm:pt>
    <dgm:pt modelId="{25D28E1B-4BE8-4411-9512-F558BFF2027C}" type="parTrans" cxnId="{7660CDF2-686D-4BB0-A4C1-937E4092E42C}">
      <dgm:prSet/>
      <dgm:spPr/>
      <dgm:t>
        <a:bodyPr/>
        <a:lstStyle/>
        <a:p>
          <a:endParaRPr lang="en-US"/>
        </a:p>
      </dgm:t>
    </dgm:pt>
    <dgm:pt modelId="{C0F62E8F-4F66-45EA-907E-B920452A96FD}" type="sibTrans" cxnId="{7660CDF2-686D-4BB0-A4C1-937E4092E42C}">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E2B537E-0E41-4A0A-B2F0-7EAAB39BB665}" type="presOf" srcId="{8AF5EB9F-3D83-4DE7-AC8D-B21F9583881A}" destId="{7DAE016E-B7E3-4053-95E4-1DBDE70559DB}" srcOrd="0" destOrd="0" presId="urn:microsoft.com/office/officeart/2005/8/layout/hList1"/>
    <dgm:cxn modelId="{6FC3A3BF-1C88-4E5E-865C-3486458B6FFD}" type="presOf" srcId="{F1B37248-449A-4BA7-A89D-FFE0E279BD7B}"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660CDF2-686D-4BB0-A4C1-937E4092E42C}" srcId="{0772301D-55F1-4577-A3CE-D1AD7C2EE7F0}" destId="{F1B37248-449A-4BA7-A89D-FFE0E279BD7B}" srcOrd="1" destOrd="0" parTransId="{25D28E1B-4BE8-4411-9512-F558BFF2027C}" sibTransId="{C0F62E8F-4F66-45EA-907E-B920452A96FD}"/>
    <dgm:cxn modelId="{728E2814-5638-4947-8FE0-ED75B711E1A5}" srcId="{0772301D-55F1-4577-A3CE-D1AD7C2EE7F0}" destId="{CF5579E7-AF1A-4734-A978-E51698534917}" srcOrd="0" destOrd="0" parTransId="{1FD39445-AA37-446A-80F4-88B1C077CC9E}" sibTransId="{58BF1234-BDAE-44AC-8D23-A079135F8B3D}"/>
    <dgm:cxn modelId="{3E2D2FD2-3DD2-44FD-966B-6B0302E72DB8}" type="presOf" srcId="{CF5579E7-AF1A-4734-A978-E51698534917}" destId="{099DF8CE-112C-4F4F-92D8-FC50938CC942}" srcOrd="0" destOrd="0" presId="urn:microsoft.com/office/officeart/2005/8/layout/hList1"/>
    <dgm:cxn modelId="{14D6CBD4-49B1-485D-989F-FD657F5A39F3}" type="presOf" srcId="{0772301D-55F1-4577-A3CE-D1AD7C2EE7F0}" destId="{1B336C93-36CC-43E4-9C3A-5E93776AC6D0}" srcOrd="0" destOrd="0" presId="urn:microsoft.com/office/officeart/2005/8/layout/hList1"/>
    <dgm:cxn modelId="{C4C15681-CBFF-4E07-9F16-3DD6F9BEC6BB}" type="presParOf" srcId="{7DAE016E-B7E3-4053-95E4-1DBDE70559DB}" destId="{DA2F71BD-D1DD-42C9-9803-91AFB6182EA1}" srcOrd="0" destOrd="0" presId="urn:microsoft.com/office/officeart/2005/8/layout/hList1"/>
    <dgm:cxn modelId="{2E77E5A6-3EEB-4358-A80D-CDC21EDC6DA0}" type="presParOf" srcId="{DA2F71BD-D1DD-42C9-9803-91AFB6182EA1}" destId="{1B336C93-36CC-43E4-9C3A-5E93776AC6D0}" srcOrd="0" destOrd="0" presId="urn:microsoft.com/office/officeart/2005/8/layout/hList1"/>
    <dgm:cxn modelId="{ED0C04BD-12D5-4F5F-9E24-3F50C490BA3C}" type="presParOf" srcId="{DA2F71BD-D1DD-42C9-9803-91AFB6182EA1}" destId="{099DF8CE-112C-4F4F-92D8-FC50938CC942}" srcOrd="1" destOrd="0" presId="urn:microsoft.com/office/officeart/2005/8/layout/hList1"/>
  </dgm:cxnLst>
  <dgm:bg/>
  <dgm:whole/>
</dgm:dataModel>
</file>

<file path=ppt/diagrams/data2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6C7F75B-A5D4-4CC4-9E59-650C72D8D2DF}" type="presOf" srcId="{CF5579E7-AF1A-4734-A978-E51698534917}" destId="{099DF8CE-112C-4F4F-92D8-FC50938CC942}" srcOrd="0" destOrd="0" presId="urn:microsoft.com/office/officeart/2005/8/layout/hList1"/>
    <dgm:cxn modelId="{5173A1F4-83E5-4BB2-B541-A6FD91447959}"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67A1550-EC29-4751-93AF-56FE56016D24}" type="presOf" srcId="{8AF5EB9F-3D83-4DE7-AC8D-B21F9583881A}" destId="{7DAE016E-B7E3-4053-95E4-1DBDE70559DB}" srcOrd="0" destOrd="0" presId="urn:microsoft.com/office/officeart/2005/8/layout/hList1"/>
    <dgm:cxn modelId="{1A538708-C19D-497C-84A4-632EFB6E7B30}" type="presParOf" srcId="{7DAE016E-B7E3-4053-95E4-1DBDE70559DB}" destId="{DA2F71BD-D1DD-42C9-9803-91AFB6182EA1}" srcOrd="0" destOrd="0" presId="urn:microsoft.com/office/officeart/2005/8/layout/hList1"/>
    <dgm:cxn modelId="{3421C03B-F092-4312-8891-CEB196170085}" type="presParOf" srcId="{DA2F71BD-D1DD-42C9-9803-91AFB6182EA1}" destId="{1B336C93-36CC-43E4-9C3A-5E93776AC6D0}" srcOrd="0" destOrd="0" presId="urn:microsoft.com/office/officeart/2005/8/layout/hList1"/>
    <dgm:cxn modelId="{F1A65804-D4FC-4578-A13D-D76856DA461B}" type="presParOf" srcId="{DA2F71BD-D1DD-42C9-9803-91AFB6182EA1}" destId="{099DF8CE-112C-4F4F-92D8-FC50938CC942}" srcOrd="1" destOrd="0" presId="urn:microsoft.com/office/officeart/2005/8/layout/hList1"/>
  </dgm:cxnLst>
  <dgm:bg/>
  <dgm:whole/>
</dgm:dataModel>
</file>

<file path=ppt/diagrams/data2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A6C29C-056F-4375-BAB4-0A9FABA52B7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747FBAAC-F826-4451-84AA-58E19EA38196}"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62570FB3-56AD-4E57-A010-482BF209F574}" type="presOf" srcId="{45D17F19-81BB-4004-BFE5-5DF55658AB4C}" destId="{099DF8CE-112C-4F4F-92D8-FC50938CC942}" srcOrd="0" destOrd="1" presId="urn:microsoft.com/office/officeart/2005/8/layout/hList1"/>
    <dgm:cxn modelId="{5259F823-13B3-4673-AC44-A9A8B5CD57D7}" type="presOf" srcId="{0772301D-55F1-4577-A3CE-D1AD7C2EE7F0}" destId="{1B336C93-36CC-43E4-9C3A-5E93776AC6D0}" srcOrd="0" destOrd="0" presId="urn:microsoft.com/office/officeart/2005/8/layout/hList1"/>
    <dgm:cxn modelId="{36DF29CD-FC35-4187-8F38-684B6D2E7BA7}" type="presParOf" srcId="{7DAE016E-B7E3-4053-95E4-1DBDE70559DB}" destId="{DA2F71BD-D1DD-42C9-9803-91AFB6182EA1}" srcOrd="0" destOrd="0" presId="urn:microsoft.com/office/officeart/2005/8/layout/hList1"/>
    <dgm:cxn modelId="{A7B9BEE3-6F3E-4390-9B54-629473DA7C01}" type="presParOf" srcId="{DA2F71BD-D1DD-42C9-9803-91AFB6182EA1}" destId="{1B336C93-36CC-43E4-9C3A-5E93776AC6D0}" srcOrd="0" destOrd="0" presId="urn:microsoft.com/office/officeart/2005/8/layout/hList1"/>
    <dgm:cxn modelId="{DB054EAE-C902-47C2-B9CA-9173129DD350}" type="presParOf" srcId="{DA2F71BD-D1DD-42C9-9803-91AFB6182EA1}" destId="{099DF8CE-112C-4F4F-92D8-FC50938CC942}" srcOrd="1" destOrd="0" presId="urn:microsoft.com/office/officeart/2005/8/layout/hList1"/>
  </dgm:cxnLst>
  <dgm:bg/>
  <dgm:whole/>
</dgm:dataModel>
</file>

<file path=ppt/diagrams/data2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7E5A468-C742-42D6-AA79-B1DB350888F9}" type="presOf" srcId="{0772301D-55F1-4577-A3CE-D1AD7C2EE7F0}" destId="{1B336C93-36CC-43E4-9C3A-5E93776AC6D0}" srcOrd="0" destOrd="0" presId="urn:microsoft.com/office/officeart/2005/8/layout/hList1"/>
    <dgm:cxn modelId="{953AE057-90D0-47FA-AE26-58F84075C65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2EBB4B7-F9EF-4A8E-98E4-F7C47DFDB55E}" type="presOf" srcId="{CF5579E7-AF1A-4734-A978-E51698534917}" destId="{099DF8CE-112C-4F4F-92D8-FC50938CC942}" srcOrd="0" destOrd="0" presId="urn:microsoft.com/office/officeart/2005/8/layout/hList1"/>
    <dgm:cxn modelId="{93793CCA-BCAE-4F78-87F7-B74C6AB00B20}" type="presParOf" srcId="{7DAE016E-B7E3-4053-95E4-1DBDE70559DB}" destId="{DA2F71BD-D1DD-42C9-9803-91AFB6182EA1}" srcOrd="0" destOrd="0" presId="urn:microsoft.com/office/officeart/2005/8/layout/hList1"/>
    <dgm:cxn modelId="{D2FB3CCE-3E34-419C-AD13-598FEE83C0B9}" type="presParOf" srcId="{DA2F71BD-D1DD-42C9-9803-91AFB6182EA1}" destId="{1B336C93-36CC-43E4-9C3A-5E93776AC6D0}" srcOrd="0" destOrd="0" presId="urn:microsoft.com/office/officeart/2005/8/layout/hList1"/>
    <dgm:cxn modelId="{F3C05AF1-35BE-4BE7-9A28-2B8B8CE75E56}" type="presParOf" srcId="{DA2F71BD-D1DD-42C9-9803-91AFB6182EA1}" destId="{099DF8CE-112C-4F4F-92D8-FC50938CC942}" srcOrd="1" destOrd="0" presId="urn:microsoft.com/office/officeart/2005/8/layout/hList1"/>
  </dgm:cxnLst>
  <dgm:bg/>
  <dgm:whole/>
</dgm:dataModel>
</file>

<file path=ppt/diagrams/data2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7DCFBF6-96AE-45F6-9B0E-048FD03D1E61}" type="presOf" srcId="{0772301D-55F1-4577-A3CE-D1AD7C2EE7F0}" destId="{1B336C93-36CC-43E4-9C3A-5E93776AC6D0}" srcOrd="0" destOrd="0" presId="urn:microsoft.com/office/officeart/2005/8/layout/hList1"/>
    <dgm:cxn modelId="{9BE842A3-DAE7-41D6-8DE2-61A3B935091C}"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438669E-144C-42FC-9BEF-2A25B28D1EF2}" type="presOf" srcId="{CF5579E7-AF1A-4734-A978-E51698534917}" destId="{099DF8CE-112C-4F4F-92D8-FC50938CC942}" srcOrd="0" destOrd="0" presId="urn:microsoft.com/office/officeart/2005/8/layout/hList1"/>
    <dgm:cxn modelId="{E1A3C976-2E3F-4661-8822-1C1D65BA5BAB}" type="presParOf" srcId="{7DAE016E-B7E3-4053-95E4-1DBDE70559DB}" destId="{DA2F71BD-D1DD-42C9-9803-91AFB6182EA1}" srcOrd="0" destOrd="0" presId="urn:microsoft.com/office/officeart/2005/8/layout/hList1"/>
    <dgm:cxn modelId="{F3304A93-7596-412E-A671-8EB48E87CFFC}" type="presParOf" srcId="{DA2F71BD-D1DD-42C9-9803-91AFB6182EA1}" destId="{1B336C93-36CC-43E4-9C3A-5E93776AC6D0}" srcOrd="0" destOrd="0" presId="urn:microsoft.com/office/officeart/2005/8/layout/hList1"/>
    <dgm:cxn modelId="{FDB12A5E-237E-41E1-AA4B-4200AA455059}" type="presParOf" srcId="{DA2F71BD-D1DD-42C9-9803-91AFB6182EA1}" destId="{099DF8CE-112C-4F4F-92D8-FC50938CC942}" srcOrd="1" destOrd="0" presId="urn:microsoft.com/office/officeart/2005/8/layout/hList1"/>
  </dgm:cxnLst>
  <dgm:bg/>
  <dgm:whole/>
</dgm:dataModel>
</file>

<file path=ppt/diagrams/data2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ABC038C-62A4-41D3-B397-7B6129C93E36}" type="presOf" srcId="{CF5579E7-AF1A-4734-A978-E51698534917}" destId="{099DF8CE-112C-4F4F-92D8-FC50938CC942}" srcOrd="0" destOrd="0" presId="urn:microsoft.com/office/officeart/2005/8/layout/hList1"/>
    <dgm:cxn modelId="{FF480E2F-456C-4EF1-830A-55A4AA969AE8}" type="presOf" srcId="{0772301D-55F1-4577-A3CE-D1AD7C2EE7F0}" destId="{1B336C93-36CC-43E4-9C3A-5E93776AC6D0}"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45051611-D9F9-48BC-BEA4-BDD78DD877C3}" type="presOf" srcId="{8AF5EB9F-3D83-4DE7-AC8D-B21F9583881A}" destId="{7DAE016E-B7E3-4053-95E4-1DBDE70559DB}" srcOrd="0" destOrd="0" presId="urn:microsoft.com/office/officeart/2005/8/layout/hList1"/>
    <dgm:cxn modelId="{3B685753-ED0C-4F7F-B637-260D069DEDFD}" type="presOf" srcId="{AF3FAE19-CF33-4699-B4CD-C4DD3438A389}" destId="{099DF8CE-112C-4F4F-92D8-FC50938CC942}" srcOrd="0" destOrd="1" presId="urn:microsoft.com/office/officeart/2005/8/layout/hList1"/>
    <dgm:cxn modelId="{DA47BED3-22C7-485C-B31B-F81D8DF3DFD1}" type="presParOf" srcId="{7DAE016E-B7E3-4053-95E4-1DBDE70559DB}" destId="{DA2F71BD-D1DD-42C9-9803-91AFB6182EA1}" srcOrd="0" destOrd="0" presId="urn:microsoft.com/office/officeart/2005/8/layout/hList1"/>
    <dgm:cxn modelId="{92AE433A-4DC6-4DBC-81F0-C65F508BE90A}" type="presParOf" srcId="{DA2F71BD-D1DD-42C9-9803-91AFB6182EA1}" destId="{1B336C93-36CC-43E4-9C3A-5E93776AC6D0}" srcOrd="0" destOrd="0" presId="urn:microsoft.com/office/officeart/2005/8/layout/hList1"/>
    <dgm:cxn modelId="{45243227-E9F2-4CC6-BAEA-81FEE8FE7F6B}" type="presParOf" srcId="{DA2F71BD-D1DD-42C9-9803-91AFB6182EA1}" destId="{099DF8CE-112C-4F4F-92D8-FC50938CC942}" srcOrd="1" destOrd="0" presId="urn:microsoft.com/office/officeart/2005/8/layout/hList1"/>
  </dgm:cxnLst>
  <dgm:bg/>
  <dgm:whole/>
</dgm:dataModel>
</file>

<file path=ppt/diagrams/data2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F3F72BF-B5F2-4643-825F-207568F75C1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A575B0D0-8E09-4065-8174-6346618B0FE2}"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3E8288AE-7131-4F3D-B916-5473350C13A6}" type="presOf" srcId="{8AF5EB9F-3D83-4DE7-AC8D-B21F9583881A}" destId="{7DAE016E-B7E3-4053-95E4-1DBDE70559DB}" srcOrd="0" destOrd="0" presId="urn:microsoft.com/office/officeart/2005/8/layout/hList1"/>
    <dgm:cxn modelId="{F6DC089F-C608-42E0-B1D5-715DC2CCCDC4}" type="presParOf" srcId="{7DAE016E-B7E3-4053-95E4-1DBDE70559DB}" destId="{DA2F71BD-D1DD-42C9-9803-91AFB6182EA1}" srcOrd="0" destOrd="0" presId="urn:microsoft.com/office/officeart/2005/8/layout/hList1"/>
    <dgm:cxn modelId="{A19BD4B5-F12E-4F9C-8367-A46B262CB31D}" type="presParOf" srcId="{DA2F71BD-D1DD-42C9-9803-91AFB6182EA1}" destId="{1B336C93-36CC-43E4-9C3A-5E93776AC6D0}" srcOrd="0" destOrd="0" presId="urn:microsoft.com/office/officeart/2005/8/layout/hList1"/>
    <dgm:cxn modelId="{14F90124-C53B-4D28-8461-03DFBD59FC02}" type="presParOf" srcId="{DA2F71BD-D1DD-42C9-9803-91AFB6182EA1}" destId="{099DF8CE-112C-4F4F-92D8-FC50938CC942}" srcOrd="1" destOrd="0" presId="urn:microsoft.com/office/officeart/2005/8/layout/hList1"/>
  </dgm:cxnLst>
  <dgm:bg/>
  <dgm:whole/>
</dgm:dataModel>
</file>

<file path=ppt/diagrams/data2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9F2B6D2-2649-45AF-8BF7-992CB5C54325}"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0F353AD-F434-41BB-9D83-E33B31F2177B}"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DCE79A8C-64C5-4CBA-BE4F-90DB069F1C4E}" type="presOf" srcId="{17BDB14C-28A8-4A88-9E2B-B6F63F6AD358}" destId="{099DF8CE-112C-4F4F-92D8-FC50938CC942}" srcOrd="0" destOrd="1" presId="urn:microsoft.com/office/officeart/2005/8/layout/hList1"/>
    <dgm:cxn modelId="{9E81D924-F082-44DF-8B49-D051FF916054}" type="presOf" srcId="{CF5579E7-AF1A-4734-A978-E51698534917}" destId="{099DF8CE-112C-4F4F-92D8-FC50938CC942}" srcOrd="0" destOrd="0" presId="urn:microsoft.com/office/officeart/2005/8/layout/hList1"/>
    <dgm:cxn modelId="{CAA66A81-149F-4E8B-8579-FF4C846520A7}" type="presParOf" srcId="{7DAE016E-B7E3-4053-95E4-1DBDE70559DB}" destId="{DA2F71BD-D1DD-42C9-9803-91AFB6182EA1}" srcOrd="0" destOrd="0" presId="urn:microsoft.com/office/officeart/2005/8/layout/hList1"/>
    <dgm:cxn modelId="{21CB4DD5-1B23-4418-AD44-20B4334AF1E9}" type="presParOf" srcId="{DA2F71BD-D1DD-42C9-9803-91AFB6182EA1}" destId="{1B336C93-36CC-43E4-9C3A-5E93776AC6D0}" srcOrd="0" destOrd="0" presId="urn:microsoft.com/office/officeart/2005/8/layout/hList1"/>
    <dgm:cxn modelId="{56DF5CAA-D488-4129-B969-F4F7EBEAE204}" type="presParOf" srcId="{DA2F71BD-D1DD-42C9-9803-91AFB6182EA1}" destId="{099DF8CE-112C-4F4F-92D8-FC50938CC942}" srcOrd="1" destOrd="0" presId="urn:microsoft.com/office/officeart/2005/8/layout/hList1"/>
  </dgm:cxnLst>
  <dgm:bg/>
  <dgm:whole/>
</dgm:dataModel>
</file>

<file path=ppt/diagrams/data2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6E0868D-6FD8-4AE7-AA8E-2972DFF0B561}" type="presOf" srcId="{0772301D-55F1-4577-A3CE-D1AD7C2EE7F0}" destId="{1B336C93-36CC-43E4-9C3A-5E93776AC6D0}" srcOrd="0" destOrd="0" presId="urn:microsoft.com/office/officeart/2005/8/layout/hList1"/>
    <dgm:cxn modelId="{A4EFEA60-B7CF-44A7-B51B-23964660074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B01C2F9-97E7-4072-874C-70A2EB1A6C84}"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E0197FD0-49A9-4991-9E67-8EA0FCC5C149}" type="presParOf" srcId="{7DAE016E-B7E3-4053-95E4-1DBDE70559DB}" destId="{DA2F71BD-D1DD-42C9-9803-91AFB6182EA1}" srcOrd="0" destOrd="0" presId="urn:microsoft.com/office/officeart/2005/8/layout/hList1"/>
    <dgm:cxn modelId="{BB828DAE-4931-406E-A4FD-3CF8F6257855}" type="presParOf" srcId="{DA2F71BD-D1DD-42C9-9803-91AFB6182EA1}" destId="{1B336C93-36CC-43E4-9C3A-5E93776AC6D0}" srcOrd="0" destOrd="0" presId="urn:microsoft.com/office/officeart/2005/8/layout/hList1"/>
    <dgm:cxn modelId="{01E582F4-663A-43CC-98B9-A5468F258BE6}" type="presParOf" srcId="{DA2F71BD-D1DD-42C9-9803-91AFB6182EA1}" destId="{099DF8CE-112C-4F4F-92D8-FC50938CC942}" srcOrd="1" destOrd="0" presId="urn:microsoft.com/office/officeart/2005/8/layout/hList1"/>
  </dgm:cxnLst>
  <dgm:bg/>
  <dgm:whole/>
</dgm:dataModel>
</file>

<file path=ppt/diagrams/data2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33666C8-8D20-4869-86C7-41358BF1B8EA}" type="presOf" srcId="{0772301D-55F1-4577-A3CE-D1AD7C2EE7F0}" destId="{1B336C93-36CC-43E4-9C3A-5E93776AC6D0}" srcOrd="0" destOrd="0" presId="urn:microsoft.com/office/officeart/2005/8/layout/hList1"/>
    <dgm:cxn modelId="{EC5A6E13-23FF-46BC-8943-C3836870B3CF}"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C1362E3-F12F-40A2-8B32-0ACE5FE4EF02}" type="presOf" srcId="{8AF5EB9F-3D83-4DE7-AC8D-B21F9583881A}" destId="{7DAE016E-B7E3-4053-95E4-1DBDE70559DB}" srcOrd="0" destOrd="0" presId="urn:microsoft.com/office/officeart/2005/8/layout/hList1"/>
    <dgm:cxn modelId="{DE503B07-76FD-44F1-AEDF-2F85CC3F4CE2}" type="presParOf" srcId="{7DAE016E-B7E3-4053-95E4-1DBDE70559DB}" destId="{DA2F71BD-D1DD-42C9-9803-91AFB6182EA1}" srcOrd="0" destOrd="0" presId="urn:microsoft.com/office/officeart/2005/8/layout/hList1"/>
    <dgm:cxn modelId="{ABF4979A-B83F-4C5A-98CF-2CA18732AE40}" type="presParOf" srcId="{DA2F71BD-D1DD-42C9-9803-91AFB6182EA1}" destId="{1B336C93-36CC-43E4-9C3A-5E93776AC6D0}" srcOrd="0" destOrd="0" presId="urn:microsoft.com/office/officeart/2005/8/layout/hList1"/>
    <dgm:cxn modelId="{CC4D33F1-90B8-402E-8904-517B4C9BA078}" type="presParOf" srcId="{DA2F71BD-D1DD-42C9-9803-91AFB6182EA1}" destId="{099DF8CE-112C-4F4F-92D8-FC50938CC942}" srcOrd="1" destOrd="0" presId="urn:microsoft.com/office/officeart/2005/8/layout/hList1"/>
  </dgm:cxnLst>
  <dgm:bg/>
  <dgm:whole/>
</dgm:dataModel>
</file>

<file path=ppt/diagrams/data2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A0C903B-EE07-49F1-B389-7F013699423E}"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BE38673A-7C8D-448B-8EAA-D17C8F01088E}" type="presOf" srcId="{45D17F19-81BB-4004-BFE5-5DF55658AB4C}" destId="{099DF8CE-112C-4F4F-92D8-FC50938CC942}" srcOrd="0" destOrd="1" presId="urn:microsoft.com/office/officeart/2005/8/layout/hList1"/>
    <dgm:cxn modelId="{B3C3488C-8636-4401-80F7-9E855EA96740}" type="presOf" srcId="{8AF5EB9F-3D83-4DE7-AC8D-B21F9583881A}" destId="{7DAE016E-B7E3-4053-95E4-1DBDE70559DB}" srcOrd="0" destOrd="0" presId="urn:microsoft.com/office/officeart/2005/8/layout/hList1"/>
    <dgm:cxn modelId="{56086CE1-F8C3-4E65-8D00-8BDAEA07219F}" type="presOf" srcId="{0772301D-55F1-4577-A3CE-D1AD7C2EE7F0}" destId="{1B336C93-36CC-43E4-9C3A-5E93776AC6D0}" srcOrd="0" destOrd="0" presId="urn:microsoft.com/office/officeart/2005/8/layout/hList1"/>
    <dgm:cxn modelId="{3F228B23-332C-4F3B-8E1E-D3852CB2209C}" type="presParOf" srcId="{7DAE016E-B7E3-4053-95E4-1DBDE70559DB}" destId="{DA2F71BD-D1DD-42C9-9803-91AFB6182EA1}" srcOrd="0" destOrd="0" presId="urn:microsoft.com/office/officeart/2005/8/layout/hList1"/>
    <dgm:cxn modelId="{5E2A073A-A9D1-4977-A12C-710DA93C86D0}" type="presParOf" srcId="{DA2F71BD-D1DD-42C9-9803-91AFB6182EA1}" destId="{1B336C93-36CC-43E4-9C3A-5E93776AC6D0}" srcOrd="0" destOrd="0" presId="urn:microsoft.com/office/officeart/2005/8/layout/hList1"/>
    <dgm:cxn modelId="{3D526AF0-AEEA-4749-B14B-3BD71DCE9EAC}" type="presParOf" srcId="{DA2F71BD-D1DD-42C9-9803-91AFB6182EA1}" destId="{099DF8CE-112C-4F4F-92D8-FC50938CC942}" srcOrd="1" destOrd="0" presId="urn:microsoft.com/office/officeart/2005/8/layout/hList1"/>
  </dgm:cxnLst>
  <dgm:bg/>
  <dgm:whole/>
</dgm:dataModel>
</file>

<file path=ppt/diagrams/data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Un-Load Location</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34259266-601B-49D3-A902-0069366BBC5F}" type="presOf" srcId="{17BDB14C-28A8-4A88-9E2B-B6F63F6AD358}"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656916D3-12DA-47FB-BF40-3D59B91E7AF1}" type="presOf" srcId="{8AF5EB9F-3D83-4DE7-AC8D-B21F9583881A}" destId="{7DAE016E-B7E3-4053-95E4-1DBDE70559DB}" srcOrd="0" destOrd="0" presId="urn:microsoft.com/office/officeart/2005/8/layout/hList1"/>
    <dgm:cxn modelId="{20B86086-A879-47CB-B103-8B54F2FC9671}" type="presOf" srcId="{CF5579E7-AF1A-4734-A978-E51698534917}" destId="{099DF8CE-112C-4F4F-92D8-FC50938CC942}" srcOrd="0" destOrd="0" presId="urn:microsoft.com/office/officeart/2005/8/layout/hList1"/>
    <dgm:cxn modelId="{E3F64EE6-F206-4661-A85D-60DBD7A0CEFF}" type="presOf" srcId="{0772301D-55F1-4577-A3CE-D1AD7C2EE7F0}" destId="{1B336C93-36CC-43E4-9C3A-5E93776AC6D0}" srcOrd="0" destOrd="0" presId="urn:microsoft.com/office/officeart/2005/8/layout/hList1"/>
    <dgm:cxn modelId="{0C9F77B3-B559-4622-8DB4-6B1A7DFD4BF0}" type="presParOf" srcId="{7DAE016E-B7E3-4053-95E4-1DBDE70559DB}" destId="{DA2F71BD-D1DD-42C9-9803-91AFB6182EA1}" srcOrd="0" destOrd="0" presId="urn:microsoft.com/office/officeart/2005/8/layout/hList1"/>
    <dgm:cxn modelId="{39516021-DDDA-4E7B-826C-A8A64D006BF9}" type="presParOf" srcId="{DA2F71BD-D1DD-42C9-9803-91AFB6182EA1}" destId="{1B336C93-36CC-43E4-9C3A-5E93776AC6D0}" srcOrd="0" destOrd="0" presId="urn:microsoft.com/office/officeart/2005/8/layout/hList1"/>
    <dgm:cxn modelId="{419ED104-DE7E-4CC7-8FB2-9FA5DB3658F6}" type="presParOf" srcId="{DA2F71BD-D1DD-42C9-9803-91AFB6182EA1}" destId="{099DF8CE-112C-4F4F-92D8-FC50938CC942}" srcOrd="1" destOrd="0" presId="urn:microsoft.com/office/officeart/2005/8/layout/hList1"/>
  </dgm:cxnLst>
  <dgm:bg/>
  <dgm:whole/>
</dgm:dataModel>
</file>

<file path=ppt/diagrams/data3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975D51F-AC23-4228-A637-AF46893E5E7F}"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E627473-EA93-43E4-8797-C5A7C7866707}"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F379251B-B7D7-48BD-84C3-7E3D3CD331C4}" type="presOf" srcId="{CF5579E7-AF1A-4734-A978-E51698534917}" destId="{099DF8CE-112C-4F4F-92D8-FC50938CC942}" srcOrd="0" destOrd="0" presId="urn:microsoft.com/office/officeart/2005/8/layout/hList1"/>
    <dgm:cxn modelId="{61BAC5D6-61A1-41F1-BDC9-A1033648DF0E}" type="presParOf" srcId="{7DAE016E-B7E3-4053-95E4-1DBDE70559DB}" destId="{DA2F71BD-D1DD-42C9-9803-91AFB6182EA1}" srcOrd="0" destOrd="0" presId="urn:microsoft.com/office/officeart/2005/8/layout/hList1"/>
    <dgm:cxn modelId="{6B928710-87B6-421F-92AA-C418E70A80CD}" type="presParOf" srcId="{DA2F71BD-D1DD-42C9-9803-91AFB6182EA1}" destId="{1B336C93-36CC-43E4-9C3A-5E93776AC6D0}" srcOrd="0" destOrd="0" presId="urn:microsoft.com/office/officeart/2005/8/layout/hList1"/>
    <dgm:cxn modelId="{9454B09F-673E-498B-A1BC-929EAD32FADD}" type="presParOf" srcId="{DA2F71BD-D1DD-42C9-9803-91AFB6182EA1}" destId="{099DF8CE-112C-4F4F-92D8-FC50938CC942}" srcOrd="1" destOrd="0" presId="urn:microsoft.com/office/officeart/2005/8/layout/hList1"/>
  </dgm:cxnLst>
  <dgm:bg/>
  <dgm:whole/>
</dgm:dataModel>
</file>

<file path=ppt/diagrams/data3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5815ECC-8A5B-49ED-A08D-405590D64F0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F1277D5-F9C2-424B-9C25-C9022C09CE6F}" type="presOf" srcId="{0772301D-55F1-4577-A3CE-D1AD7C2EE7F0}" destId="{1B336C93-36CC-43E4-9C3A-5E93776AC6D0}" srcOrd="0" destOrd="0" presId="urn:microsoft.com/office/officeart/2005/8/layout/hList1"/>
    <dgm:cxn modelId="{10544325-5E40-48C7-8BCB-FB402F97857B}" type="presOf" srcId="{8AF5EB9F-3D83-4DE7-AC8D-B21F9583881A}" destId="{7DAE016E-B7E3-4053-95E4-1DBDE70559DB}" srcOrd="0" destOrd="0" presId="urn:microsoft.com/office/officeart/2005/8/layout/hList1"/>
    <dgm:cxn modelId="{EC3AA955-6A9B-4DF3-9E5D-9B65E8511670}" type="presParOf" srcId="{7DAE016E-B7E3-4053-95E4-1DBDE70559DB}" destId="{DA2F71BD-D1DD-42C9-9803-91AFB6182EA1}" srcOrd="0" destOrd="0" presId="urn:microsoft.com/office/officeart/2005/8/layout/hList1"/>
    <dgm:cxn modelId="{E94C62A6-DA9E-4122-A6F9-4FD87FD68368}" type="presParOf" srcId="{DA2F71BD-D1DD-42C9-9803-91AFB6182EA1}" destId="{1B336C93-36CC-43E4-9C3A-5E93776AC6D0}" srcOrd="0" destOrd="0" presId="urn:microsoft.com/office/officeart/2005/8/layout/hList1"/>
    <dgm:cxn modelId="{768C256F-8488-4358-8CFE-22E91D959CDB}" type="presParOf" srcId="{DA2F71BD-D1DD-42C9-9803-91AFB6182EA1}" destId="{099DF8CE-112C-4F4F-92D8-FC50938CC942}" srcOrd="1" destOrd="0" presId="urn:microsoft.com/office/officeart/2005/8/layout/hList1"/>
  </dgm:cxnLst>
  <dgm:bg/>
  <dgm:whole/>
</dgm:dataModel>
</file>

<file path=ppt/diagrams/data3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0292D08-5F56-4227-9DED-250615B47934}" type="presOf" srcId="{8AF5EB9F-3D83-4DE7-AC8D-B21F9583881A}" destId="{7DAE016E-B7E3-4053-95E4-1DBDE70559DB}" srcOrd="0" destOrd="0" presId="urn:microsoft.com/office/officeart/2005/8/layout/hList1"/>
    <dgm:cxn modelId="{F4682281-64F2-4D34-B044-D4F2FE835993}" type="presOf" srcId="{CF5579E7-AF1A-4734-A978-E51698534917}" destId="{099DF8CE-112C-4F4F-92D8-FC50938CC942}" srcOrd="0" destOrd="0" presId="urn:microsoft.com/office/officeart/2005/8/layout/hList1"/>
    <dgm:cxn modelId="{BF92193D-D761-4688-8D9E-50A34F61FF20}"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59D016E1-08DF-495B-A25D-28DDF2140A11}" type="presOf" srcId="{AF3FAE19-CF33-4699-B4CD-C4DD3438A389}" destId="{099DF8CE-112C-4F4F-92D8-FC50938CC942}" srcOrd="0" destOrd="1" presId="urn:microsoft.com/office/officeart/2005/8/layout/hList1"/>
    <dgm:cxn modelId="{20B2CACE-784D-4252-9920-E53FD0F58A18}" type="presParOf" srcId="{7DAE016E-B7E3-4053-95E4-1DBDE70559DB}" destId="{DA2F71BD-D1DD-42C9-9803-91AFB6182EA1}" srcOrd="0" destOrd="0" presId="urn:microsoft.com/office/officeart/2005/8/layout/hList1"/>
    <dgm:cxn modelId="{4FF196B2-A897-4046-A3C9-734E2FF0C6C9}" type="presParOf" srcId="{DA2F71BD-D1DD-42C9-9803-91AFB6182EA1}" destId="{1B336C93-36CC-43E4-9C3A-5E93776AC6D0}" srcOrd="0" destOrd="0" presId="urn:microsoft.com/office/officeart/2005/8/layout/hList1"/>
    <dgm:cxn modelId="{DFCCEB8C-1B92-4398-8EF5-55686F2EFA44}" type="presParOf" srcId="{DA2F71BD-D1DD-42C9-9803-91AFB6182EA1}" destId="{099DF8CE-112C-4F4F-92D8-FC50938CC942}" srcOrd="1" destOrd="0" presId="urn:microsoft.com/office/officeart/2005/8/layout/hList1"/>
  </dgm:cxnLst>
  <dgm:bg/>
  <dgm:whole/>
</dgm:dataModel>
</file>

<file path=ppt/diagrams/data3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00000" custLinFactNeighborY="-126294">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375FC753-ED1A-40B1-8B72-25F0DE00F373}" type="presOf" srcId="{CF5579E7-AF1A-4734-A978-E51698534917}" destId="{099DF8CE-112C-4F4F-92D8-FC50938CC942}" srcOrd="0" destOrd="0" presId="urn:microsoft.com/office/officeart/2005/8/layout/hList1"/>
    <dgm:cxn modelId="{8776AF2B-90C6-4FBB-907C-B05EC53D4B82}" type="presOf" srcId="{0772301D-55F1-4577-A3CE-D1AD7C2EE7F0}" destId="{1B336C93-36CC-43E4-9C3A-5E93776AC6D0}" srcOrd="0" destOrd="0" presId="urn:microsoft.com/office/officeart/2005/8/layout/hList1"/>
    <dgm:cxn modelId="{D08E2799-76F6-4548-80E3-C32F68BB7306}"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3E50584-9BE1-4997-BF57-A109EA91FE2F}" type="presParOf" srcId="{7DAE016E-B7E3-4053-95E4-1DBDE70559DB}" destId="{DA2F71BD-D1DD-42C9-9803-91AFB6182EA1}" srcOrd="0" destOrd="0" presId="urn:microsoft.com/office/officeart/2005/8/layout/hList1"/>
    <dgm:cxn modelId="{95B60C1D-CC17-43E6-A469-58547FBF4F92}" type="presParOf" srcId="{DA2F71BD-D1DD-42C9-9803-91AFB6182EA1}" destId="{1B336C93-36CC-43E4-9C3A-5E93776AC6D0}" srcOrd="0" destOrd="0" presId="urn:microsoft.com/office/officeart/2005/8/layout/hList1"/>
    <dgm:cxn modelId="{A9B6DA84-D971-4713-A271-DBE9C1CBE57E}" type="presParOf" srcId="{DA2F71BD-D1DD-42C9-9803-91AFB6182EA1}" destId="{099DF8CE-112C-4F4F-92D8-FC50938CC942}" srcOrd="1" destOrd="0" presId="urn:microsoft.com/office/officeart/2005/8/layout/hList1"/>
  </dgm:cxnLst>
  <dgm:bg/>
  <dgm:whole/>
</dgm:dataModel>
</file>

<file path=ppt/diagrams/data3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BB3F5A67-6993-46C3-AF0A-F0F50006945A}"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89BCC1B8-04BC-44FC-A729-CF527BB11CAC}" type="presOf" srcId="{CF5579E7-AF1A-4734-A978-E51698534917}" destId="{099DF8CE-112C-4F4F-92D8-FC50938CC942}" srcOrd="0" destOrd="0" presId="urn:microsoft.com/office/officeart/2005/8/layout/hList1"/>
    <dgm:cxn modelId="{C48DEE66-EA39-4B6B-89F5-877AB9989CA7}" type="presOf" srcId="{17BDB14C-28A8-4A88-9E2B-B6F63F6AD358}" destId="{099DF8CE-112C-4F4F-92D8-FC50938CC942}" srcOrd="0" destOrd="1" presId="urn:microsoft.com/office/officeart/2005/8/layout/hList1"/>
    <dgm:cxn modelId="{1C1E7080-765B-4ED1-8389-08C80AABFF62}" type="presOf" srcId="{8AF5EB9F-3D83-4DE7-AC8D-B21F9583881A}" destId="{7DAE016E-B7E3-4053-95E4-1DBDE70559DB}" srcOrd="0" destOrd="0" presId="urn:microsoft.com/office/officeart/2005/8/layout/hList1"/>
    <dgm:cxn modelId="{FC4AA2A4-73AA-4EB6-AC1B-950F954D7100}" type="presParOf" srcId="{7DAE016E-B7E3-4053-95E4-1DBDE70559DB}" destId="{DA2F71BD-D1DD-42C9-9803-91AFB6182EA1}" srcOrd="0" destOrd="0" presId="urn:microsoft.com/office/officeart/2005/8/layout/hList1"/>
    <dgm:cxn modelId="{54EA6CD8-618D-4991-B966-3DDA24726303}" type="presParOf" srcId="{DA2F71BD-D1DD-42C9-9803-91AFB6182EA1}" destId="{1B336C93-36CC-43E4-9C3A-5E93776AC6D0}" srcOrd="0" destOrd="0" presId="urn:microsoft.com/office/officeart/2005/8/layout/hList1"/>
    <dgm:cxn modelId="{5BEEB864-E7FD-4793-9B0B-CE456BBE6ADB}" type="presParOf" srcId="{DA2F71BD-D1DD-42C9-9803-91AFB6182EA1}" destId="{099DF8CE-112C-4F4F-92D8-FC50938CC942}" srcOrd="1" destOrd="0" presId="urn:microsoft.com/office/officeart/2005/8/layout/hList1"/>
  </dgm:cxnLst>
  <dgm:bg/>
  <dgm:whole/>
</dgm:dataModel>
</file>

<file path=ppt/diagrams/data3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Context</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ContextInterface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D319CC4-E628-401B-84ED-9B40FC8D0E3A}" type="presOf" srcId="{8AF5EB9F-3D83-4DE7-AC8D-B21F9583881A}" destId="{7DAE016E-B7E3-4053-95E4-1DBDE70559DB}" srcOrd="0" destOrd="0" presId="urn:microsoft.com/office/officeart/2005/8/layout/hList1"/>
    <dgm:cxn modelId="{13A68EC3-12E3-4930-BE46-873B9A0BC0E8}"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B7E3562-AD95-4F55-8C72-76C83E8FD246}" type="presOf" srcId="{0772301D-55F1-4577-A3CE-D1AD7C2EE7F0}" destId="{1B336C93-36CC-43E4-9C3A-5E93776AC6D0}" srcOrd="0" destOrd="0" presId="urn:microsoft.com/office/officeart/2005/8/layout/hList1"/>
    <dgm:cxn modelId="{7231E7EB-7FD0-48BC-8058-FF1C83A868F2}" type="presParOf" srcId="{7DAE016E-B7E3-4053-95E4-1DBDE70559DB}" destId="{DA2F71BD-D1DD-42C9-9803-91AFB6182EA1}" srcOrd="0" destOrd="0" presId="urn:microsoft.com/office/officeart/2005/8/layout/hList1"/>
    <dgm:cxn modelId="{5C6D6239-272E-4C97-A7CE-FD5C258D65D7}" type="presParOf" srcId="{DA2F71BD-D1DD-42C9-9803-91AFB6182EA1}" destId="{1B336C93-36CC-43E4-9C3A-5E93776AC6D0}" srcOrd="0" destOrd="0" presId="urn:microsoft.com/office/officeart/2005/8/layout/hList1"/>
    <dgm:cxn modelId="{E35AFAD2-E1F6-48E3-B5CE-4BB3A0771AA3}" type="presParOf" srcId="{DA2F71BD-D1DD-42C9-9803-91AFB6182EA1}" destId="{099DF8CE-112C-4F4F-92D8-FC50938CC942}" srcOrd="1" destOrd="0" presId="urn:microsoft.com/office/officeart/2005/8/layout/hList1"/>
  </dgm:cxnLst>
  <dgm:bg/>
  <dgm:whole/>
</dgm:dataModel>
</file>

<file path=ppt/diagrams/data3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Strategy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106">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07753E9-DF5E-4420-822E-5E823982FBF2}" type="presOf" srcId="{CF5579E7-AF1A-4734-A978-E51698534917}" destId="{099DF8CE-112C-4F4F-92D8-FC50938CC942}" srcOrd="0" destOrd="0" presId="urn:microsoft.com/office/officeart/2005/8/layout/hList1"/>
    <dgm:cxn modelId="{3044A036-0C86-4B3A-AB3B-B6EF4DDF443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92503D05-54F7-40D1-A10B-28597A748FC3}" type="presOf" srcId="{8AF5EB9F-3D83-4DE7-AC8D-B21F9583881A}" destId="{7DAE016E-B7E3-4053-95E4-1DBDE70559DB}" srcOrd="0" destOrd="0" presId="urn:microsoft.com/office/officeart/2005/8/layout/hList1"/>
    <dgm:cxn modelId="{56C1F8E2-B94A-43B3-BD32-34644C0B0A6F}" type="presParOf" srcId="{7DAE016E-B7E3-4053-95E4-1DBDE70559DB}" destId="{DA2F71BD-D1DD-42C9-9803-91AFB6182EA1}" srcOrd="0" destOrd="0" presId="urn:microsoft.com/office/officeart/2005/8/layout/hList1"/>
    <dgm:cxn modelId="{1E337797-5C7B-4E2D-BBAE-37636D41904B}" type="presParOf" srcId="{DA2F71BD-D1DD-42C9-9803-91AFB6182EA1}" destId="{1B336C93-36CC-43E4-9C3A-5E93776AC6D0}" srcOrd="0" destOrd="0" presId="urn:microsoft.com/office/officeart/2005/8/layout/hList1"/>
    <dgm:cxn modelId="{7045AD02-987A-4319-9847-9DC6F6BB3BA1}" type="presParOf" srcId="{DA2F71BD-D1DD-42C9-9803-91AFB6182EA1}" destId="{099DF8CE-112C-4F4F-92D8-FC50938CC942}" srcOrd="1" destOrd="0" presId="urn:microsoft.com/office/officeart/2005/8/layout/hList1"/>
  </dgm:cxnLst>
  <dgm:bg/>
  <dgm:whole/>
</dgm:dataModel>
</file>

<file path=ppt/diagrams/data3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ConcreateStrategyA</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884F567-D5A3-4DF6-969A-91D4492F0E38}" type="presOf" srcId="{0772301D-55F1-4577-A3CE-D1AD7C2EE7F0}" destId="{1B336C93-36CC-43E4-9C3A-5E93776AC6D0}" srcOrd="0" destOrd="0" presId="urn:microsoft.com/office/officeart/2005/8/layout/hList1"/>
    <dgm:cxn modelId="{DF2CDA06-F1E9-46C8-A7F8-6E576EC94CA7}" type="presOf" srcId="{8AF5EB9F-3D83-4DE7-AC8D-B21F9583881A}" destId="{7DAE016E-B7E3-4053-95E4-1DBDE70559DB}" srcOrd="0" destOrd="0" presId="urn:microsoft.com/office/officeart/2005/8/layout/hList1"/>
    <dgm:cxn modelId="{FDCD92DE-9027-4B43-A720-422BBC95F887}" type="presOf" srcId="{CF5579E7-AF1A-4734-A978-E51698534917}" destId="{099DF8CE-112C-4F4F-92D8-FC50938CC942}" srcOrd="0" destOrd="0" presId="urn:microsoft.com/office/officeart/2005/8/layout/hList1"/>
    <dgm:cxn modelId="{E3838FDA-4AC8-4C94-89B3-2564A6311748}" type="presParOf" srcId="{7DAE016E-B7E3-4053-95E4-1DBDE70559DB}" destId="{DA2F71BD-D1DD-42C9-9803-91AFB6182EA1}" srcOrd="0" destOrd="0" presId="urn:microsoft.com/office/officeart/2005/8/layout/hList1"/>
    <dgm:cxn modelId="{107BFBF9-1CB3-4B97-AA71-DA76068E0269}" type="presParOf" srcId="{DA2F71BD-D1DD-42C9-9803-91AFB6182EA1}" destId="{1B336C93-36CC-43E4-9C3A-5E93776AC6D0}" srcOrd="0" destOrd="0" presId="urn:microsoft.com/office/officeart/2005/8/layout/hList1"/>
    <dgm:cxn modelId="{BAF4533A-6AC9-4B29-BE4D-57AA162A5232}" type="presParOf" srcId="{DA2F71BD-D1DD-42C9-9803-91AFB6182EA1}" destId="{099DF8CE-112C-4F4F-92D8-FC50938CC942}" srcOrd="1" destOrd="0" presId="urn:microsoft.com/office/officeart/2005/8/layout/hList1"/>
  </dgm:cxnLst>
  <dgm:bg/>
  <dgm:whole/>
</dgm:dataModel>
</file>

<file path=ppt/diagrams/data3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F11FEE7-1602-4882-B261-567B7980A63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9F5223D-0793-40FC-BCAF-AF16252A8794}" type="presOf" srcId="{8AF5EB9F-3D83-4DE7-AC8D-B21F9583881A}" destId="{7DAE016E-B7E3-4053-95E4-1DBDE70559DB}" srcOrd="0" destOrd="0" presId="urn:microsoft.com/office/officeart/2005/8/layout/hList1"/>
    <dgm:cxn modelId="{793421B7-F451-4F6F-A299-8F0B68D87024}" type="presOf" srcId="{0772301D-55F1-4577-A3CE-D1AD7C2EE7F0}" destId="{1B336C93-36CC-43E4-9C3A-5E93776AC6D0}" srcOrd="0" destOrd="0" presId="urn:microsoft.com/office/officeart/2005/8/layout/hList1"/>
    <dgm:cxn modelId="{7B20E53D-CEB0-43EE-A3A6-1776002F0DEE}" type="presParOf" srcId="{7DAE016E-B7E3-4053-95E4-1DBDE70559DB}" destId="{DA2F71BD-D1DD-42C9-9803-91AFB6182EA1}" srcOrd="0" destOrd="0" presId="urn:microsoft.com/office/officeart/2005/8/layout/hList1"/>
    <dgm:cxn modelId="{158A18E3-B4CF-455C-AD8A-9D2D149F9748}" type="presParOf" srcId="{DA2F71BD-D1DD-42C9-9803-91AFB6182EA1}" destId="{1B336C93-36CC-43E4-9C3A-5E93776AC6D0}" srcOrd="0" destOrd="0" presId="urn:microsoft.com/office/officeart/2005/8/layout/hList1"/>
    <dgm:cxn modelId="{122B3C1F-2DCD-4AB2-89E6-4B88620CA60D}" type="presParOf" srcId="{DA2F71BD-D1DD-42C9-9803-91AFB6182EA1}" destId="{099DF8CE-112C-4F4F-92D8-FC50938CC942}" srcOrd="1" destOrd="0" presId="urn:microsoft.com/office/officeart/2005/8/layout/hList1"/>
  </dgm:cxnLst>
  <dgm:bg/>
  <dgm:whole/>
</dgm:dataModel>
</file>

<file path=ppt/diagrams/data3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5A4F79-DA25-4AEA-B893-BE9AFC2BBBE1}" type="presOf" srcId="{8AF5EB9F-3D83-4DE7-AC8D-B21F9583881A}" destId="{7DAE016E-B7E3-4053-95E4-1DBDE70559DB}" srcOrd="0" destOrd="0" presId="urn:microsoft.com/office/officeart/2005/8/layout/hList1"/>
    <dgm:cxn modelId="{3A8B6CE9-847A-4C8E-8141-14F38C5A4379}"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26492DD-CAD4-448C-AE9A-D7150D57E514}" type="presOf" srcId="{0772301D-55F1-4577-A3CE-D1AD7C2EE7F0}" destId="{1B336C93-36CC-43E4-9C3A-5E93776AC6D0}" srcOrd="0" destOrd="0" presId="urn:microsoft.com/office/officeart/2005/8/layout/hList1"/>
    <dgm:cxn modelId="{694C3D7A-AE47-4D7A-B538-197514D32A89}" type="presParOf" srcId="{7DAE016E-B7E3-4053-95E4-1DBDE70559DB}" destId="{DA2F71BD-D1DD-42C9-9803-91AFB6182EA1}" srcOrd="0" destOrd="0" presId="urn:microsoft.com/office/officeart/2005/8/layout/hList1"/>
    <dgm:cxn modelId="{EBA05B7A-68B7-4CAD-A2C5-7D98FA5A7700}" type="presParOf" srcId="{DA2F71BD-D1DD-42C9-9803-91AFB6182EA1}" destId="{1B336C93-36CC-43E4-9C3A-5E93776AC6D0}" srcOrd="0" destOrd="0" presId="urn:microsoft.com/office/officeart/2005/8/layout/hList1"/>
    <dgm:cxn modelId="{031B1521-A81F-49D1-A851-E2D5CCB49658}" type="presParOf" srcId="{DA2F71BD-D1DD-42C9-9803-91AFB6182EA1}" destId="{099DF8CE-112C-4F4F-92D8-FC50938CC942}" srcOrd="1" destOrd="0" presId="urn:microsoft.com/office/officeart/2005/8/layout/hList1"/>
  </dgm:cxnLst>
  <dgm:bg/>
  <dgm:whole/>
</dgm:dataModel>
</file>

<file path=ppt/diagrams/data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DB716E23-3204-47FD-93C3-757A0212FCC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AF23392C-DBBB-4D9E-AB77-4B88E8EA65A9}"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6C8A6D0D-1814-4580-A2AC-DE21E51E3617}" type="presOf" srcId="{17BDB14C-28A8-4A88-9E2B-B6F63F6AD358}" destId="{099DF8CE-112C-4F4F-92D8-FC50938CC942}" srcOrd="0" destOrd="1" presId="urn:microsoft.com/office/officeart/2005/8/layout/hList1"/>
    <dgm:cxn modelId="{A7A9A7E0-8B92-4F52-849E-1DF10662CFC9}" type="presOf" srcId="{CF5579E7-AF1A-4734-A978-E51698534917}" destId="{099DF8CE-112C-4F4F-92D8-FC50938CC942}" srcOrd="0" destOrd="0" presId="urn:microsoft.com/office/officeart/2005/8/layout/hList1"/>
    <dgm:cxn modelId="{85FB7BEB-8AC2-4F89-94E3-9FCA3ABE1688}" type="presParOf" srcId="{7DAE016E-B7E3-4053-95E4-1DBDE70559DB}" destId="{DA2F71BD-D1DD-42C9-9803-91AFB6182EA1}" srcOrd="0" destOrd="0" presId="urn:microsoft.com/office/officeart/2005/8/layout/hList1"/>
    <dgm:cxn modelId="{DCF49794-BBC9-47B4-855F-99CBF6339FF0}" type="presParOf" srcId="{DA2F71BD-D1DD-42C9-9803-91AFB6182EA1}" destId="{1B336C93-36CC-43E4-9C3A-5E93776AC6D0}" srcOrd="0" destOrd="0" presId="urn:microsoft.com/office/officeart/2005/8/layout/hList1"/>
    <dgm:cxn modelId="{1F80269E-C4A3-4CA5-986C-AF5E2C4D0D54}" type="presParOf" srcId="{DA2F71BD-D1DD-42C9-9803-91AFB6182EA1}" destId="{099DF8CE-112C-4F4F-92D8-FC50938CC942}" srcOrd="1" destOrd="0" presId="urn:microsoft.com/office/officeart/2005/8/layout/hList1"/>
  </dgm:cxnLst>
  <dgm:bg/>
  <dgm:whole/>
</dgm:dataModel>
</file>

<file path=ppt/diagrams/data4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LegMagnitudePolicy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 double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X="-6897"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custLinFactNeighborX="-6897" custLinFactNeighborY="-581">
        <dgm:presLayoutVars>
          <dgm:bulletEnabled val="1"/>
        </dgm:presLayoutVars>
      </dgm:prSet>
      <dgm:spPr/>
      <dgm:t>
        <a:bodyPr/>
        <a:lstStyle/>
        <a:p>
          <a:endParaRPr lang="en-US"/>
        </a:p>
      </dgm:t>
    </dgm:pt>
  </dgm:ptLst>
  <dgm:cxnLst>
    <dgm:cxn modelId="{20A8A931-61B6-4601-996B-B3B04B6F0A36}" type="presOf" srcId="{0772301D-55F1-4577-A3CE-D1AD7C2EE7F0}" destId="{1B336C93-36CC-43E4-9C3A-5E93776AC6D0}" srcOrd="0" destOrd="0" presId="urn:microsoft.com/office/officeart/2005/8/layout/hList1"/>
    <dgm:cxn modelId="{1208C767-2D97-424E-B72F-EA286743C9F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9E24822-7449-47E3-8568-A55B65E297F7}" type="presOf" srcId="{8AF5EB9F-3D83-4DE7-AC8D-B21F9583881A}" destId="{7DAE016E-B7E3-4053-95E4-1DBDE70559DB}" srcOrd="0" destOrd="0" presId="urn:microsoft.com/office/officeart/2005/8/layout/hList1"/>
    <dgm:cxn modelId="{56453DE6-C94C-4D47-BD4F-C24F396AEC61}" type="presParOf" srcId="{7DAE016E-B7E3-4053-95E4-1DBDE70559DB}" destId="{DA2F71BD-D1DD-42C9-9803-91AFB6182EA1}" srcOrd="0" destOrd="0" presId="urn:microsoft.com/office/officeart/2005/8/layout/hList1"/>
    <dgm:cxn modelId="{60FB173B-5E9A-45CA-9739-70A81885E106}" type="presParOf" srcId="{DA2F71BD-D1DD-42C9-9803-91AFB6182EA1}" destId="{1B336C93-36CC-43E4-9C3A-5E93776AC6D0}" srcOrd="0" destOrd="0" presId="urn:microsoft.com/office/officeart/2005/8/layout/hList1"/>
    <dgm:cxn modelId="{1D6EB8D9-4246-4158-9059-64094E89A9C1}" type="presParOf" srcId="{DA2F71BD-D1DD-42C9-9803-91AFB6182EA1}" destId="{099DF8CE-112C-4F4F-92D8-FC50938CC942}" srcOrd="1" destOrd="0" presId="urn:microsoft.com/office/officeart/2005/8/layout/hList1"/>
  </dgm:cxnLst>
  <dgm:bg/>
  <dgm:whole/>
</dgm:dataModel>
</file>

<file path=ppt/diagrams/data4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LegTimeMagnitude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EF3893C-8199-4F51-8044-D5FCD9509614}" type="presOf" srcId="{8AF5EB9F-3D83-4DE7-AC8D-B21F9583881A}" destId="{7DAE016E-B7E3-4053-95E4-1DBDE70559DB}" srcOrd="0" destOrd="0" presId="urn:microsoft.com/office/officeart/2005/8/layout/hList1"/>
    <dgm:cxn modelId="{1AA3A4C8-F784-4514-A83D-F8608ABE8E31}" type="presOf" srcId="{CF5579E7-AF1A-4734-A978-E51698534917}" destId="{099DF8CE-112C-4F4F-92D8-FC50938CC942}" srcOrd="0" destOrd="0" presId="urn:microsoft.com/office/officeart/2005/8/layout/hList1"/>
    <dgm:cxn modelId="{FC835553-08AE-4D62-837D-7B0894D6D2DB}" type="presOf" srcId="{0772301D-55F1-4577-A3CE-D1AD7C2EE7F0}" destId="{1B336C93-36CC-43E4-9C3A-5E93776AC6D0}" srcOrd="0" destOrd="0" presId="urn:microsoft.com/office/officeart/2005/8/layout/hList1"/>
    <dgm:cxn modelId="{5DCB2F46-5292-44CA-AE04-D99CC3CB9F21}" type="presParOf" srcId="{7DAE016E-B7E3-4053-95E4-1DBDE70559DB}" destId="{DA2F71BD-D1DD-42C9-9803-91AFB6182EA1}" srcOrd="0" destOrd="0" presId="urn:microsoft.com/office/officeart/2005/8/layout/hList1"/>
    <dgm:cxn modelId="{9FC6FF8E-A120-450D-976E-DB08E9F891C2}" type="presParOf" srcId="{DA2F71BD-D1DD-42C9-9803-91AFB6182EA1}" destId="{1B336C93-36CC-43E4-9C3A-5E93776AC6D0}" srcOrd="0" destOrd="0" presId="urn:microsoft.com/office/officeart/2005/8/layout/hList1"/>
    <dgm:cxn modelId="{091B3F9E-D00C-4BFB-9E3D-C17332930D37}" type="presParOf" srcId="{DA2F71BD-D1DD-42C9-9803-91AFB6182EA1}" destId="{099DF8CE-112C-4F4F-92D8-FC50938CC942}" srcOrd="1" destOrd="0" presId="urn:microsoft.com/office/officeart/2005/8/layout/hList1"/>
  </dgm:cxnLst>
  <dgm:bg/>
  <dgm:whole/>
</dgm:dataModel>
</file>

<file path=ppt/diagrams/data4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LegMoneyMagnitude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BD5465D-5666-4FF3-950C-FB54C9721312}"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DD84CC2E-F1B8-4CA0-A610-5F72555FADC2}"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5414D0B7-6B84-4E99-8A00-47AE6F056DC1}" type="presOf" srcId="{8AF5EB9F-3D83-4DE7-AC8D-B21F9583881A}" destId="{7DAE016E-B7E3-4053-95E4-1DBDE70559DB}" srcOrd="0" destOrd="0" presId="urn:microsoft.com/office/officeart/2005/8/layout/hList1"/>
    <dgm:cxn modelId="{2686371E-89E6-494B-A871-12C410E93054}" type="presParOf" srcId="{7DAE016E-B7E3-4053-95E4-1DBDE70559DB}" destId="{DA2F71BD-D1DD-42C9-9803-91AFB6182EA1}" srcOrd="0" destOrd="0" presId="urn:microsoft.com/office/officeart/2005/8/layout/hList1"/>
    <dgm:cxn modelId="{DF2CA739-14D4-4E64-B3D5-3FA50AED950C}" type="presParOf" srcId="{DA2F71BD-D1DD-42C9-9803-91AFB6182EA1}" destId="{1B336C93-36CC-43E4-9C3A-5E93776AC6D0}" srcOrd="0" destOrd="0" presId="urn:microsoft.com/office/officeart/2005/8/layout/hList1"/>
    <dgm:cxn modelId="{638EDBEC-6C60-4FA8-9115-C51C2D4EE5A9}" type="presParOf" srcId="{DA2F71BD-D1DD-42C9-9803-91AFB6182EA1}" destId="{099DF8CE-112C-4F4F-92D8-FC50938CC942}" srcOrd="1" destOrd="0" presId="urn:microsoft.com/office/officeart/2005/8/layout/hList1"/>
  </dgm:cxnLst>
  <dgm:bg/>
  <dgm:whole/>
</dgm:dataModel>
</file>

<file path=ppt/diagrams/data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B313AF1-D498-444B-BD5C-520B02BCEBE6}" type="presOf" srcId="{8AF5EB9F-3D83-4DE7-AC8D-B21F9583881A}" destId="{7DAE016E-B7E3-4053-95E4-1DBDE70559DB}" srcOrd="0" destOrd="0" presId="urn:microsoft.com/office/officeart/2005/8/layout/hList1"/>
    <dgm:cxn modelId="{4E5C8B42-ED78-4FC5-8C15-643537F88FB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8595818-7F83-4158-9467-A3478BC33E10}"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8E5EDCC-859E-45A5-986B-4A60E1E70763}" type="presParOf" srcId="{7DAE016E-B7E3-4053-95E4-1DBDE70559DB}" destId="{DA2F71BD-D1DD-42C9-9803-91AFB6182EA1}" srcOrd="0" destOrd="0" presId="urn:microsoft.com/office/officeart/2005/8/layout/hList1"/>
    <dgm:cxn modelId="{CB4B7438-13AD-46E8-8978-32E8613AE854}" type="presParOf" srcId="{DA2F71BD-D1DD-42C9-9803-91AFB6182EA1}" destId="{1B336C93-36CC-43E4-9C3A-5E93776AC6D0}" srcOrd="0" destOrd="0" presId="urn:microsoft.com/office/officeart/2005/8/layout/hList1"/>
    <dgm:cxn modelId="{F911A8F7-0619-476C-8819-B58FD88655E1}" type="presParOf" srcId="{DA2F71BD-D1DD-42C9-9803-91AFB6182EA1}" destId="{099DF8CE-112C-4F4F-92D8-FC50938CC942}" srcOrd="1" destOrd="0" presId="urn:microsoft.com/office/officeart/2005/8/layout/hList1"/>
  </dgm:cxnLst>
  <dgm:bg/>
  <dgm:whole/>
</dgm:dataModel>
</file>

<file path=ppt/diagrams/data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E062484-6BDB-4560-A03B-C096F62D6A03}"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56EB4F4-B754-419F-9DED-16E84E74B016}" type="presOf" srcId="{CF5579E7-AF1A-4734-A978-E51698534917}" destId="{099DF8CE-112C-4F4F-92D8-FC50938CC942}" srcOrd="0" destOrd="0" presId="urn:microsoft.com/office/officeart/2005/8/layout/hList1"/>
    <dgm:cxn modelId="{51F71399-35A0-4FD1-8FB3-4D7A2FCE6387}" type="presOf" srcId="{8AF5EB9F-3D83-4DE7-AC8D-B21F9583881A}" destId="{7DAE016E-B7E3-4053-95E4-1DBDE70559DB}" srcOrd="0" destOrd="0" presId="urn:microsoft.com/office/officeart/2005/8/layout/hList1"/>
    <dgm:cxn modelId="{BFCE799E-C92C-4D2D-BF3B-6CE348E646D6}" type="presParOf" srcId="{7DAE016E-B7E3-4053-95E4-1DBDE70559DB}" destId="{DA2F71BD-D1DD-42C9-9803-91AFB6182EA1}" srcOrd="0" destOrd="0" presId="urn:microsoft.com/office/officeart/2005/8/layout/hList1"/>
    <dgm:cxn modelId="{635CE7D4-40EC-4644-B6B7-C5EFB83DB862}" type="presParOf" srcId="{DA2F71BD-D1DD-42C9-9803-91AFB6182EA1}" destId="{1B336C93-36CC-43E4-9C3A-5E93776AC6D0}" srcOrd="0" destOrd="0" presId="urn:microsoft.com/office/officeart/2005/8/layout/hList1"/>
    <dgm:cxn modelId="{335C4172-9700-4599-BD5D-A51DD9EDEDB2}" type="presParOf" srcId="{DA2F71BD-D1DD-42C9-9803-91AFB6182EA1}" destId="{099DF8CE-112C-4F4F-92D8-FC50938CC942}" srcOrd="1" destOrd="0" presId="urn:microsoft.com/office/officeart/2005/8/layout/hList1"/>
  </dgm:cxnLst>
  <dgm:bg/>
  <dgm:whole/>
</dgm:dataModel>
</file>

<file path=ppt/diagrams/data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AD8277B4-11DA-4BDE-B3F9-6614A5B7401D}" type="presOf" srcId="{8AF5EB9F-3D83-4DE7-AC8D-B21F9583881A}" destId="{7DAE016E-B7E3-4053-95E4-1DBDE70559DB}" srcOrd="0" destOrd="0" presId="urn:microsoft.com/office/officeart/2005/8/layout/hList1"/>
    <dgm:cxn modelId="{65CCDE72-53FD-4FD2-B3B9-043820891F01}"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C7A2F77-18B0-4A4D-91EB-9A38CE2FA2A4}"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6EF7F90-2182-452F-9B95-636B3AEC0F32}" type="presOf" srcId="{45D17F19-81BB-4004-BFE5-5DF55658AB4C}" destId="{099DF8CE-112C-4F4F-92D8-FC50938CC942}" srcOrd="0" destOrd="1" presId="urn:microsoft.com/office/officeart/2005/8/layout/hList1"/>
    <dgm:cxn modelId="{3593A582-FD04-4D1D-8D9A-61C64AAC65B6}" type="presParOf" srcId="{7DAE016E-B7E3-4053-95E4-1DBDE70559DB}" destId="{DA2F71BD-D1DD-42C9-9803-91AFB6182EA1}" srcOrd="0" destOrd="0" presId="urn:microsoft.com/office/officeart/2005/8/layout/hList1"/>
    <dgm:cxn modelId="{AFE05D32-698C-4531-A052-760D554CBFE6}" type="presParOf" srcId="{DA2F71BD-D1DD-42C9-9803-91AFB6182EA1}" destId="{1B336C93-36CC-43E4-9C3A-5E93776AC6D0}" srcOrd="0" destOrd="0" presId="urn:microsoft.com/office/officeart/2005/8/layout/hList1"/>
    <dgm:cxn modelId="{34140966-C7AD-4306-A2A8-B0E76B5BCB6D}" type="presParOf" srcId="{DA2F71BD-D1DD-42C9-9803-91AFB6182EA1}" destId="{099DF8CE-112C-4F4F-92D8-FC50938CC942}" srcOrd="1" destOrd="0" presId="urn:microsoft.com/office/officeart/2005/8/layout/hList1"/>
  </dgm:cxnLst>
  <dgm:bg/>
  <dgm:whole/>
</dgm:dataModel>
</file>

<file path=ppt/diagrams/data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113F7F1C-2D4D-4252-A88A-53A8EE772489}" type="presOf" srcId="{CF5579E7-AF1A-4734-A978-E51698534917}" destId="{099DF8CE-112C-4F4F-92D8-FC50938CC942}" srcOrd="0" destOrd="0" presId="urn:microsoft.com/office/officeart/2005/8/layout/hList1"/>
    <dgm:cxn modelId="{C050F42D-F45E-4246-B3C9-29BBC606DECF}"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D115BDF-F0CC-46B9-B7E4-B8A869B76242}" type="presOf" srcId="{8AF5EB9F-3D83-4DE7-AC8D-B21F9583881A}" destId="{7DAE016E-B7E3-4053-95E4-1DBDE70559DB}" srcOrd="0" destOrd="0" presId="urn:microsoft.com/office/officeart/2005/8/layout/hList1"/>
    <dgm:cxn modelId="{B27A69BD-59A0-43DD-B347-520F7441E13F}" type="presParOf" srcId="{7DAE016E-B7E3-4053-95E4-1DBDE70559DB}" destId="{DA2F71BD-D1DD-42C9-9803-91AFB6182EA1}" srcOrd="0" destOrd="0" presId="urn:microsoft.com/office/officeart/2005/8/layout/hList1"/>
    <dgm:cxn modelId="{1F38EABD-BCCC-4188-BE1E-546E716BE549}" type="presParOf" srcId="{DA2F71BD-D1DD-42C9-9803-91AFB6182EA1}" destId="{1B336C93-36CC-43E4-9C3A-5E93776AC6D0}" srcOrd="0" destOrd="0" presId="urn:microsoft.com/office/officeart/2005/8/layout/hList1"/>
    <dgm:cxn modelId="{C28CAA4D-B714-4375-BC09-3546623CBFBE}" type="presParOf" srcId="{DA2F71BD-D1DD-42C9-9803-91AFB6182EA1}" destId="{099DF8CE-112C-4F4F-92D8-FC50938CC942}" srcOrd="1" destOrd="0" presId="urn:microsoft.com/office/officeart/2005/8/layout/hList1"/>
  </dgm:cxnLst>
  <dgm:bg/>
  <dgm:whole/>
</dgm:dataModel>
</file>

<file path=ppt/diagrams/data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B6A2E284-2AB0-4406-AAF1-3EDB8F3CACA0}"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23CAB2B-9017-4531-AD71-54105554D4AA}" type="presOf" srcId="{0772301D-55F1-4577-A3CE-D1AD7C2EE7F0}" destId="{1B336C93-36CC-43E4-9C3A-5E93776AC6D0}" srcOrd="0" destOrd="0" presId="urn:microsoft.com/office/officeart/2005/8/layout/hList1"/>
    <dgm:cxn modelId="{01A555CA-8619-487F-B5A2-263E766C9FAE}" type="presOf" srcId="{CF5579E7-AF1A-4734-A978-E51698534917}" destId="{099DF8CE-112C-4F4F-92D8-FC50938CC942}" srcOrd="0" destOrd="0" presId="urn:microsoft.com/office/officeart/2005/8/layout/hList1"/>
    <dgm:cxn modelId="{E3A78791-024C-453C-A357-6EEB48020DD3}" type="presParOf" srcId="{7DAE016E-B7E3-4053-95E4-1DBDE70559DB}" destId="{DA2F71BD-D1DD-42C9-9803-91AFB6182EA1}" srcOrd="0" destOrd="0" presId="urn:microsoft.com/office/officeart/2005/8/layout/hList1"/>
    <dgm:cxn modelId="{053ACB0B-FDAF-4A73-AA65-E3EC98ED180E}" type="presParOf" srcId="{DA2F71BD-D1DD-42C9-9803-91AFB6182EA1}" destId="{1B336C93-36CC-43E4-9C3A-5E93776AC6D0}" srcOrd="0" destOrd="0" presId="urn:microsoft.com/office/officeart/2005/8/layout/hList1"/>
    <dgm:cxn modelId="{592D6E32-358B-4BB0-B3F4-C174A2ACB185}" type="presParOf" srcId="{DA2F71BD-D1DD-42C9-9803-91AFB6182EA1}" destId="{099DF8CE-112C-4F4F-92D8-FC50938CC942}" srcOrd="1"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A4B025BB-2E79-40D8-8C4B-B985B2186BF8}" type="datetimeFigureOut">
              <a:rPr lang="en-US" smtClean="0"/>
              <a:pPr/>
              <a:t>5/11/2009</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b="1" dirty="0" smtClean="0"/>
              <a:t>Buna </a:t>
            </a:r>
            <a:r>
              <a:rPr lang="en-US" sz="1300" b="1" dirty="0" err="1" smtClean="0"/>
              <a:t>ziua</a:t>
            </a:r>
            <a:r>
              <a:rPr lang="en-US" sz="1300" b="1" dirty="0" smtClean="0"/>
              <a:t>,</a:t>
            </a:r>
            <a:r>
              <a:rPr lang="en-US" sz="1300" b="1" baseline="0" dirty="0" smtClean="0"/>
              <a:t> Ma </a:t>
            </a:r>
            <a:r>
              <a:rPr lang="en-US" sz="1300" b="1" baseline="0" dirty="0" err="1" smtClean="0"/>
              <a:t>numesc</a:t>
            </a:r>
            <a:r>
              <a:rPr lang="en-US" sz="1300" b="1" baseline="0" dirty="0" smtClean="0"/>
              <a:t> </a:t>
            </a:r>
            <a:r>
              <a:rPr lang="en-US" sz="1300" b="1" baseline="0" dirty="0" err="1" smtClean="0"/>
              <a:t>Artur</a:t>
            </a:r>
            <a:r>
              <a:rPr lang="en-US" sz="1300" b="1" baseline="0" dirty="0" smtClean="0"/>
              <a:t> </a:t>
            </a:r>
            <a:r>
              <a:rPr lang="en-US" sz="1300" b="1" baseline="0" dirty="0" err="1" smtClean="0"/>
              <a:t>Trosin</a:t>
            </a:r>
            <a:r>
              <a:rPr lang="en-US" sz="1300" b="1" baseline="0" dirty="0" smtClean="0"/>
              <a:t> </a:t>
            </a:r>
            <a:r>
              <a:rPr lang="en-US" sz="1300" b="1" baseline="0" dirty="0" err="1" smtClean="0"/>
              <a:t>si</a:t>
            </a:r>
            <a:r>
              <a:rPr lang="en-US" sz="1300" b="1" baseline="0" dirty="0" smtClean="0"/>
              <a:t> </a:t>
            </a:r>
            <a:r>
              <a:rPr lang="en-US" sz="1300" b="1" baseline="0" dirty="0" err="1" smtClean="0"/>
              <a:t>sunt</a:t>
            </a:r>
            <a:r>
              <a:rPr lang="en-US" sz="1300" b="1" baseline="0" dirty="0" smtClean="0"/>
              <a:t> Software Architect la </a:t>
            </a:r>
            <a:r>
              <a:rPr lang="en-US" sz="1300" b="1" baseline="0" dirty="0" err="1" smtClean="0"/>
              <a:t>Endava</a:t>
            </a:r>
            <a:r>
              <a:rPr lang="en-US" sz="1300" b="1" baseline="0" dirty="0" smtClean="0"/>
              <a:t>.</a:t>
            </a:r>
          </a:p>
          <a:p>
            <a:r>
              <a:rPr lang="en-US" sz="1300" b="0" baseline="0" dirty="0" err="1" smtClean="0"/>
              <a:t>Astazi</a:t>
            </a:r>
            <a:r>
              <a:rPr lang="en-US" sz="1300" b="0" baseline="0" dirty="0" smtClean="0"/>
              <a:t> </a:t>
            </a:r>
            <a:r>
              <a:rPr lang="en-US" sz="1300" b="0" baseline="0" dirty="0" err="1" smtClean="0"/>
              <a:t>vreau</a:t>
            </a:r>
            <a:r>
              <a:rPr lang="en-US" sz="1300" b="0" baseline="0" dirty="0" smtClean="0"/>
              <a:t> </a:t>
            </a:r>
            <a:r>
              <a:rPr lang="en-US" sz="1300" b="0" baseline="0" dirty="0" err="1" smtClean="0"/>
              <a:t>sa</a:t>
            </a:r>
            <a:r>
              <a:rPr lang="en-US" sz="1300" b="0" baseline="0" dirty="0" smtClean="0"/>
              <a:t> </a:t>
            </a:r>
            <a:r>
              <a:rPr lang="en-US" sz="1300" b="0" baseline="0" dirty="0" err="1" smtClean="0"/>
              <a:t>fac</a:t>
            </a:r>
            <a:r>
              <a:rPr lang="en-US" sz="1300" b="0" baseline="0" dirty="0" smtClean="0"/>
              <a:t> o </a:t>
            </a:r>
            <a:r>
              <a:rPr lang="en-US" sz="1300" b="0" baseline="0" dirty="0" err="1" smtClean="0"/>
              <a:t>prezentare</a:t>
            </a:r>
            <a:r>
              <a:rPr lang="en-US" sz="1300" b="0" baseline="0" dirty="0" smtClean="0"/>
              <a:t> </a:t>
            </a:r>
            <a:r>
              <a:rPr lang="en-US" sz="1300" b="0" baseline="0" dirty="0" err="1" smtClean="0"/>
              <a:t>pe</a:t>
            </a:r>
            <a:r>
              <a:rPr lang="en-US" sz="1300" b="0" baseline="0" dirty="0" smtClean="0"/>
              <a:t> Domain Driven Design </a:t>
            </a:r>
            <a:r>
              <a:rPr lang="en-US" sz="1300" b="0" baseline="0" dirty="0" err="1" smtClean="0"/>
              <a:t>sau</a:t>
            </a:r>
            <a:r>
              <a:rPr lang="en-US" sz="1300" b="0" baseline="0" dirty="0" smtClean="0"/>
              <a:t> DDD. </a:t>
            </a:r>
            <a:r>
              <a:rPr lang="en-US" sz="1300" b="0" baseline="0" dirty="0" err="1" smtClean="0"/>
              <a:t>Intentia</a:t>
            </a:r>
            <a:r>
              <a:rPr lang="en-US" sz="1300" b="0" baseline="0" dirty="0" smtClean="0"/>
              <a:t> </a:t>
            </a:r>
            <a:r>
              <a:rPr lang="en-US" sz="1300" b="0" baseline="0" dirty="0" err="1" smtClean="0"/>
              <a:t>prezentarii</a:t>
            </a:r>
            <a:r>
              <a:rPr lang="en-US" sz="1300" b="0" baseline="0" dirty="0" smtClean="0"/>
              <a:t> de </a:t>
            </a:r>
            <a:r>
              <a:rPr lang="en-US" sz="1300" b="0" baseline="0" dirty="0" err="1" smtClean="0"/>
              <a:t>astazi</a:t>
            </a:r>
            <a:r>
              <a:rPr lang="en-US" sz="1300" b="0" baseline="0" dirty="0" smtClean="0"/>
              <a:t> </a:t>
            </a:r>
            <a:r>
              <a:rPr lang="en-US" sz="1300" b="0" baseline="0" dirty="0" err="1" smtClean="0"/>
              <a:t>este</a:t>
            </a:r>
            <a:endParaRPr lang="en-US" sz="1300" b="0" baseline="0" dirty="0" smtClean="0"/>
          </a:p>
          <a:p>
            <a:r>
              <a:rPr lang="en-US" sz="1300" b="0" baseline="0" dirty="0" smtClean="0"/>
              <a:t>de a face o </a:t>
            </a:r>
            <a:r>
              <a:rPr lang="en-US" sz="1300" b="0" baseline="0" dirty="0" err="1" smtClean="0"/>
              <a:t>introducere</a:t>
            </a:r>
            <a:r>
              <a:rPr lang="en-US" sz="1300" b="0" baseline="0" dirty="0" smtClean="0"/>
              <a:t> cit in </a:t>
            </a:r>
            <a:r>
              <a:rPr lang="en-US" sz="1300" b="0" baseline="0" dirty="0" err="1" smtClean="0"/>
              <a:t>teorie</a:t>
            </a:r>
            <a:r>
              <a:rPr lang="en-US" sz="1300" b="0" baseline="0" dirty="0" smtClean="0"/>
              <a:t> </a:t>
            </a:r>
            <a:r>
              <a:rPr lang="en-US" sz="1300" b="0" baseline="0" dirty="0" err="1" smtClean="0"/>
              <a:t>atit</a:t>
            </a:r>
            <a:r>
              <a:rPr lang="en-US" sz="1300" b="0" baseline="0" dirty="0" smtClean="0"/>
              <a:t> </a:t>
            </a:r>
            <a:r>
              <a:rPr lang="en-US" sz="1300" b="0" baseline="0" dirty="0" err="1" smtClean="0"/>
              <a:t>si</a:t>
            </a:r>
            <a:r>
              <a:rPr lang="en-US" sz="1300" b="0" baseline="0" dirty="0" smtClean="0"/>
              <a:t> in </a:t>
            </a:r>
            <a:r>
              <a:rPr lang="en-US" sz="1300" b="0" baseline="0" dirty="0" err="1" smtClean="0"/>
              <a:t>practicile</a:t>
            </a:r>
            <a:r>
              <a:rPr lang="en-US" sz="1300" b="0" baseline="0" dirty="0" smtClean="0"/>
              <a:t> </a:t>
            </a:r>
            <a:r>
              <a:rPr lang="en-US" sz="1300" b="0" baseline="0" dirty="0" err="1" smtClean="0"/>
              <a:t>folosite</a:t>
            </a:r>
            <a:r>
              <a:rPr lang="en-US" sz="1300" b="0" baseline="0" dirty="0" smtClean="0"/>
              <a:t> in DDD.</a:t>
            </a:r>
          </a:p>
          <a:p>
            <a:r>
              <a:rPr lang="en-US" sz="1300" b="1" baseline="0" dirty="0" err="1" smtClean="0"/>
              <a:t>Contentul</a:t>
            </a:r>
            <a:r>
              <a:rPr lang="en-US" sz="1300" b="1" baseline="0" dirty="0" smtClean="0"/>
              <a:t> </a:t>
            </a:r>
            <a:r>
              <a:rPr lang="en-US" sz="1300" b="1" baseline="0" dirty="0" err="1" smtClean="0"/>
              <a:t>prezentarii</a:t>
            </a:r>
            <a:r>
              <a:rPr lang="en-US" sz="1300" b="1" baseline="0" dirty="0" smtClean="0"/>
              <a:t> </a:t>
            </a:r>
            <a:r>
              <a:rPr lang="en-US" sz="1300" b="1" baseline="0" dirty="0" err="1" smtClean="0"/>
              <a:t>este</a:t>
            </a:r>
            <a:r>
              <a:rPr lang="en-US" sz="1300" b="1" baseline="0" dirty="0" smtClean="0"/>
              <a:t> </a:t>
            </a:r>
            <a:r>
              <a:rPr lang="en-US" sz="1300" b="1" baseline="0" dirty="0" err="1" smtClean="0"/>
              <a:t>bazat</a:t>
            </a:r>
            <a:r>
              <a:rPr lang="en-US" sz="1300" b="1" baseline="0" dirty="0" smtClean="0"/>
              <a:t> </a:t>
            </a:r>
            <a:r>
              <a:rPr lang="en-US" sz="1300" b="1" baseline="0" dirty="0" err="1" smtClean="0"/>
              <a:t>pe</a:t>
            </a:r>
            <a:r>
              <a:rPr lang="en-US" sz="1300" b="1" baseline="0" dirty="0" smtClean="0"/>
              <a:t> un set de </a:t>
            </a:r>
            <a:r>
              <a:rPr lang="en-US" sz="1300" b="1" baseline="0" dirty="0" err="1" smtClean="0"/>
              <a:t>carti</a:t>
            </a:r>
            <a:r>
              <a:rPr lang="en-US" sz="1300" b="1" baseline="0" dirty="0" smtClean="0"/>
              <a:t>, topic-</a:t>
            </a:r>
            <a:r>
              <a:rPr lang="en-US" sz="1300" b="1" baseline="0" dirty="0" err="1" smtClean="0"/>
              <a:t>uri</a:t>
            </a:r>
            <a:r>
              <a:rPr lang="en-US" sz="1300" b="1" baseline="0" dirty="0" smtClean="0"/>
              <a:t> </a:t>
            </a:r>
            <a:r>
              <a:rPr lang="en-US" sz="1300" b="1" baseline="0" dirty="0" err="1" smtClean="0"/>
              <a:t>discutate</a:t>
            </a:r>
            <a:r>
              <a:rPr lang="en-US" sz="1300" b="1" baseline="0" dirty="0" smtClean="0"/>
              <a:t> in </a:t>
            </a:r>
            <a:r>
              <a:rPr lang="en-US" sz="1300" b="1" baseline="0" dirty="0" err="1" smtClean="0"/>
              <a:t>grupul</a:t>
            </a:r>
            <a:r>
              <a:rPr lang="en-US" sz="1300" b="1" baseline="0" dirty="0" smtClean="0"/>
              <a:t> de </a:t>
            </a:r>
            <a:r>
              <a:rPr lang="en-US" sz="1300" b="1" baseline="0" dirty="0" err="1" smtClean="0"/>
              <a:t>discutii</a:t>
            </a:r>
            <a:r>
              <a:rPr lang="en-US" sz="1300" b="1" baseline="0" dirty="0" smtClean="0"/>
              <a:t> DDD, </a:t>
            </a:r>
            <a:r>
              <a:rPr lang="en-US" sz="1300" b="1" baseline="0" dirty="0" err="1" smtClean="0"/>
              <a:t>si</a:t>
            </a:r>
            <a:r>
              <a:rPr lang="en-US" sz="1300" b="1" baseline="0" dirty="0" smtClean="0"/>
              <a:t> </a:t>
            </a:r>
            <a:r>
              <a:rPr lang="en-US" sz="1300" b="1" baseline="0" dirty="0" err="1" smtClean="0"/>
              <a:t>practica</a:t>
            </a:r>
            <a:r>
              <a:rPr lang="en-US" sz="1300" b="1" baseline="0" dirty="0" smtClean="0"/>
              <a:t> </a:t>
            </a:r>
            <a:r>
              <a:rPr lang="en-US" sz="1300" b="1" baseline="0" dirty="0" err="1" smtClean="0"/>
              <a:t>personala</a:t>
            </a:r>
            <a:r>
              <a:rPr lang="en-US" sz="1300" b="1" baseline="0" dirty="0" smtClean="0"/>
              <a:t>.</a:t>
            </a:r>
          </a:p>
          <a:p>
            <a:r>
              <a:rPr lang="en-US" sz="1300" b="1" baseline="0" dirty="0" smtClean="0"/>
              <a:t>De </a:t>
            </a:r>
            <a:r>
              <a:rPr lang="en-US" sz="1300" b="1" baseline="0" dirty="0" err="1" smtClean="0"/>
              <a:t>asemenea</a:t>
            </a:r>
            <a:r>
              <a:rPr lang="en-US" sz="1300" b="1" baseline="0" dirty="0" smtClean="0"/>
              <a:t> in </a:t>
            </a:r>
            <a:r>
              <a:rPr lang="en-US" sz="1300" b="1" baseline="0" dirty="0" err="1" smtClean="0"/>
              <a:t>aceasta</a:t>
            </a:r>
            <a:r>
              <a:rPr lang="en-US" sz="1300" b="1" baseline="0" dirty="0" smtClean="0"/>
              <a:t> </a:t>
            </a:r>
            <a:r>
              <a:rPr lang="en-US" sz="1300" b="1" baseline="0" dirty="0" err="1" smtClean="0"/>
              <a:t>prezentare</a:t>
            </a:r>
            <a:r>
              <a:rPr lang="en-US" sz="1300" b="1" baseline="0" dirty="0" smtClean="0"/>
              <a:t> </a:t>
            </a:r>
            <a:r>
              <a:rPr lang="en-US" sz="1300" b="1" baseline="0" dirty="0" err="1" smtClean="0"/>
              <a:t>voi</a:t>
            </a:r>
            <a:r>
              <a:rPr lang="en-US" sz="1300" b="1" baseline="0" dirty="0" smtClean="0"/>
              <a:t> </a:t>
            </a:r>
            <a:r>
              <a:rPr lang="en-US" sz="1300" b="1" baseline="0" dirty="0" err="1" smtClean="0"/>
              <a:t>atinge</a:t>
            </a:r>
            <a:r>
              <a:rPr lang="en-US" sz="1300" b="1" baseline="0" dirty="0" smtClean="0"/>
              <a:t> un set de </a:t>
            </a:r>
            <a:r>
              <a:rPr lang="en-US" sz="1300" b="1" baseline="0" dirty="0" err="1" smtClean="0"/>
              <a:t>probleme</a:t>
            </a:r>
            <a:r>
              <a:rPr lang="en-US" sz="1300" b="1" baseline="0" dirty="0" smtClean="0"/>
              <a:t> care </a:t>
            </a:r>
            <a:r>
              <a:rPr lang="en-US" sz="1300" b="1" baseline="0" dirty="0" err="1" smtClean="0"/>
              <a:t>apar</a:t>
            </a:r>
            <a:r>
              <a:rPr lang="en-US" sz="1300" b="1" baseline="0" dirty="0" smtClean="0"/>
              <a:t> in </a:t>
            </a:r>
            <a:r>
              <a:rPr lang="en-US" sz="1300" b="1" baseline="0" dirty="0" err="1" smtClean="0"/>
              <a:t>practica</a:t>
            </a:r>
            <a:r>
              <a:rPr lang="en-US" sz="1300" b="1" baseline="0" dirty="0" smtClean="0"/>
              <a:t> </a:t>
            </a:r>
            <a:r>
              <a:rPr lang="en-US" sz="1300" b="1" baseline="0" dirty="0" err="1" smtClean="0"/>
              <a:t>dar</a:t>
            </a:r>
            <a:r>
              <a:rPr lang="en-US" sz="1300" b="1" baseline="0" dirty="0" smtClean="0"/>
              <a:t> </a:t>
            </a:r>
            <a:r>
              <a:rPr lang="en-US" sz="1300" b="1" baseline="0" dirty="0" err="1" smtClean="0"/>
              <a:t>raspunsul</a:t>
            </a:r>
            <a:r>
              <a:rPr lang="en-US" sz="1300" b="1" baseline="0" dirty="0" smtClean="0"/>
              <a:t>  </a:t>
            </a:r>
            <a:r>
              <a:rPr lang="en-US" sz="1300" b="1" baseline="0" dirty="0" err="1" smtClean="0"/>
              <a:t>carora</a:t>
            </a:r>
            <a:r>
              <a:rPr lang="en-US" sz="1300" b="1" baseline="0" dirty="0" smtClean="0"/>
              <a:t> nu </a:t>
            </a:r>
            <a:r>
              <a:rPr lang="en-US" sz="1300" b="1" baseline="0" dirty="0" err="1" smtClean="0"/>
              <a:t>este</a:t>
            </a:r>
            <a:r>
              <a:rPr lang="en-US" sz="1300" b="1" baseline="0" dirty="0" smtClean="0"/>
              <a:t> </a:t>
            </a:r>
          </a:p>
          <a:p>
            <a:r>
              <a:rPr lang="en-US" sz="1300" b="1" baseline="0" dirty="0" err="1" smtClean="0"/>
              <a:t>asa</a:t>
            </a:r>
            <a:r>
              <a:rPr lang="en-US" sz="1300" b="1" baseline="0" dirty="0" smtClean="0"/>
              <a:t> de </a:t>
            </a:r>
            <a:r>
              <a:rPr lang="en-US" sz="1300" b="1" baseline="0" dirty="0" err="1" smtClean="0"/>
              <a:t>simplu</a:t>
            </a:r>
            <a:r>
              <a:rPr lang="en-US" sz="1300" b="1" baseline="0" dirty="0" smtClean="0"/>
              <a:t> de </a:t>
            </a:r>
            <a:r>
              <a:rPr lang="en-US" sz="1300" b="1" baseline="0" dirty="0" err="1" smtClean="0"/>
              <a:t>gasit</a:t>
            </a:r>
            <a:r>
              <a:rPr lang="en-US" sz="1300" b="1" baseline="0" dirty="0" smtClean="0"/>
              <a:t> in </a:t>
            </a:r>
            <a:r>
              <a:rPr lang="en-US" sz="1300" b="1" baseline="0" dirty="0" err="1" smtClean="0"/>
              <a:t>carti</a:t>
            </a:r>
            <a:r>
              <a:rPr lang="en-US" sz="1300" b="1" baseline="0" dirty="0" smtClean="0"/>
              <a:t>, </a:t>
            </a:r>
            <a:r>
              <a:rPr lang="en-US" sz="1300" b="1" baseline="0" dirty="0" err="1" smtClean="0"/>
              <a:t>bloguri</a:t>
            </a:r>
            <a:r>
              <a:rPr lang="en-US" sz="1300" b="1" baseline="0" dirty="0" smtClean="0"/>
              <a:t>, </a:t>
            </a:r>
            <a:r>
              <a:rPr lang="en-US" sz="1300" b="1" baseline="0" dirty="0" err="1" smtClean="0"/>
              <a:t>ect</a:t>
            </a:r>
            <a:r>
              <a:rPr lang="en-US" sz="1300" b="1" baseline="0" dirty="0" smtClean="0"/>
              <a:t>…</a:t>
            </a:r>
          </a:p>
          <a:p>
            <a:endParaRPr lang="en-US" sz="1300" b="1" baseline="0" dirty="0" smtClean="0"/>
          </a:p>
          <a:p>
            <a:r>
              <a:rPr lang="en-US" sz="1300" b="1" baseline="0" dirty="0" smtClean="0"/>
              <a:t>------------------------------</a:t>
            </a:r>
            <a:endParaRPr lang="en-US" sz="1300" b="1" dirty="0" smtClean="0"/>
          </a:p>
          <a:p>
            <a:r>
              <a:rPr lang="en-US" sz="1300" b="1" dirty="0" smtClean="0"/>
              <a:t>Synopsis</a:t>
            </a:r>
            <a:r>
              <a:rPr lang="en-US" sz="1300" dirty="0" smtClean="0"/>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300" i="1" dirty="0" smtClean="0"/>
              <a:t>“The key to controlling complexity is a good domain model.”</a:t>
            </a:r>
            <a:r>
              <a:rPr lang="en-US" sz="1300" dirty="0" smtClean="0"/>
              <a:t> – Martin Fowler, in foreword for the book “</a:t>
            </a:r>
            <a:r>
              <a:rPr lang="en-US" sz="1300" i="1" dirty="0" smtClean="0"/>
              <a:t>Domain-Driven Design: Tackling Complexity in the Heart of Software”</a:t>
            </a:r>
            <a:r>
              <a:rPr lang="en-US" sz="1300" dirty="0" smtClean="0"/>
              <a:t> written by Eric Evans. </a:t>
            </a:r>
          </a:p>
          <a:p>
            <a:endParaRPr lang="en-US" sz="1300" dirty="0" smtClean="0"/>
          </a:p>
          <a:p>
            <a:pPr defTabSz="966612">
              <a:defRPr/>
            </a:pPr>
            <a:r>
              <a:rPr lang="en-US" sz="1300" b="1" dirty="0" smtClean="0"/>
              <a:t>Artur Trosin </a:t>
            </a:r>
            <a:r>
              <a:rPr lang="en-US" sz="1300" dirty="0" smtClean="0"/>
              <a:t>is software architect at </a:t>
            </a:r>
            <a:r>
              <a:rPr lang="en-US" sz="1300" dirty="0" err="1" smtClean="0"/>
              <a:t>Endava</a:t>
            </a:r>
            <a:r>
              <a:rPr lang="en-US" sz="1300" dirty="0" smtClean="0"/>
              <a:t>; he has practical experience applying Domain Driven Design using .Net technologies and is very interested in various methods and techniques of improving software quality through simple and maintainable solutions. He is also open source project coordinator for DDD Sample application C# version. His focus is to turn modern tools and technologies into software building blocks that align with well known discovered principles and Agile practices.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40000" lnSpcReduction="20000"/>
          </a:bodyPr>
          <a:lstStyle/>
          <a:p>
            <a:r>
              <a:rPr lang="en-US" dirty="0" err="1" smtClean="0"/>
              <a:t>Acum</a:t>
            </a:r>
            <a:r>
              <a:rPr lang="en-US" dirty="0" smtClean="0"/>
              <a:t> </a:t>
            </a:r>
            <a:r>
              <a:rPr lang="en-US" dirty="0" err="1" smtClean="0"/>
              <a:t>mai</a:t>
            </a:r>
            <a:r>
              <a:rPr lang="en-US" dirty="0" smtClean="0"/>
              <a:t> </a:t>
            </a:r>
            <a:r>
              <a:rPr lang="en-US" dirty="0" err="1" smtClean="0"/>
              <a:t>avem</a:t>
            </a:r>
            <a:r>
              <a:rPr lang="en-US" baseline="0" dirty="0" smtClean="0"/>
              <a:t> o </a:t>
            </a:r>
            <a:r>
              <a:rPr lang="en-US" baseline="0" dirty="0" err="1" smtClean="0"/>
              <a:t>problema</a:t>
            </a:r>
            <a:r>
              <a:rPr lang="en-US" baseline="0" dirty="0" smtClean="0"/>
              <a:t> de </a:t>
            </a:r>
            <a:r>
              <a:rPr lang="en-US" baseline="0" dirty="0" err="1" smtClean="0"/>
              <a:t>rezolvat</a:t>
            </a:r>
            <a:r>
              <a:rPr lang="en-US" dirty="0" smtClean="0"/>
              <a:t>, </a:t>
            </a:r>
          </a:p>
          <a:p>
            <a:r>
              <a:rPr lang="en-US" dirty="0" err="1" smtClean="0"/>
              <a:t>Pe</a:t>
            </a:r>
            <a:r>
              <a:rPr lang="en-US" dirty="0" smtClean="0"/>
              <a:t> de o parte </a:t>
            </a:r>
            <a:r>
              <a:rPr lang="en-US" dirty="0" err="1" smtClean="0"/>
              <a:t>sunt</a:t>
            </a:r>
            <a:r>
              <a:rPr lang="en-US" dirty="0" smtClean="0"/>
              <a:t> Business </a:t>
            </a:r>
            <a:r>
              <a:rPr lang="en-US" dirty="0" err="1" smtClean="0"/>
              <a:t>Expertii</a:t>
            </a:r>
            <a:r>
              <a:rPr lang="en-US" dirty="0" smtClean="0"/>
              <a:t> care au un set de </a:t>
            </a:r>
            <a:r>
              <a:rPr lang="en-US" dirty="0" err="1" smtClean="0"/>
              <a:t>termeni</a:t>
            </a:r>
            <a:r>
              <a:rPr lang="en-US" dirty="0" smtClean="0"/>
              <a:t>, </a:t>
            </a:r>
            <a:r>
              <a:rPr lang="en-US" dirty="0" err="1" smtClean="0"/>
              <a:t>si</a:t>
            </a:r>
            <a:r>
              <a:rPr lang="en-US" dirty="0" smtClean="0"/>
              <a:t> jargon </a:t>
            </a:r>
            <a:r>
              <a:rPr lang="en-US" dirty="0" err="1" smtClean="0"/>
              <a:t>pe</a:t>
            </a:r>
            <a:r>
              <a:rPr lang="en-US" dirty="0" smtClean="0"/>
              <a:t> care </a:t>
            </a:r>
            <a:r>
              <a:rPr lang="en-US" dirty="0" err="1" smtClean="0"/>
              <a:t>developerii</a:t>
            </a:r>
            <a:r>
              <a:rPr lang="en-US" dirty="0" smtClean="0"/>
              <a:t> cu </a:t>
            </a:r>
            <a:r>
              <a:rPr lang="en-US" dirty="0" err="1" smtClean="0"/>
              <a:t>greu</a:t>
            </a:r>
            <a:r>
              <a:rPr lang="en-US" dirty="0" smtClean="0"/>
              <a:t> </a:t>
            </a:r>
            <a:r>
              <a:rPr lang="en-US" dirty="0" err="1" smtClean="0"/>
              <a:t>il</a:t>
            </a:r>
            <a:r>
              <a:rPr lang="en-US" dirty="0" smtClean="0"/>
              <a:t> </a:t>
            </a:r>
            <a:r>
              <a:rPr lang="en-US" dirty="0" err="1" smtClean="0"/>
              <a:t>inteleg</a:t>
            </a:r>
            <a:r>
              <a:rPr lang="en-US" baseline="0" dirty="0" smtClean="0"/>
              <a:t>.</a:t>
            </a:r>
          </a:p>
          <a:p>
            <a:r>
              <a:rPr lang="en-US" b="1" baseline="0" dirty="0" smtClean="0"/>
              <a:t>CLICK 1</a:t>
            </a:r>
          </a:p>
          <a:p>
            <a:r>
              <a:rPr lang="en-US" baseline="0" dirty="0" smtClean="0"/>
              <a:t>Tot </a:t>
            </a:r>
            <a:r>
              <a:rPr lang="en-US" baseline="0" dirty="0" err="1" smtClean="0"/>
              <a:t>asa</a:t>
            </a:r>
            <a:r>
              <a:rPr lang="en-US" baseline="0" dirty="0" smtClean="0"/>
              <a:t> se </a:t>
            </a:r>
            <a:r>
              <a:rPr lang="en-US" baseline="0" dirty="0" err="1" smtClean="0"/>
              <a:t>intimpla</a:t>
            </a:r>
            <a:r>
              <a:rPr lang="en-US" baseline="0" dirty="0" smtClean="0"/>
              <a:t> </a:t>
            </a:r>
            <a:r>
              <a:rPr lang="en-US" baseline="0" dirty="0" err="1" smtClean="0"/>
              <a:t>si</a:t>
            </a:r>
            <a:r>
              <a:rPr lang="en-US" baseline="0" dirty="0" smtClean="0"/>
              <a:t> cu business </a:t>
            </a:r>
            <a:r>
              <a:rPr lang="en-US" baseline="0" dirty="0" err="1" smtClean="0"/>
              <a:t>expertii</a:t>
            </a:r>
            <a:r>
              <a:rPr lang="en-US" baseline="0" dirty="0" smtClean="0"/>
              <a:t> care </a:t>
            </a:r>
            <a:r>
              <a:rPr lang="en-US" baseline="0" dirty="0" err="1" smtClean="0"/>
              <a:t>foarte</a:t>
            </a:r>
            <a:r>
              <a:rPr lang="en-US" baseline="0" dirty="0" smtClean="0"/>
              <a:t> </a:t>
            </a:r>
            <a:r>
              <a:rPr lang="en-US" baseline="0" dirty="0" err="1" smtClean="0"/>
              <a:t>putin</a:t>
            </a:r>
            <a:r>
              <a:rPr lang="en-US" baseline="0" dirty="0" smtClean="0"/>
              <a:t> </a:t>
            </a:r>
            <a:r>
              <a:rPr lang="en-US" baseline="0" dirty="0" err="1" smtClean="0"/>
              <a:t>inteleg</a:t>
            </a:r>
            <a:r>
              <a:rPr lang="en-US" baseline="0" dirty="0" smtClean="0"/>
              <a:t> </a:t>
            </a:r>
            <a:r>
              <a:rPr lang="en-US" baseline="0" dirty="0" err="1" smtClean="0"/>
              <a:t>termenii</a:t>
            </a:r>
            <a:r>
              <a:rPr lang="en-US" baseline="0" dirty="0" smtClean="0"/>
              <a:t> </a:t>
            </a:r>
            <a:r>
              <a:rPr lang="en-US" baseline="0" dirty="0" err="1" smtClean="0"/>
              <a:t>technici</a:t>
            </a:r>
            <a:r>
              <a:rPr lang="en-US" baseline="0" dirty="0" smtClean="0"/>
              <a:t> </a:t>
            </a:r>
            <a:r>
              <a:rPr lang="en-US" baseline="0" dirty="0" err="1" smtClean="0"/>
              <a:t>pe</a:t>
            </a:r>
            <a:r>
              <a:rPr lang="en-US" baseline="0" dirty="0" smtClean="0"/>
              <a:t> care software </a:t>
            </a:r>
            <a:r>
              <a:rPr lang="en-US" baseline="0" dirty="0" err="1" smtClean="0"/>
              <a:t>developerii</a:t>
            </a:r>
            <a:r>
              <a:rPr lang="en-US" baseline="0" dirty="0" smtClean="0"/>
              <a:t> ii </a:t>
            </a:r>
            <a:r>
              <a:rPr lang="en-US" baseline="0" dirty="0" err="1" smtClean="0"/>
              <a:t>folosesc</a:t>
            </a:r>
            <a:endParaRPr lang="en-US" baseline="0" dirty="0" smtClean="0"/>
          </a:p>
          <a:p>
            <a:r>
              <a:rPr lang="en-US" baseline="0" dirty="0" smtClean="0"/>
              <a:t>de </a:t>
            </a:r>
            <a:r>
              <a:rPr lang="en-US" baseline="0" dirty="0" err="1" smtClean="0"/>
              <a:t>zi</a:t>
            </a:r>
            <a:r>
              <a:rPr lang="en-US" baseline="0" dirty="0" smtClean="0"/>
              <a:t> cu </a:t>
            </a:r>
            <a:r>
              <a:rPr lang="en-US" baseline="0" dirty="0" err="1" smtClean="0"/>
              <a:t>zi</a:t>
            </a:r>
            <a:r>
              <a:rPr lang="en-US" baseline="0" dirty="0" smtClean="0"/>
              <a:t>, ca de ex: foreign key, table, row, constructor, </a:t>
            </a:r>
            <a:r>
              <a:rPr lang="en-US" baseline="0" dirty="0" err="1" smtClean="0"/>
              <a:t>ect</a:t>
            </a:r>
            <a:r>
              <a:rPr lang="en-US" baseline="0" dirty="0" smtClean="0"/>
              <a:t>..</a:t>
            </a:r>
          </a:p>
          <a:p>
            <a:endParaRPr lang="en-US" dirty="0" smtClean="0"/>
          </a:p>
          <a:p>
            <a:r>
              <a:rPr lang="en-US" dirty="0" err="1" smtClean="0"/>
              <a:t>Pina</a:t>
            </a:r>
            <a:r>
              <a:rPr lang="en-US" dirty="0" smtClean="0"/>
              <a:t> la </a:t>
            </a:r>
            <a:r>
              <a:rPr lang="en-US" dirty="0" err="1" smtClean="0"/>
              <a:t>urma</a:t>
            </a:r>
            <a:r>
              <a:rPr lang="en-US" dirty="0" smtClean="0"/>
              <a:t> </a:t>
            </a:r>
            <a:r>
              <a:rPr lang="en-US" dirty="0" err="1" smtClean="0"/>
              <a:t>termenologia</a:t>
            </a:r>
            <a:r>
              <a:rPr lang="en-US" baseline="0" dirty="0" smtClean="0"/>
              <a:t> </a:t>
            </a:r>
            <a:r>
              <a:rPr lang="en-US" baseline="0" dirty="0" err="1" smtClean="0"/>
              <a:t>folosita</a:t>
            </a:r>
            <a:r>
              <a:rPr lang="en-US" baseline="0" dirty="0" smtClean="0"/>
              <a:t> in </a:t>
            </a:r>
            <a:r>
              <a:rPr lang="en-US" baseline="0" dirty="0" err="1" smtClean="0"/>
              <a:t>discutii</a:t>
            </a:r>
            <a:r>
              <a:rPr lang="en-US" baseline="0" dirty="0" smtClean="0"/>
              <a:t> de </a:t>
            </a:r>
            <a:r>
              <a:rPr lang="en-US" baseline="0" dirty="0" err="1" smtClean="0"/>
              <a:t>zi</a:t>
            </a:r>
            <a:r>
              <a:rPr lang="en-US" baseline="0" dirty="0" smtClean="0"/>
              <a:t> cu </a:t>
            </a:r>
            <a:r>
              <a:rPr lang="en-US" baseline="0" dirty="0" err="1" smtClean="0"/>
              <a:t>zi</a:t>
            </a:r>
            <a:r>
              <a:rPr lang="en-US" baseline="0" dirty="0" smtClean="0"/>
              <a:t> </a:t>
            </a:r>
            <a:r>
              <a:rPr lang="en-US" baseline="0" dirty="0" err="1" smtClean="0"/>
              <a:t>este</a:t>
            </a:r>
            <a:r>
              <a:rPr lang="en-US" baseline="0" dirty="0" smtClean="0"/>
              <a:t> </a:t>
            </a:r>
            <a:r>
              <a:rPr lang="en-US" baseline="0" dirty="0" err="1" smtClean="0"/>
              <a:t>desconectata</a:t>
            </a:r>
            <a:r>
              <a:rPr lang="en-US" baseline="0" dirty="0" smtClean="0"/>
              <a:t> de </a:t>
            </a:r>
            <a:r>
              <a:rPr lang="en-US" baseline="0" dirty="0" err="1" smtClean="0"/>
              <a:t>termenologia</a:t>
            </a:r>
            <a:r>
              <a:rPr lang="en-US" baseline="0" dirty="0" smtClean="0"/>
              <a:t> </a:t>
            </a:r>
            <a:r>
              <a:rPr lang="en-US" baseline="0" dirty="0" err="1" smtClean="0"/>
              <a:t>utilizata</a:t>
            </a:r>
            <a:r>
              <a:rPr lang="en-US" baseline="0" dirty="0" smtClean="0"/>
              <a:t> in </a:t>
            </a:r>
            <a:r>
              <a:rPr lang="en-US" baseline="0" dirty="0" err="1" smtClean="0"/>
              <a:t>cod.Sau</a:t>
            </a:r>
            <a:r>
              <a:rPr lang="en-US" baseline="0" dirty="0" smtClean="0"/>
              <a:t> </a:t>
            </a:r>
            <a:r>
              <a:rPr lang="en-US" baseline="0" dirty="0" err="1" smtClean="0"/>
              <a:t>chiar</a:t>
            </a:r>
            <a:r>
              <a:rPr lang="en-US" baseline="0" dirty="0" smtClean="0"/>
              <a:t> </a:t>
            </a:r>
            <a:r>
              <a:rPr lang="en-US" baseline="0" dirty="0" err="1" smtClean="0"/>
              <a:t>aceeasi</a:t>
            </a:r>
            <a:r>
              <a:rPr lang="en-US" baseline="0" dirty="0" smtClean="0"/>
              <a:t> </a:t>
            </a:r>
            <a:r>
              <a:rPr lang="en-US" baseline="0" dirty="0" err="1" smtClean="0"/>
              <a:t>persoana</a:t>
            </a:r>
            <a:r>
              <a:rPr lang="en-US" baseline="0" dirty="0" smtClean="0"/>
              <a:t> </a:t>
            </a:r>
            <a:r>
              <a:rPr lang="en-US" baseline="0" dirty="0" err="1" smtClean="0"/>
              <a:t>poate</a:t>
            </a:r>
            <a:r>
              <a:rPr lang="en-US" baseline="0" dirty="0" smtClean="0"/>
              <a:t> </a:t>
            </a:r>
            <a:r>
              <a:rPr lang="en-US" baseline="0" dirty="0" err="1" smtClean="0"/>
              <a:t>folosi</a:t>
            </a:r>
            <a:r>
              <a:rPr lang="en-US" baseline="0" dirty="0" smtClean="0"/>
              <a:t> </a:t>
            </a:r>
            <a:r>
              <a:rPr lang="en-US" baseline="0" dirty="0" err="1" smtClean="0"/>
              <a:t>diferiti</a:t>
            </a:r>
            <a:r>
              <a:rPr lang="en-US" baseline="0" dirty="0" smtClean="0"/>
              <a:t> </a:t>
            </a:r>
            <a:r>
              <a:rPr lang="en-US" baseline="0" dirty="0" err="1" smtClean="0"/>
              <a:t>termeni</a:t>
            </a:r>
            <a:r>
              <a:rPr lang="en-US" baseline="0" dirty="0" smtClean="0"/>
              <a:t>  in forma </a:t>
            </a:r>
            <a:r>
              <a:rPr lang="en-US" baseline="0" dirty="0" err="1" smtClean="0"/>
              <a:t>scrisa</a:t>
            </a:r>
            <a:r>
              <a:rPr lang="en-US" baseline="0" dirty="0" smtClean="0"/>
              <a:t> </a:t>
            </a:r>
            <a:r>
              <a:rPr lang="en-US" baseline="0" dirty="0" err="1" smtClean="0"/>
              <a:t>si</a:t>
            </a:r>
            <a:r>
              <a:rPr lang="en-US" baseline="0" dirty="0" smtClean="0"/>
              <a:t> </a:t>
            </a:r>
            <a:r>
              <a:rPr lang="en-US" baseline="0" dirty="0" err="1" smtClean="0"/>
              <a:t>pentru</a:t>
            </a:r>
            <a:r>
              <a:rPr lang="en-US" baseline="0" dirty="0" smtClean="0"/>
              <a:t> a </a:t>
            </a:r>
            <a:r>
              <a:rPr lang="en-US" baseline="0" dirty="0" err="1" smtClean="0"/>
              <a:t>discuta</a:t>
            </a:r>
            <a:r>
              <a:rPr lang="en-US" baseline="0" dirty="0" smtClean="0"/>
              <a:t>.</a:t>
            </a:r>
          </a:p>
          <a:p>
            <a:r>
              <a:rPr lang="en-US" baseline="0" dirty="0" smtClean="0"/>
              <a:t>In </a:t>
            </a:r>
            <a:r>
              <a:rPr lang="en-US" baseline="0" dirty="0" err="1" smtClean="0"/>
              <a:t>asa</a:t>
            </a:r>
            <a:r>
              <a:rPr lang="en-US" baseline="0" dirty="0" smtClean="0"/>
              <a:t> </a:t>
            </a:r>
            <a:r>
              <a:rPr lang="en-US" baseline="0" dirty="0" err="1" smtClean="0"/>
              <a:t>caz</a:t>
            </a:r>
            <a:r>
              <a:rPr lang="en-US" baseline="0" dirty="0" smtClean="0"/>
              <a:t> </a:t>
            </a:r>
            <a:r>
              <a:rPr lang="en-US" baseline="0" dirty="0" err="1" smtClean="0"/>
              <a:t>inevitabil</a:t>
            </a:r>
            <a:r>
              <a:rPr lang="en-US" baseline="0" dirty="0" smtClean="0"/>
              <a:t> </a:t>
            </a:r>
            <a:r>
              <a:rPr lang="en-US" baseline="0" dirty="0" err="1" smtClean="0"/>
              <a:t>apar</a:t>
            </a:r>
            <a:r>
              <a:rPr lang="en-US" baseline="0" dirty="0" smtClean="0"/>
              <a:t> </a:t>
            </a:r>
            <a:r>
              <a:rPr lang="en-US" baseline="0" dirty="0" err="1" smtClean="0"/>
              <a:t>translarile</a:t>
            </a:r>
            <a:r>
              <a:rPr lang="en-US" baseline="0" dirty="0" smtClean="0"/>
              <a:t> </a:t>
            </a:r>
            <a:r>
              <a:rPr lang="en-US" baseline="0" dirty="0" err="1" smtClean="0"/>
              <a:t>intre</a:t>
            </a:r>
            <a:r>
              <a:rPr lang="en-US" baseline="0" dirty="0" smtClean="0"/>
              <a:t> </a:t>
            </a:r>
            <a:r>
              <a:rPr lang="en-US" baseline="0" dirty="0" err="1" smtClean="0"/>
              <a:t>limbaj</a:t>
            </a:r>
            <a:r>
              <a:rPr lang="en-US" baseline="0" dirty="0" smtClean="0"/>
              <a:t> </a:t>
            </a:r>
            <a:r>
              <a:rPr lang="en-US" baseline="0" dirty="0" err="1" smtClean="0"/>
              <a:t>tehnic</a:t>
            </a:r>
            <a:r>
              <a:rPr lang="en-US" baseline="0" dirty="0" smtClean="0"/>
              <a:t> </a:t>
            </a:r>
            <a:r>
              <a:rPr lang="en-US" baseline="0" dirty="0" err="1" smtClean="0"/>
              <a:t>si</a:t>
            </a:r>
            <a:r>
              <a:rPr lang="en-US" baseline="0" dirty="0" smtClean="0"/>
              <a:t> </a:t>
            </a:r>
            <a:r>
              <a:rPr lang="en-US" baseline="0" dirty="0" err="1" smtClean="0"/>
              <a:t>cel</a:t>
            </a:r>
            <a:r>
              <a:rPr lang="en-US" baseline="0" dirty="0" smtClean="0"/>
              <a:t> a domain </a:t>
            </a:r>
            <a:r>
              <a:rPr lang="en-US" baseline="0" dirty="0" err="1" smtClean="0"/>
              <a:t>expertilor</a:t>
            </a:r>
            <a:r>
              <a:rPr lang="en-US" baseline="0" dirty="0" smtClean="0"/>
              <a:t> </a:t>
            </a:r>
            <a:r>
              <a:rPr lang="en-US" baseline="0" dirty="0" err="1" smtClean="0"/>
              <a:t>ceeia</a:t>
            </a:r>
            <a:r>
              <a:rPr lang="en-US" baseline="0" dirty="0" smtClean="0"/>
              <a:t> duce la o </a:t>
            </a:r>
            <a:r>
              <a:rPr lang="en-US" baseline="0" dirty="0" err="1" smtClean="0"/>
              <a:t>colaborare</a:t>
            </a:r>
            <a:r>
              <a:rPr lang="en-US" baseline="0" dirty="0" smtClean="0"/>
              <a:t> </a:t>
            </a:r>
            <a:r>
              <a:rPr lang="en-US" baseline="0" dirty="0" err="1" smtClean="0"/>
              <a:t>anemica</a:t>
            </a:r>
            <a:r>
              <a:rPr lang="en-US" baseline="0" dirty="0" smtClean="0"/>
              <a:t>,</a:t>
            </a:r>
          </a:p>
          <a:p>
            <a:r>
              <a:rPr lang="en-US" baseline="0" dirty="0" err="1" smtClean="0"/>
              <a:t>si</a:t>
            </a:r>
            <a:r>
              <a:rPr lang="en-US" baseline="0" dirty="0" smtClean="0"/>
              <a:t>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probleme</a:t>
            </a:r>
            <a:r>
              <a:rPr lang="en-US" baseline="0" dirty="0" smtClean="0"/>
              <a:t> </a:t>
            </a:r>
            <a:r>
              <a:rPr lang="en-US" baseline="0" dirty="0" err="1" smtClean="0"/>
              <a:t>serioase</a:t>
            </a:r>
            <a:r>
              <a:rPr lang="en-US" baseline="0" dirty="0" smtClean="0"/>
              <a:t> in </a:t>
            </a:r>
            <a:r>
              <a:rPr lang="en-US" baseline="0" dirty="0" err="1" smtClean="0"/>
              <a:t>proiect</a:t>
            </a:r>
            <a:r>
              <a:rPr lang="en-US" baseline="0" dirty="0" smtClean="0"/>
              <a:t>.</a:t>
            </a:r>
          </a:p>
          <a:p>
            <a:endParaRPr lang="en-US" baseline="0" dirty="0" smtClean="0"/>
          </a:p>
          <a:p>
            <a:r>
              <a:rPr lang="en-US" baseline="0" dirty="0" smtClean="0"/>
              <a:t>Solutia </a:t>
            </a:r>
            <a:r>
              <a:rPr lang="en-US" baseline="0" dirty="0" err="1" smtClean="0"/>
              <a:t>este</a:t>
            </a:r>
            <a:r>
              <a:rPr lang="en-US" baseline="0" dirty="0" smtClean="0"/>
              <a:t> </a:t>
            </a:r>
            <a:r>
              <a:rPr lang="en-US" sz="1300" b="1" dirty="0" smtClean="0"/>
              <a:t>UBIQUITOUS LANGUAGE, </a:t>
            </a:r>
          </a:p>
          <a:p>
            <a:r>
              <a:rPr lang="en-US" sz="1300" b="1" dirty="0" smtClean="0"/>
              <a:t>CLICK 2</a:t>
            </a:r>
          </a:p>
          <a:p>
            <a:r>
              <a:rPr lang="en-US" sz="1300" b="1" dirty="0" err="1" smtClean="0"/>
              <a:t>acest</a:t>
            </a:r>
            <a:r>
              <a:rPr lang="en-US" sz="1300" b="1" dirty="0" smtClean="0"/>
              <a:t> </a:t>
            </a:r>
            <a:r>
              <a:rPr lang="en-US" sz="1300" b="1" dirty="0" err="1" smtClean="0"/>
              <a:t>limbaj</a:t>
            </a:r>
            <a:r>
              <a:rPr lang="en-US" sz="1300" b="1" dirty="0" smtClean="0"/>
              <a:t> </a:t>
            </a:r>
            <a:r>
              <a:rPr lang="en-US" sz="1300" b="1" dirty="0" err="1" smtClean="0"/>
              <a:t>il</a:t>
            </a:r>
            <a:r>
              <a:rPr lang="en-US" sz="1300" b="1" dirty="0" smtClean="0"/>
              <a:t> </a:t>
            </a:r>
            <a:r>
              <a:rPr lang="en-US" sz="1300" b="1" dirty="0" err="1" smtClean="0"/>
              <a:t>folosim</a:t>
            </a:r>
            <a:r>
              <a:rPr lang="en-US" sz="1300" b="1" dirty="0" smtClean="0"/>
              <a:t> </a:t>
            </a:r>
            <a:r>
              <a:rPr lang="en-US" sz="1300" b="1" dirty="0" err="1" smtClean="0"/>
              <a:t>pentru</a:t>
            </a:r>
            <a:r>
              <a:rPr lang="en-US" sz="1300" b="1" dirty="0" smtClean="0"/>
              <a:t> a </a:t>
            </a:r>
            <a:r>
              <a:rPr lang="en-US" sz="1300" b="1" dirty="0" err="1" smtClean="0"/>
              <a:t>comunica</a:t>
            </a:r>
            <a:r>
              <a:rPr lang="en-US" sz="1300" b="1" dirty="0" smtClean="0"/>
              <a:t> cu business </a:t>
            </a:r>
            <a:r>
              <a:rPr lang="en-US" sz="1300" b="1" dirty="0" err="1" smtClean="0"/>
              <a:t>experti</a:t>
            </a:r>
            <a:r>
              <a:rPr lang="en-US" sz="1300" b="1" dirty="0" smtClean="0"/>
              <a:t>, cu </a:t>
            </a:r>
            <a:r>
              <a:rPr lang="en-US" sz="1300" b="1" dirty="0" err="1" smtClean="0"/>
              <a:t>echipa</a:t>
            </a:r>
            <a:r>
              <a:rPr lang="en-US" sz="1300" b="1" dirty="0" smtClean="0"/>
              <a:t>,</a:t>
            </a:r>
          </a:p>
          <a:p>
            <a:r>
              <a:rPr lang="en-US" sz="1300" b="1" dirty="0" smtClean="0"/>
              <a:t>In </a:t>
            </a:r>
            <a:r>
              <a:rPr lang="en-US" sz="1300" b="1" dirty="0" err="1" smtClean="0"/>
              <a:t>diferite</a:t>
            </a:r>
            <a:r>
              <a:rPr lang="en-US" sz="1300" b="1" dirty="0" smtClean="0"/>
              <a:t> </a:t>
            </a:r>
            <a:r>
              <a:rPr lang="en-US" sz="1300" b="1" dirty="0" err="1" smtClean="0"/>
              <a:t>forme</a:t>
            </a:r>
            <a:r>
              <a:rPr lang="en-US" sz="1300" b="1" dirty="0" smtClean="0"/>
              <a:t>, </a:t>
            </a:r>
            <a:r>
              <a:rPr lang="en-US" sz="1300" b="1" dirty="0" err="1" smtClean="0"/>
              <a:t>diagrame</a:t>
            </a:r>
            <a:r>
              <a:rPr lang="en-US" sz="1300" b="1" dirty="0" smtClean="0"/>
              <a:t>, code, </a:t>
            </a:r>
            <a:r>
              <a:rPr lang="en-US" sz="1300" b="1" dirty="0" err="1" smtClean="0"/>
              <a:t>discutii</a:t>
            </a:r>
            <a:r>
              <a:rPr lang="en-US" sz="1300" b="1" dirty="0" smtClean="0"/>
              <a:t> </a:t>
            </a:r>
            <a:r>
              <a:rPr lang="en-US" sz="1300" b="1" dirty="0" err="1" smtClean="0"/>
              <a:t>ect</a:t>
            </a:r>
            <a:r>
              <a:rPr lang="en-US" sz="1300" b="1" dirty="0" smtClean="0"/>
              <a:t>…</a:t>
            </a:r>
          </a:p>
          <a:p>
            <a:r>
              <a:rPr lang="en-US" sz="1300" b="1" dirty="0" err="1" smtClean="0"/>
              <a:t>Schimbarile</a:t>
            </a:r>
            <a:r>
              <a:rPr lang="en-US" sz="1300" b="1" dirty="0" smtClean="0"/>
              <a:t> in UBIQUITOUS LANGUAGE se </a:t>
            </a:r>
            <a:r>
              <a:rPr lang="en-US" sz="1300" b="1" dirty="0" err="1" smtClean="0"/>
              <a:t>reflecta</a:t>
            </a:r>
            <a:r>
              <a:rPr lang="en-US" sz="1300" b="1" dirty="0" smtClean="0"/>
              <a:t> in domain model, code, </a:t>
            </a:r>
            <a:r>
              <a:rPr lang="en-US" sz="1300" b="1" dirty="0" err="1" smtClean="0"/>
              <a:t>ect</a:t>
            </a:r>
            <a:r>
              <a:rPr lang="en-US" sz="1300" b="1" dirty="0" smtClean="0"/>
              <a:t>…</a:t>
            </a:r>
          </a:p>
          <a:p>
            <a:r>
              <a:rPr lang="en-US" sz="1300" b="1" dirty="0" smtClean="0"/>
              <a:t>Si </a:t>
            </a:r>
            <a:r>
              <a:rPr lang="en-US" sz="1300" b="1" dirty="0" err="1" smtClean="0"/>
              <a:t>invers</a:t>
            </a:r>
            <a:r>
              <a:rPr lang="en-US" sz="1300" b="1" dirty="0" smtClean="0"/>
              <a:t> </a:t>
            </a:r>
            <a:r>
              <a:rPr lang="en-US" sz="1300" b="1" dirty="0" err="1" smtClean="0"/>
              <a:t>daca</a:t>
            </a:r>
            <a:r>
              <a:rPr lang="en-US" sz="1300" b="1" dirty="0" smtClean="0"/>
              <a:t> </a:t>
            </a:r>
            <a:r>
              <a:rPr lang="en-US" sz="1300" b="1" dirty="0" err="1" smtClean="0"/>
              <a:t>apar</a:t>
            </a:r>
            <a:r>
              <a:rPr lang="en-US" sz="1300" b="1" dirty="0" smtClean="0"/>
              <a:t> </a:t>
            </a:r>
            <a:r>
              <a:rPr lang="en-US" sz="1300" b="1" dirty="0" err="1" smtClean="0"/>
              <a:t>schimbari</a:t>
            </a:r>
            <a:r>
              <a:rPr lang="en-US" sz="1300" b="1" dirty="0" smtClean="0"/>
              <a:t> model </a:t>
            </a:r>
            <a:r>
              <a:rPr lang="en-US" sz="1300" b="1" dirty="0" err="1" smtClean="0"/>
              <a:t>apar</a:t>
            </a:r>
            <a:r>
              <a:rPr lang="en-US" sz="1300" b="1" dirty="0" smtClean="0"/>
              <a:t> </a:t>
            </a:r>
            <a:r>
              <a:rPr lang="en-US" sz="1300" b="1" dirty="0" err="1" smtClean="0"/>
              <a:t>si</a:t>
            </a:r>
            <a:r>
              <a:rPr lang="en-US" sz="1300" b="1" dirty="0" smtClean="0"/>
              <a:t> </a:t>
            </a:r>
            <a:r>
              <a:rPr lang="en-US" sz="1300" b="1" dirty="0" err="1" smtClean="0"/>
              <a:t>schimbari</a:t>
            </a:r>
            <a:r>
              <a:rPr lang="en-US" sz="1300" b="1" dirty="0" smtClean="0"/>
              <a:t> in </a:t>
            </a:r>
            <a:r>
              <a:rPr lang="en-US" sz="1300" b="1" dirty="0" err="1" smtClean="0"/>
              <a:t>limbaj</a:t>
            </a:r>
            <a:r>
              <a:rPr lang="en-US" sz="1300" b="1" dirty="0" smtClean="0"/>
              <a:t>, </a:t>
            </a:r>
            <a:r>
              <a:rPr lang="en-US" sz="1300" b="1" dirty="0" err="1" smtClean="0"/>
              <a:t>diagrame</a:t>
            </a:r>
            <a:r>
              <a:rPr lang="en-US" sz="1300" b="1" dirty="0" smtClean="0"/>
              <a:t>, </a:t>
            </a:r>
            <a:r>
              <a:rPr lang="en-US" sz="1300" b="1" dirty="0" err="1" smtClean="0"/>
              <a:t>ect</a:t>
            </a:r>
            <a:r>
              <a:rPr lang="en-US" sz="1300" b="1" dirty="0" smtClean="0"/>
              <a:t>…</a:t>
            </a:r>
          </a:p>
          <a:p>
            <a:endParaRPr lang="en-US" baseline="0" dirty="0" smtClean="0"/>
          </a:p>
          <a:p>
            <a:r>
              <a:rPr lang="en-US" b="1" baseline="0" dirty="0" smtClean="0"/>
              <a:t>CLICK 3</a:t>
            </a:r>
          </a:p>
          <a:p>
            <a:endParaRPr lang="en-US" baseline="0" dirty="0" smtClean="0"/>
          </a:p>
          <a:p>
            <a:r>
              <a:rPr lang="en-US" baseline="0" dirty="0" err="1" smtClean="0"/>
              <a:t>Pina</a:t>
            </a:r>
            <a:r>
              <a:rPr lang="en-US" baseline="0" dirty="0" smtClean="0"/>
              <a:t> la </a:t>
            </a:r>
            <a:r>
              <a:rPr lang="en-US" baseline="0" dirty="0" err="1" smtClean="0"/>
              <a:t>sfirsit</a:t>
            </a:r>
            <a:r>
              <a:rPr lang="en-US" baseline="0" dirty="0" smtClean="0"/>
              <a:t> Domain Model </a:t>
            </a:r>
            <a:r>
              <a:rPr lang="en-US" baseline="0" dirty="0" err="1" smtClean="0"/>
              <a:t>si</a:t>
            </a:r>
            <a:r>
              <a:rPr lang="en-US" baseline="0" dirty="0" smtClean="0"/>
              <a:t> </a:t>
            </a:r>
            <a:r>
              <a:rPr lang="en-US" baseline="0" dirty="0" err="1" smtClean="0"/>
              <a:t>Ubiquitious</a:t>
            </a:r>
            <a:r>
              <a:rPr lang="en-US" baseline="0" dirty="0" smtClean="0"/>
              <a:t> Language care </a:t>
            </a:r>
            <a:r>
              <a:rPr lang="en-US" baseline="0" dirty="0" err="1" smtClean="0"/>
              <a:t>reprezinta</a:t>
            </a:r>
            <a:r>
              <a:rPr lang="en-US" baseline="0" dirty="0" smtClean="0"/>
              <a:t> </a:t>
            </a:r>
            <a:r>
              <a:rPr lang="en-US" baseline="0" dirty="0" err="1" smtClean="0"/>
              <a:t>suma</a:t>
            </a:r>
            <a:r>
              <a:rPr lang="en-US" baseline="0" dirty="0" smtClean="0"/>
              <a:t> </a:t>
            </a:r>
            <a:r>
              <a:rPr lang="en-US" baseline="0" dirty="0" err="1" smtClean="0"/>
              <a:t>cunostintelor</a:t>
            </a:r>
            <a:r>
              <a:rPr lang="en-US" baseline="0" dirty="0" smtClean="0"/>
              <a:t> </a:t>
            </a:r>
            <a:r>
              <a:rPr lang="en-US" baseline="0" dirty="0" err="1" smtClean="0"/>
              <a:t>acumulate</a:t>
            </a:r>
            <a:r>
              <a:rPr lang="en-US" baseline="0" dirty="0" smtClean="0"/>
              <a:t> de la business </a:t>
            </a:r>
            <a:r>
              <a:rPr lang="en-US" baseline="0" dirty="0" err="1" smtClean="0"/>
              <a:t>experti</a:t>
            </a:r>
            <a:endParaRPr lang="en-US" baseline="0" dirty="0" smtClean="0"/>
          </a:p>
          <a:p>
            <a:r>
              <a:rPr lang="en-US" baseline="0" dirty="0" smtClean="0"/>
              <a:t>se </a:t>
            </a:r>
            <a:r>
              <a:rPr lang="en-US" baseline="0" dirty="0" err="1" smtClean="0"/>
              <a:t>reflecta</a:t>
            </a:r>
            <a:r>
              <a:rPr lang="en-US" baseline="0" dirty="0" smtClean="0"/>
              <a:t> in software. </a:t>
            </a:r>
          </a:p>
          <a:p>
            <a:endParaRPr lang="en-US" baseline="0" dirty="0" smtClean="0"/>
          </a:p>
          <a:p>
            <a:r>
              <a:rPr lang="en-US" baseline="0" dirty="0" smtClean="0"/>
              <a:t>CLICK4</a:t>
            </a:r>
          </a:p>
          <a:p>
            <a:r>
              <a:rPr lang="en-US" baseline="0" dirty="0" smtClean="0"/>
              <a:t>Este </a:t>
            </a:r>
            <a:r>
              <a:rPr lang="en-US" baseline="0" dirty="0" err="1" smtClean="0"/>
              <a:t>foarte</a:t>
            </a:r>
            <a:r>
              <a:rPr lang="en-US" baseline="0" dirty="0" smtClean="0"/>
              <a:t> important </a:t>
            </a:r>
            <a:r>
              <a:rPr lang="en-US" baseline="0" dirty="0" err="1" smtClean="0"/>
              <a:t>aceasta</a:t>
            </a:r>
            <a:r>
              <a:rPr lang="en-US" baseline="0" dirty="0" smtClean="0"/>
              <a:t> </a:t>
            </a:r>
            <a:r>
              <a:rPr lang="en-US" baseline="0" dirty="0" err="1" smtClean="0"/>
              <a:t>reflectare</a:t>
            </a:r>
            <a:r>
              <a:rPr lang="en-US" baseline="0" dirty="0" smtClean="0"/>
              <a:t> </a:t>
            </a:r>
            <a:r>
              <a:rPr lang="en-US" baseline="0" dirty="0" err="1" smtClean="0"/>
              <a:t>sa</a:t>
            </a:r>
            <a:r>
              <a:rPr lang="en-US" baseline="0" dirty="0" smtClean="0"/>
              <a:t> fie, </a:t>
            </a:r>
            <a:r>
              <a:rPr lang="en-US" baseline="0" dirty="0" err="1" smtClean="0"/>
              <a:t>dealtfel</a:t>
            </a:r>
            <a:r>
              <a:rPr lang="en-US" baseline="0" dirty="0" smtClean="0"/>
              <a:t> </a:t>
            </a:r>
            <a:r>
              <a:rPr lang="en-US" baseline="0" dirty="0" err="1" smtClean="0"/>
              <a:t>valoare</a:t>
            </a:r>
            <a:r>
              <a:rPr lang="en-US" baseline="0" dirty="0" smtClean="0"/>
              <a:t> </a:t>
            </a:r>
            <a:r>
              <a:rPr lang="en-US" baseline="0" dirty="0" err="1" smtClean="0"/>
              <a:t>modelului</a:t>
            </a:r>
            <a:r>
              <a:rPr lang="en-US" baseline="0" dirty="0" smtClean="0"/>
              <a:t> </a:t>
            </a:r>
            <a:r>
              <a:rPr lang="en-US" baseline="0" dirty="0" err="1" smtClean="0"/>
              <a:t>scade</a:t>
            </a:r>
            <a:r>
              <a:rPr lang="en-US" baseline="0" dirty="0" smtClean="0"/>
              <a:t>.</a:t>
            </a:r>
          </a:p>
          <a:p>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Toate</a:t>
            </a:r>
            <a:r>
              <a:rPr lang="en-US" baseline="0" dirty="0" smtClean="0"/>
              <a:t> explicate </a:t>
            </a:r>
            <a:r>
              <a:rPr lang="en-US" baseline="0" dirty="0" err="1" smtClean="0"/>
              <a:t>mai</a:t>
            </a:r>
            <a:r>
              <a:rPr lang="en-US" baseline="0" dirty="0" smtClean="0"/>
              <a:t> </a:t>
            </a:r>
            <a:r>
              <a:rPr lang="en-US" baseline="0" dirty="0" err="1" smtClean="0"/>
              <a:t>sus</a:t>
            </a:r>
            <a:r>
              <a:rPr lang="en-US" baseline="0" dirty="0" smtClean="0"/>
              <a:t> </a:t>
            </a:r>
            <a:r>
              <a:rPr lang="en-US" baseline="0" dirty="0" err="1" smtClean="0"/>
              <a:t>sunt</a:t>
            </a:r>
            <a:r>
              <a:rPr lang="en-US" baseline="0" dirty="0" smtClean="0"/>
              <a:t> </a:t>
            </a:r>
            <a:r>
              <a:rPr lang="en-US" baseline="0" dirty="0" err="1" smtClean="0"/>
              <a:t>pentru</a:t>
            </a:r>
            <a:r>
              <a:rPr lang="en-US" baseline="0" dirty="0" smtClean="0"/>
              <a:t> a </a:t>
            </a:r>
            <a:r>
              <a:rPr lang="en-US" baseline="0" dirty="0" err="1" smtClean="0"/>
              <a:t>evita</a:t>
            </a:r>
            <a:r>
              <a:rPr lang="en-US" baseline="0" dirty="0" smtClean="0"/>
              <a:t> </a:t>
            </a:r>
            <a:r>
              <a:rPr lang="en-US" baseline="0" dirty="0" err="1" smtClean="0"/>
              <a:t>problema</a:t>
            </a:r>
            <a:r>
              <a:rPr lang="en-US" baseline="0" dirty="0" smtClean="0"/>
              <a:t> </a:t>
            </a:r>
            <a:r>
              <a:rPr lang="en-US" baseline="0" dirty="0" err="1" smtClean="0"/>
              <a:t>bine</a:t>
            </a:r>
            <a:r>
              <a:rPr lang="en-US" baseline="0" dirty="0" smtClean="0"/>
              <a:t> </a:t>
            </a:r>
            <a:r>
              <a:rPr lang="en-US" baseline="0" dirty="0" err="1" smtClean="0"/>
              <a:t>cunoscuta</a:t>
            </a:r>
            <a:r>
              <a:rPr lang="en-US" baseline="0" dirty="0" smtClean="0"/>
              <a:t>! </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Deci</a:t>
            </a:r>
            <a:r>
              <a:rPr lang="en-US" dirty="0" smtClean="0"/>
              <a:t> Ubiquitous Language – </a:t>
            </a:r>
            <a:r>
              <a:rPr lang="en-US" dirty="0" err="1" smtClean="0"/>
              <a:t>este</a:t>
            </a:r>
            <a:r>
              <a:rPr lang="en-US" dirty="0" smtClean="0"/>
              <a:t> un </a:t>
            </a:r>
            <a:r>
              <a:rPr lang="en-US" dirty="0" err="1" smtClean="0"/>
              <a:t>limbaj</a:t>
            </a:r>
            <a:r>
              <a:rPr lang="en-US" dirty="0" smtClean="0"/>
              <a:t> </a:t>
            </a:r>
            <a:r>
              <a:rPr lang="en-US" dirty="0" err="1" smtClean="0"/>
              <a:t>structurat</a:t>
            </a:r>
            <a:r>
              <a:rPr lang="en-US" dirty="0" smtClean="0"/>
              <a:t> </a:t>
            </a:r>
            <a:r>
              <a:rPr lang="en-US" dirty="0" err="1" smtClean="0"/>
              <a:t>pe</a:t>
            </a:r>
            <a:r>
              <a:rPr lang="en-US" dirty="0" smtClean="0"/>
              <a:t> </a:t>
            </a:r>
            <a:r>
              <a:rPr lang="en-US" dirty="0" err="1" smtClean="0"/>
              <a:t>baza</a:t>
            </a:r>
            <a:r>
              <a:rPr lang="en-US" dirty="0" smtClean="0"/>
              <a:t> la domain model </a:t>
            </a:r>
            <a:r>
              <a:rPr lang="en-US" dirty="0" err="1" smtClean="0"/>
              <a:t>si</a:t>
            </a:r>
            <a:r>
              <a:rPr lang="en-US" dirty="0" smtClean="0"/>
              <a:t> </a:t>
            </a:r>
            <a:r>
              <a:rPr lang="en-US" dirty="0" err="1" smtClean="0"/>
              <a:t>este</a:t>
            </a:r>
            <a:r>
              <a:rPr lang="en-US" dirty="0" smtClean="0"/>
              <a:t> </a:t>
            </a:r>
            <a:r>
              <a:rPr lang="en-US" dirty="0" err="1" smtClean="0"/>
              <a:t>folosit</a:t>
            </a:r>
            <a:r>
              <a:rPr lang="en-US" dirty="0" smtClean="0"/>
              <a:t> de </a:t>
            </a:r>
            <a:r>
              <a:rPr lang="en-US" dirty="0" err="1" smtClean="0"/>
              <a:t>toti</a:t>
            </a:r>
            <a:r>
              <a:rPr lang="en-US" dirty="0" smtClean="0"/>
              <a:t> </a:t>
            </a:r>
            <a:r>
              <a:rPr lang="en-US" dirty="0" err="1" smtClean="0"/>
              <a:t>membrii</a:t>
            </a:r>
            <a:r>
              <a:rPr lang="en-US" baseline="0" dirty="0" smtClean="0"/>
              <a:t> </a:t>
            </a:r>
            <a:r>
              <a:rPr lang="en-US" baseline="0" dirty="0" err="1" smtClean="0"/>
              <a:t>echipei</a:t>
            </a:r>
            <a:r>
              <a:rPr lang="en-US" baseline="0" dirty="0" smtClean="0"/>
              <a:t> </a:t>
            </a:r>
            <a:r>
              <a:rPr lang="en-US" baseline="0" dirty="0" err="1" smtClean="0"/>
              <a:t>pentru</a:t>
            </a:r>
            <a:r>
              <a:rPr lang="en-US" baseline="0" dirty="0" smtClean="0"/>
              <a:t> </a:t>
            </a:r>
          </a:p>
          <a:p>
            <a:r>
              <a:rPr lang="en-US" baseline="0" dirty="0" smtClean="0"/>
              <a:t>A face </a:t>
            </a:r>
            <a:r>
              <a:rPr lang="en-US" baseline="0" dirty="0" err="1" smtClean="0"/>
              <a:t>legatura</a:t>
            </a:r>
            <a:r>
              <a:rPr lang="en-US" baseline="0" dirty="0" smtClean="0"/>
              <a:t> </a:t>
            </a:r>
            <a:r>
              <a:rPr lang="en-US" baseline="0" dirty="0" err="1" smtClean="0"/>
              <a:t>intre</a:t>
            </a:r>
            <a:r>
              <a:rPr lang="en-US" baseline="0" dirty="0" smtClean="0"/>
              <a:t> </a:t>
            </a:r>
            <a:r>
              <a:rPr lang="en-US" baseline="0" dirty="0" err="1" smtClean="0"/>
              <a:t>toate</a:t>
            </a:r>
            <a:r>
              <a:rPr lang="en-US" baseline="0" dirty="0" smtClean="0"/>
              <a:t> </a:t>
            </a:r>
            <a:r>
              <a:rPr lang="en-US" baseline="0" dirty="0" err="1" smtClean="0"/>
              <a:t>activitatile</a:t>
            </a:r>
            <a:r>
              <a:rPr lang="en-US" baseline="0" dirty="0" smtClean="0"/>
              <a:t> </a:t>
            </a:r>
            <a:r>
              <a:rPr lang="en-US" baseline="0" dirty="0" err="1" smtClean="0"/>
              <a:t>echipei</a:t>
            </a:r>
            <a:r>
              <a:rPr lang="en-US" baseline="0" dirty="0" smtClean="0"/>
              <a:t> cu software.</a:t>
            </a:r>
          </a:p>
          <a:p>
            <a:endParaRPr lang="en-US" baseline="0" dirty="0" smtClean="0"/>
          </a:p>
          <a:p>
            <a:r>
              <a:rPr lang="en-US" baseline="0" dirty="0" smtClean="0"/>
              <a:t>IN </a:t>
            </a:r>
            <a:r>
              <a:rPr lang="en-US" baseline="0" dirty="0" err="1" smtClean="0"/>
              <a:t>cercul</a:t>
            </a:r>
            <a:r>
              <a:rPr lang="en-US" baseline="0" dirty="0" smtClean="0"/>
              <a:t> de </a:t>
            </a:r>
            <a:r>
              <a:rPr lang="en-US" baseline="0" dirty="0" err="1" smtClean="0"/>
              <a:t>stinga</a:t>
            </a:r>
            <a:r>
              <a:rPr lang="en-US" baseline="0" dirty="0" smtClean="0"/>
              <a:t> </a:t>
            </a:r>
          </a:p>
          <a:p>
            <a:r>
              <a:rPr lang="en-US" b="1" baseline="0" dirty="0" smtClean="0"/>
              <a:t>CLICK1</a:t>
            </a:r>
          </a:p>
          <a:p>
            <a:r>
              <a:rPr lang="en-US" baseline="0" dirty="0" err="1" smtClean="0"/>
              <a:t>este</a:t>
            </a:r>
            <a:r>
              <a:rPr lang="en-US" baseline="0" dirty="0" smtClean="0"/>
              <a:t> </a:t>
            </a:r>
            <a:r>
              <a:rPr lang="en-US" baseline="0" dirty="0" err="1" smtClean="0"/>
              <a:t>multimea</a:t>
            </a:r>
            <a:r>
              <a:rPr lang="en-US" baseline="0" dirty="0" smtClean="0"/>
              <a:t> de </a:t>
            </a:r>
            <a:r>
              <a:rPr lang="en-US" baseline="0" dirty="0" err="1" smtClean="0"/>
              <a:t>termeni</a:t>
            </a:r>
            <a:r>
              <a:rPr lang="en-US" baseline="0" dirty="0" smtClean="0"/>
              <a:t> </a:t>
            </a:r>
            <a:r>
              <a:rPr lang="en-US" baseline="0" dirty="0" err="1" smtClean="0"/>
              <a:t>folositi</a:t>
            </a:r>
            <a:r>
              <a:rPr lang="en-US" baseline="0" dirty="0" smtClean="0"/>
              <a:t> de business </a:t>
            </a:r>
            <a:r>
              <a:rPr lang="en-US" baseline="0" dirty="0" err="1" smtClean="0"/>
              <a:t>experti</a:t>
            </a:r>
            <a:r>
              <a:rPr lang="en-US" baseline="0" dirty="0" smtClean="0"/>
              <a:t> </a:t>
            </a:r>
            <a:r>
              <a:rPr lang="en-US" baseline="0" dirty="0" err="1" smtClean="0"/>
              <a:t>pentru</a:t>
            </a:r>
            <a:r>
              <a:rPr lang="en-US" baseline="0" dirty="0" smtClean="0"/>
              <a:t> a </a:t>
            </a:r>
            <a:r>
              <a:rPr lang="en-US" baseline="0" dirty="0" err="1" smtClean="0"/>
              <a:t>conlucra</a:t>
            </a:r>
            <a:r>
              <a:rPr lang="en-US" baseline="0" dirty="0" smtClean="0"/>
              <a:t> </a:t>
            </a:r>
            <a:r>
              <a:rPr lang="en-US" baseline="0" dirty="0" err="1" smtClean="0"/>
              <a:t>intr</a:t>
            </a:r>
            <a:r>
              <a:rPr lang="en-US" baseline="0" dirty="0" smtClean="0"/>
              <a:t>-un business </a:t>
            </a:r>
            <a:r>
              <a:rPr lang="en-US" baseline="0" dirty="0" err="1" smtClean="0"/>
              <a:t>domein</a:t>
            </a:r>
            <a:r>
              <a:rPr lang="en-US" baseline="0" dirty="0" smtClean="0"/>
              <a:t>.</a:t>
            </a:r>
          </a:p>
          <a:p>
            <a:r>
              <a:rPr lang="en-US" baseline="0" dirty="0" smtClean="0"/>
              <a:t>In </a:t>
            </a:r>
            <a:r>
              <a:rPr lang="en-US" baseline="0" dirty="0" err="1" smtClean="0"/>
              <a:t>cercul</a:t>
            </a:r>
            <a:r>
              <a:rPr lang="en-US" baseline="0" dirty="0" smtClean="0"/>
              <a:t> din </a:t>
            </a:r>
            <a:r>
              <a:rPr lang="en-US" baseline="0" dirty="0" err="1" smtClean="0"/>
              <a:t>dreapta</a:t>
            </a:r>
            <a:r>
              <a:rPr lang="en-US" baseline="0" dirty="0" smtClean="0"/>
              <a:t> </a:t>
            </a:r>
            <a:r>
              <a:rPr lang="en-US" baseline="0" dirty="0" err="1" smtClean="0"/>
              <a:t>sunt</a:t>
            </a:r>
            <a:r>
              <a:rPr lang="en-US" baseline="0" dirty="0" smtClean="0"/>
              <a:t> </a:t>
            </a:r>
            <a:r>
              <a:rPr lang="en-US" baseline="0" dirty="0" err="1" smtClean="0"/>
              <a:t>termeni</a:t>
            </a:r>
            <a:r>
              <a:rPr lang="en-US" baseline="0" dirty="0" smtClean="0"/>
              <a:t> </a:t>
            </a:r>
            <a:r>
              <a:rPr lang="en-US" baseline="0" dirty="0" err="1" smtClean="0"/>
              <a:t>folositi</a:t>
            </a:r>
            <a:r>
              <a:rPr lang="en-US" baseline="0" dirty="0" smtClean="0"/>
              <a:t> de </a:t>
            </a:r>
            <a:r>
              <a:rPr lang="en-US" baseline="0" dirty="0" err="1" smtClean="0"/>
              <a:t>developeri</a:t>
            </a:r>
            <a:r>
              <a:rPr lang="en-US" baseline="0" dirty="0" smtClean="0"/>
              <a:t>. </a:t>
            </a:r>
          </a:p>
          <a:p>
            <a:r>
              <a:rPr lang="en-US" b="1" baseline="0" dirty="0" smtClean="0"/>
              <a:t>CLICK2</a:t>
            </a:r>
          </a:p>
          <a:p>
            <a:r>
              <a:rPr lang="en-US" baseline="0" dirty="0" err="1" smtClean="0"/>
              <a:t>Intersectia</a:t>
            </a:r>
            <a:r>
              <a:rPr lang="en-US" baseline="0" dirty="0" smtClean="0"/>
              <a:t> </a:t>
            </a:r>
            <a:r>
              <a:rPr lang="en-US" baseline="0" dirty="0" err="1" smtClean="0"/>
              <a:t>lor</a:t>
            </a:r>
            <a:r>
              <a:rPr lang="en-US" baseline="0" dirty="0" smtClean="0"/>
              <a:t> </a:t>
            </a:r>
            <a:r>
              <a:rPr lang="en-US" baseline="0" dirty="0" err="1" smtClean="0"/>
              <a:t>dupa</a:t>
            </a:r>
            <a:r>
              <a:rPr lang="en-US" baseline="0" dirty="0" smtClean="0"/>
              <a:t> cite </a:t>
            </a:r>
            <a:r>
              <a:rPr lang="en-US" baseline="0" dirty="0" err="1" smtClean="0"/>
              <a:t>vedem</a:t>
            </a:r>
            <a:r>
              <a:rPr lang="en-US" baseline="0" dirty="0" smtClean="0"/>
              <a:t> </a:t>
            </a:r>
            <a:r>
              <a:rPr lang="en-US" baseline="0" dirty="0" err="1" smtClean="0"/>
              <a:t>este</a:t>
            </a:r>
            <a:r>
              <a:rPr lang="en-US" baseline="0" dirty="0" smtClean="0"/>
              <a:t> Ubiquitous Language.</a:t>
            </a:r>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Deci</a:t>
            </a:r>
            <a:r>
              <a:rPr lang="en-US" dirty="0" smtClean="0"/>
              <a:t>,</a:t>
            </a:r>
            <a:r>
              <a:rPr lang="en-US" baseline="0" dirty="0" smtClean="0"/>
              <a:t> </a:t>
            </a:r>
            <a:r>
              <a:rPr lang="en-US" baseline="0" dirty="0" err="1" smtClean="0"/>
              <a:t>ce</a:t>
            </a:r>
            <a:r>
              <a:rPr lang="en-US" baseline="0" dirty="0" smtClean="0"/>
              <a:t> </a:t>
            </a:r>
            <a:r>
              <a:rPr lang="en-US" baseline="0" dirty="0" err="1" smtClean="0"/>
              <a:t>este</a:t>
            </a:r>
            <a:r>
              <a:rPr lang="en-US" dirty="0" smtClean="0"/>
              <a:t> DDD?</a:t>
            </a:r>
          </a:p>
          <a:p>
            <a:r>
              <a:rPr lang="en-US" dirty="0" smtClean="0"/>
              <a:t>In general DDD nu</a:t>
            </a:r>
            <a:r>
              <a:rPr lang="en-US" baseline="0" dirty="0" smtClean="0"/>
              <a:t> </a:t>
            </a:r>
            <a:r>
              <a:rPr lang="en-US" baseline="0" dirty="0" err="1" smtClean="0"/>
              <a:t>este</a:t>
            </a:r>
            <a:r>
              <a:rPr lang="en-US" baseline="0" dirty="0" smtClean="0"/>
              <a:t> o </a:t>
            </a:r>
            <a:r>
              <a:rPr lang="en-US" baseline="0" dirty="0" err="1" smtClean="0"/>
              <a:t>tehnologie</a:t>
            </a:r>
            <a:r>
              <a:rPr lang="en-US" baseline="0" dirty="0" smtClean="0"/>
              <a:t>, un standard </a:t>
            </a:r>
            <a:r>
              <a:rPr lang="en-US" baseline="0" dirty="0" err="1" smtClean="0"/>
              <a:t>sau</a:t>
            </a:r>
            <a:r>
              <a:rPr lang="en-US" baseline="0" dirty="0" smtClean="0"/>
              <a:t> framework…</a:t>
            </a:r>
          </a:p>
          <a:p>
            <a:pPr defTabSz="966612">
              <a:defRPr/>
            </a:pPr>
            <a:r>
              <a:rPr lang="en-US" baseline="0" dirty="0" smtClean="0"/>
              <a:t>DDD </a:t>
            </a:r>
            <a:r>
              <a:rPr lang="en-US" baseline="0" dirty="0" err="1" smtClean="0"/>
              <a:t>este</a:t>
            </a:r>
            <a:r>
              <a:rPr lang="en-US" baseline="0" dirty="0" smtClean="0"/>
              <a:t> </a:t>
            </a:r>
            <a:r>
              <a:rPr lang="en-US" baseline="0" dirty="0" err="1" smtClean="0"/>
              <a:t>tehnology</a:t>
            </a:r>
            <a:r>
              <a:rPr lang="en-US" baseline="0" dirty="0" smtClean="0"/>
              <a:t> agnostic.</a:t>
            </a:r>
          </a:p>
          <a:p>
            <a:r>
              <a:rPr lang="en-US" baseline="0" dirty="0" smtClean="0"/>
              <a:t>Este un mod de </a:t>
            </a:r>
            <a:r>
              <a:rPr lang="en-US" baseline="0" dirty="0" err="1" smtClean="0"/>
              <a:t>gindire</a:t>
            </a:r>
            <a:r>
              <a:rPr lang="en-US" baseline="0" dirty="0" smtClean="0"/>
              <a:t> </a:t>
            </a:r>
            <a:r>
              <a:rPr lang="en-US" baseline="0" dirty="0" err="1" smtClean="0"/>
              <a:t>ce</a:t>
            </a:r>
            <a:r>
              <a:rPr lang="en-US" baseline="0" dirty="0" smtClean="0"/>
              <a:t> se tine </a:t>
            </a:r>
            <a:r>
              <a:rPr lang="en-US" baseline="0" dirty="0" err="1" smtClean="0"/>
              <a:t>pe</a:t>
            </a:r>
            <a:r>
              <a:rPr lang="en-US" baseline="0" dirty="0" smtClean="0"/>
              <a:t> un set de </a:t>
            </a:r>
            <a:r>
              <a:rPr lang="en-US" baseline="0" dirty="0" err="1" smtClean="0"/>
              <a:t>principii</a:t>
            </a:r>
            <a:r>
              <a:rPr lang="en-US" baseline="0" dirty="0" smtClean="0"/>
              <a:t>, </a:t>
            </a:r>
            <a:r>
              <a:rPr lang="en-US" baseline="0" dirty="0" err="1" smtClean="0"/>
              <a:t>patterne</a:t>
            </a:r>
            <a:r>
              <a:rPr lang="en-US" baseline="0" dirty="0" smtClean="0"/>
              <a:t> </a:t>
            </a:r>
            <a:r>
              <a:rPr lang="en-US" baseline="0" dirty="0" err="1" smtClean="0"/>
              <a:t>si</a:t>
            </a:r>
            <a:r>
              <a:rPr lang="en-US" baseline="0" dirty="0" smtClean="0"/>
              <a:t> </a:t>
            </a:r>
            <a:r>
              <a:rPr lang="en-US" baseline="0" dirty="0" err="1" smtClean="0"/>
              <a:t>practici</a:t>
            </a:r>
            <a:r>
              <a:rPr lang="en-US" baseline="0" dirty="0" smtClean="0"/>
              <a:t>. </a:t>
            </a:r>
          </a:p>
          <a:p>
            <a:r>
              <a:rPr lang="en-US" baseline="0" dirty="0" err="1" smtClean="0"/>
              <a:t>Ele</a:t>
            </a:r>
            <a:r>
              <a:rPr lang="en-US" baseline="0" dirty="0" smtClean="0"/>
              <a:t> nu au </a:t>
            </a:r>
            <a:r>
              <a:rPr lang="en-US" baseline="0" dirty="0" err="1" smtClean="0"/>
              <a:t>fost</a:t>
            </a:r>
            <a:r>
              <a:rPr lang="en-US" baseline="0" dirty="0" smtClean="0"/>
              <a:t> </a:t>
            </a:r>
            <a:r>
              <a:rPr lang="en-US" baseline="0" dirty="0" err="1" smtClean="0"/>
              <a:t>inventate</a:t>
            </a:r>
            <a:r>
              <a:rPr lang="en-US" baseline="0" dirty="0" smtClean="0"/>
              <a:t> </a:t>
            </a:r>
            <a:r>
              <a:rPr lang="en-US" baseline="0" dirty="0" err="1" smtClean="0"/>
              <a:t>dar</a:t>
            </a:r>
            <a:r>
              <a:rPr lang="en-US" baseline="0" dirty="0" smtClean="0"/>
              <a:t> au </a:t>
            </a:r>
            <a:r>
              <a:rPr lang="en-US" baseline="0" dirty="0" err="1" smtClean="0"/>
              <a:t>fost</a:t>
            </a:r>
            <a:r>
              <a:rPr lang="en-US" baseline="0" dirty="0" smtClean="0"/>
              <a:t> </a:t>
            </a:r>
            <a:r>
              <a:rPr lang="en-US" baseline="0" dirty="0" err="1" smtClean="0"/>
              <a:t>descoperite</a:t>
            </a:r>
            <a:r>
              <a:rPr lang="en-US" baseline="0" dirty="0" smtClean="0"/>
              <a:t> </a:t>
            </a:r>
            <a:r>
              <a:rPr lang="en-US" baseline="0" dirty="0" err="1" smtClean="0"/>
              <a:t>si</a:t>
            </a:r>
            <a:r>
              <a:rPr lang="en-US" baseline="0" dirty="0" smtClean="0"/>
              <a:t> </a:t>
            </a:r>
            <a:r>
              <a:rPr lang="en-US" baseline="0" dirty="0" err="1" smtClean="0"/>
              <a:t>folosite</a:t>
            </a:r>
            <a:r>
              <a:rPr lang="en-US" baseline="0" dirty="0" smtClean="0"/>
              <a:t> de </a:t>
            </a:r>
            <a:r>
              <a:rPr lang="en-US" baseline="0" dirty="0" err="1" smtClean="0"/>
              <a:t>mult</a:t>
            </a:r>
            <a:r>
              <a:rPr lang="en-US" baseline="0" dirty="0" smtClean="0"/>
              <a:t> </a:t>
            </a:r>
            <a:r>
              <a:rPr lang="en-US" baseline="0" dirty="0" err="1" smtClean="0"/>
              <a:t>timp</a:t>
            </a:r>
            <a:r>
              <a:rPr lang="en-US" baseline="0" dirty="0" smtClean="0"/>
              <a:t>, </a:t>
            </a:r>
          </a:p>
          <a:p>
            <a:r>
              <a:rPr lang="en-US" baseline="0" dirty="0" err="1" smtClean="0"/>
              <a:t>pentru</a:t>
            </a:r>
            <a:r>
              <a:rPr lang="en-US" baseline="0" dirty="0" smtClean="0"/>
              <a:t> a reduce </a:t>
            </a:r>
            <a:r>
              <a:rPr lang="en-US" baseline="0" dirty="0" err="1" smtClean="0"/>
              <a:t>complexitatea</a:t>
            </a:r>
            <a:r>
              <a:rPr lang="en-US" baseline="0" dirty="0" smtClean="0"/>
              <a:t> </a:t>
            </a:r>
            <a:r>
              <a:rPr lang="en-US" baseline="0" dirty="0" err="1" smtClean="0"/>
              <a:t>accidentala</a:t>
            </a:r>
            <a:r>
              <a:rPr lang="en-US" baseline="0" dirty="0" smtClean="0"/>
              <a:t>.</a:t>
            </a:r>
          </a:p>
          <a:p>
            <a:r>
              <a:rPr lang="en-US" baseline="0" dirty="0" err="1" smtClean="0"/>
              <a:t>Ceea</a:t>
            </a:r>
            <a:r>
              <a:rPr lang="en-US" baseline="0" dirty="0" smtClean="0"/>
              <a:t> </a:t>
            </a:r>
            <a:r>
              <a:rPr lang="en-US" baseline="0" dirty="0" err="1" smtClean="0"/>
              <a:t>ce</a:t>
            </a:r>
            <a:r>
              <a:rPr lang="en-US" baseline="0" dirty="0" smtClean="0"/>
              <a:t> a </a:t>
            </a:r>
            <a:r>
              <a:rPr lang="en-US" baseline="0" dirty="0" err="1" smtClean="0"/>
              <a:t>facut</a:t>
            </a:r>
            <a:r>
              <a:rPr lang="en-US" baseline="0" dirty="0" smtClean="0"/>
              <a:t> Eric Evans in </a:t>
            </a:r>
            <a:r>
              <a:rPr lang="en-US" baseline="0" dirty="0" err="1" smtClean="0"/>
              <a:t>cartea</a:t>
            </a:r>
            <a:r>
              <a:rPr lang="en-US" baseline="0" dirty="0" smtClean="0"/>
              <a:t> </a:t>
            </a:r>
            <a:r>
              <a:rPr lang="en-US" baseline="0" dirty="0" err="1" smtClean="0"/>
              <a:t>sa</a:t>
            </a:r>
            <a:r>
              <a:rPr lang="en-US" baseline="0" dirty="0" smtClean="0"/>
              <a:t> in </a:t>
            </a:r>
            <a:r>
              <a:rPr lang="en-US" baseline="0" dirty="0" err="1" smtClean="0"/>
              <a:t>marea</a:t>
            </a:r>
            <a:r>
              <a:rPr lang="en-US" baseline="0" dirty="0" smtClean="0"/>
              <a:t> parte a </a:t>
            </a:r>
            <a:r>
              <a:rPr lang="en-US" baseline="0" dirty="0" err="1" smtClean="0"/>
              <a:t>systematizat</a:t>
            </a:r>
            <a:r>
              <a:rPr lang="en-US" baseline="0" dirty="0" smtClean="0"/>
              <a:t> un set de </a:t>
            </a:r>
            <a:r>
              <a:rPr lang="en-US" baseline="0" dirty="0" err="1" smtClean="0"/>
              <a:t>practici</a:t>
            </a:r>
            <a:r>
              <a:rPr lang="en-US" baseline="0" dirty="0" smtClean="0"/>
              <a:t> </a:t>
            </a:r>
            <a:r>
              <a:rPr lang="en-US" baseline="0" dirty="0" err="1" smtClean="0"/>
              <a:t>si</a:t>
            </a:r>
            <a:r>
              <a:rPr lang="en-US" baseline="0" dirty="0" smtClean="0"/>
              <a:t> pattern. </a:t>
            </a:r>
          </a:p>
          <a:p>
            <a:r>
              <a:rPr lang="en-US" baseline="0" dirty="0" smtClean="0"/>
              <a:t>Multi DDD </a:t>
            </a:r>
            <a:r>
              <a:rPr lang="en-US" baseline="0" dirty="0" err="1" smtClean="0"/>
              <a:t>specialisti</a:t>
            </a:r>
            <a:r>
              <a:rPr lang="en-US" baseline="0" dirty="0" smtClean="0"/>
              <a:t> spun ca DDD </a:t>
            </a:r>
            <a:r>
              <a:rPr lang="en-US" baseline="0" dirty="0" err="1" smtClean="0"/>
              <a:t>este</a:t>
            </a:r>
            <a:r>
              <a:rPr lang="en-US" baseline="0" dirty="0" smtClean="0"/>
              <a:t> </a:t>
            </a:r>
            <a:r>
              <a:rPr lang="en-US" baseline="0" dirty="0" err="1" smtClean="0"/>
              <a:t>Obiect</a:t>
            </a:r>
            <a:r>
              <a:rPr lang="en-US" baseline="0" dirty="0" smtClean="0"/>
              <a:t> Oriented </a:t>
            </a:r>
            <a:r>
              <a:rPr lang="en-US" baseline="0" dirty="0" err="1" smtClean="0"/>
              <a:t>programing</a:t>
            </a:r>
            <a:r>
              <a:rPr lang="en-US" baseline="0" dirty="0" smtClean="0"/>
              <a:t>, design,… </a:t>
            </a:r>
            <a:r>
              <a:rPr lang="en-US" baseline="0" dirty="0" err="1" smtClean="0"/>
              <a:t>facut</a:t>
            </a:r>
            <a:r>
              <a:rPr lang="en-US" baseline="0" dirty="0" smtClean="0"/>
              <a:t> in mod correct.</a:t>
            </a:r>
          </a:p>
          <a:p>
            <a:r>
              <a:rPr lang="en-US" baseline="0" dirty="0" err="1" smtClean="0"/>
              <a:t>Careva</a:t>
            </a:r>
            <a:r>
              <a:rPr lang="en-US" baseline="0" dirty="0" smtClean="0"/>
              <a:t> </a:t>
            </a:r>
            <a:r>
              <a:rPr lang="en-US" baseline="0" dirty="0" err="1" smtClean="0"/>
              <a:t>principii</a:t>
            </a:r>
            <a:r>
              <a:rPr lang="en-US" baseline="0" dirty="0" smtClean="0"/>
              <a:t> de </a:t>
            </a:r>
            <a:r>
              <a:rPr lang="en-US" baseline="0" dirty="0" err="1" smtClean="0"/>
              <a:t>baza</a:t>
            </a:r>
            <a:r>
              <a:rPr lang="en-US" baseline="0" dirty="0" smtClean="0"/>
              <a:t> </a:t>
            </a:r>
            <a:r>
              <a:rPr lang="en-US" baseline="0" dirty="0" err="1" smtClean="0"/>
              <a:t>deacum</a:t>
            </a:r>
            <a:r>
              <a:rPr lang="en-US" baseline="0" dirty="0" smtClean="0"/>
              <a:t> le-am </a:t>
            </a:r>
            <a:r>
              <a:rPr lang="en-US" baseline="0" dirty="0" err="1" smtClean="0"/>
              <a:t>discutat</a:t>
            </a:r>
            <a:r>
              <a:rPr lang="en-US" baseline="0" dirty="0" smtClean="0"/>
              <a:t>, </a:t>
            </a:r>
            <a:r>
              <a:rPr lang="en-US" baseline="0" dirty="0" err="1" smtClean="0"/>
              <a:t>despre</a:t>
            </a:r>
            <a:r>
              <a:rPr lang="en-US" baseline="0" dirty="0" smtClean="0"/>
              <a:t> </a:t>
            </a:r>
            <a:r>
              <a:rPr lang="en-US" baseline="0" dirty="0" err="1" smtClean="0"/>
              <a:t>patterne</a:t>
            </a:r>
            <a:r>
              <a:rPr lang="en-US" baseline="0" dirty="0" smtClean="0"/>
              <a:t> v-</a:t>
            </a:r>
            <a:r>
              <a:rPr lang="en-US" baseline="0" dirty="0" err="1" smtClean="0"/>
              <a:t>om</a:t>
            </a:r>
            <a:r>
              <a:rPr lang="en-US" baseline="0" dirty="0" smtClean="0"/>
              <a:t> </a:t>
            </a:r>
            <a:r>
              <a:rPr lang="en-US" baseline="0" dirty="0" err="1" smtClean="0"/>
              <a:t>discuta</a:t>
            </a:r>
            <a:r>
              <a:rPr lang="en-US" baseline="0" dirty="0" smtClean="0"/>
              <a:t> in </a:t>
            </a:r>
            <a:r>
              <a:rPr lang="en-US" baseline="0" dirty="0" err="1" smtClean="0"/>
              <a:t>continuare</a:t>
            </a:r>
            <a:r>
              <a:rPr lang="en-US" baseline="0" dirty="0" smtClean="0"/>
              <a:t>.</a:t>
            </a:r>
          </a:p>
          <a:p>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Daca</a:t>
            </a:r>
            <a:r>
              <a:rPr lang="en-US" dirty="0" smtClean="0"/>
              <a:t> </a:t>
            </a:r>
            <a:r>
              <a:rPr lang="en-US" dirty="0" err="1" smtClean="0"/>
              <a:t>pina</a:t>
            </a:r>
            <a:r>
              <a:rPr lang="en-US" dirty="0" smtClean="0"/>
              <a:t> </a:t>
            </a:r>
            <a:r>
              <a:rPr lang="en-US" dirty="0" err="1" smtClean="0"/>
              <a:t>acum</a:t>
            </a:r>
            <a:r>
              <a:rPr lang="en-US" dirty="0" smtClean="0"/>
              <a:t> in </a:t>
            </a:r>
            <a:r>
              <a:rPr lang="en-US" dirty="0" err="1" smtClean="0"/>
              <a:t>marea</a:t>
            </a:r>
            <a:r>
              <a:rPr lang="en-US" dirty="0" smtClean="0"/>
              <a:t> parte am </a:t>
            </a:r>
            <a:r>
              <a:rPr lang="en-US" dirty="0" err="1" smtClean="0"/>
              <a:t>discutat</a:t>
            </a:r>
            <a:r>
              <a:rPr lang="en-US" dirty="0" smtClean="0"/>
              <a:t> </a:t>
            </a:r>
            <a:r>
              <a:rPr lang="en-US" dirty="0" err="1" smtClean="0"/>
              <a:t>despre</a:t>
            </a:r>
            <a:r>
              <a:rPr lang="en-US" dirty="0" smtClean="0"/>
              <a:t> </a:t>
            </a:r>
            <a:r>
              <a:rPr lang="en-US" dirty="0" err="1" smtClean="0"/>
              <a:t>careva</a:t>
            </a:r>
            <a:r>
              <a:rPr lang="en-US" dirty="0" smtClean="0"/>
              <a:t> </a:t>
            </a:r>
            <a:r>
              <a:rPr lang="en-US" dirty="0" err="1" smtClean="0"/>
              <a:t>principii</a:t>
            </a:r>
            <a:r>
              <a:rPr lang="en-US" baseline="0" dirty="0" smtClean="0"/>
              <a:t> DDD, </a:t>
            </a:r>
            <a:r>
              <a:rPr lang="en-US" baseline="0" dirty="0" err="1" smtClean="0"/>
              <a:t>acum</a:t>
            </a:r>
            <a:r>
              <a:rPr lang="en-US" baseline="0" dirty="0" smtClean="0"/>
              <a:t> </a:t>
            </a:r>
            <a:r>
              <a:rPr lang="en-US" baseline="0" dirty="0" err="1" smtClean="0"/>
              <a:t>ar</a:t>
            </a:r>
            <a:r>
              <a:rPr lang="en-US" baseline="0" dirty="0" smtClean="0"/>
              <a:t> </a:t>
            </a:r>
            <a:r>
              <a:rPr lang="en-US" baseline="0" dirty="0" err="1" smtClean="0"/>
              <a:t>sa</a:t>
            </a:r>
            <a:endParaRPr lang="en-US" baseline="0" dirty="0" smtClean="0"/>
          </a:p>
          <a:p>
            <a:r>
              <a:rPr lang="en-US" baseline="0" dirty="0" err="1" smtClean="0"/>
              <a:t>Discut</a:t>
            </a:r>
            <a:r>
              <a:rPr lang="en-US" baseline="0" dirty="0" smtClean="0"/>
              <a:t> </a:t>
            </a:r>
            <a:r>
              <a:rPr lang="en-US" baseline="0" dirty="0" err="1" smtClean="0"/>
              <a:t>despre</a:t>
            </a:r>
            <a:r>
              <a:rPr lang="en-US" baseline="0" dirty="0" smtClean="0"/>
              <a:t> </a:t>
            </a:r>
            <a:r>
              <a:rPr lang="en-US" baseline="0" dirty="0" err="1" smtClean="0"/>
              <a:t>paterne</a:t>
            </a:r>
            <a:r>
              <a:rPr lang="en-US" baseline="0" dirty="0" smtClean="0"/>
              <a:t> care se </a:t>
            </a:r>
            <a:r>
              <a:rPr lang="en-US" baseline="0" dirty="0" err="1" smtClean="0"/>
              <a:t>foloses</a:t>
            </a:r>
            <a:r>
              <a:rPr lang="en-US" baseline="0" dirty="0" smtClean="0"/>
              <a:t> in DDD </a:t>
            </a:r>
            <a:r>
              <a:rPr lang="en-US" baseline="0" dirty="0" err="1" smtClean="0"/>
              <a:t>pentru</a:t>
            </a:r>
            <a:r>
              <a:rPr lang="en-US" baseline="0" dirty="0" smtClean="0"/>
              <a:t> </a:t>
            </a:r>
            <a:r>
              <a:rPr lang="en-US" baseline="0" dirty="0" err="1" smtClean="0"/>
              <a:t>crea</a:t>
            </a:r>
            <a:r>
              <a:rPr lang="en-US" baseline="0" dirty="0" smtClean="0"/>
              <a:t> un </a:t>
            </a:r>
            <a:r>
              <a:rPr lang="en-US" baseline="0" dirty="0" err="1" smtClean="0"/>
              <a:t>doman</a:t>
            </a:r>
            <a:r>
              <a:rPr lang="en-US" baseline="0" dirty="0" smtClean="0"/>
              <a:t> model </a:t>
            </a:r>
            <a:r>
              <a:rPr lang="en-US" baseline="0" dirty="0" err="1" smtClean="0"/>
              <a:t>si</a:t>
            </a:r>
            <a:r>
              <a:rPr lang="en-US" baseline="0" dirty="0" smtClean="0"/>
              <a:t> o </a:t>
            </a:r>
            <a:r>
              <a:rPr lang="en-US" baseline="0" dirty="0" err="1" smtClean="0"/>
              <a:t>architectura</a:t>
            </a:r>
            <a:r>
              <a:rPr lang="en-US" baseline="0" dirty="0" smtClean="0"/>
              <a:t> care </a:t>
            </a:r>
            <a:r>
              <a:rPr lang="en-US" baseline="0" dirty="0" err="1" smtClean="0"/>
              <a:t>este</a:t>
            </a:r>
            <a:r>
              <a:rPr lang="en-US" baseline="0" dirty="0" smtClean="0"/>
              <a:t> </a:t>
            </a:r>
            <a:r>
              <a:rPr lang="en-US" baseline="0" dirty="0" err="1" smtClean="0"/>
              <a:t>recomandata</a:t>
            </a:r>
            <a:r>
              <a:rPr lang="en-US" baseline="0" dirty="0" smtClean="0"/>
              <a:t> in </a:t>
            </a:r>
            <a:r>
              <a:rPr lang="en-US" baseline="0" dirty="0" err="1" smtClean="0"/>
              <a:t>proiecte</a:t>
            </a:r>
            <a:r>
              <a:rPr lang="en-US" baseline="0" dirty="0" smtClean="0"/>
              <a:t> DDD.</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Acesta</a:t>
            </a:r>
            <a:r>
              <a:rPr lang="en-US" dirty="0" smtClean="0"/>
              <a:t> </a:t>
            </a:r>
            <a:r>
              <a:rPr lang="en-US" dirty="0" err="1" smtClean="0"/>
              <a:t>este</a:t>
            </a:r>
            <a:r>
              <a:rPr lang="en-US" dirty="0" smtClean="0"/>
              <a:t> un layering</a:t>
            </a:r>
            <a:r>
              <a:rPr lang="en-US" baseline="0" dirty="0" smtClean="0"/>
              <a:t> </a:t>
            </a:r>
            <a:r>
              <a:rPr lang="en-US" baseline="0" dirty="0" err="1" smtClean="0"/>
              <a:t>clasic</a:t>
            </a:r>
            <a:r>
              <a:rPr lang="en-US" baseline="0" dirty="0" smtClean="0"/>
              <a:t>, care se </a:t>
            </a:r>
            <a:r>
              <a:rPr lang="en-US" baseline="0" dirty="0" err="1" smtClean="0"/>
              <a:t>bazeaza</a:t>
            </a:r>
            <a:r>
              <a:rPr lang="en-US" baseline="0" dirty="0" smtClean="0"/>
              <a:t> </a:t>
            </a:r>
            <a:r>
              <a:rPr lang="en-US" baseline="0" dirty="0" err="1" smtClean="0"/>
              <a:t>pe</a:t>
            </a:r>
            <a:r>
              <a:rPr lang="en-US" baseline="0" dirty="0" smtClean="0"/>
              <a:t> 3 </a:t>
            </a:r>
            <a:r>
              <a:rPr lang="en-US" baseline="0" dirty="0" err="1" smtClean="0"/>
              <a:t>layere</a:t>
            </a:r>
            <a:r>
              <a:rPr lang="en-US" baseline="0" dirty="0" smtClean="0"/>
              <a:t> </a:t>
            </a:r>
            <a:r>
              <a:rPr lang="en-US" baseline="0" dirty="0" err="1" smtClean="0"/>
              <a:t>principale</a:t>
            </a:r>
            <a:r>
              <a:rPr lang="en-US" baseline="0" dirty="0" smtClean="0"/>
              <a:t>, </a:t>
            </a:r>
            <a:r>
              <a:rPr lang="en-US" baseline="0" dirty="0" err="1" smtClean="0"/>
              <a:t>desigur</a:t>
            </a:r>
            <a:r>
              <a:rPr lang="en-US" baseline="0" dirty="0" smtClean="0"/>
              <a:t> pot </a:t>
            </a:r>
            <a:r>
              <a:rPr lang="en-US" baseline="0" dirty="0" err="1" smtClean="0"/>
              <a:t>fi</a:t>
            </a:r>
            <a:r>
              <a:rPr lang="en-US" baseline="0" dirty="0" smtClean="0"/>
              <a:t> </a:t>
            </a:r>
            <a:r>
              <a:rPr lang="en-US" baseline="0" dirty="0" err="1" smtClean="0"/>
              <a:t>si</a:t>
            </a:r>
            <a:r>
              <a:rPr lang="en-US" baseline="0" dirty="0" smtClean="0"/>
              <a:t> </a:t>
            </a:r>
            <a:r>
              <a:rPr lang="en-US" baseline="0" dirty="0" err="1" smtClean="0"/>
              <a:t>alte</a:t>
            </a:r>
            <a:r>
              <a:rPr lang="en-US" baseline="0" dirty="0" smtClean="0"/>
              <a:t> </a:t>
            </a:r>
            <a:r>
              <a:rPr lang="en-US" baseline="0" dirty="0" err="1" smtClean="0"/>
              <a:t>layere</a:t>
            </a:r>
            <a:r>
              <a:rPr lang="en-US" baseline="0" dirty="0" smtClean="0"/>
              <a:t> </a:t>
            </a:r>
            <a:r>
              <a:rPr lang="en-US" baseline="0" dirty="0" err="1" smtClean="0"/>
              <a:t>dar</a:t>
            </a:r>
            <a:r>
              <a:rPr lang="en-US" baseline="0" dirty="0" smtClean="0"/>
              <a:t> de </a:t>
            </a:r>
            <a:r>
              <a:rPr lang="en-US" baseline="0" dirty="0" err="1" smtClean="0"/>
              <a:t>baza</a:t>
            </a:r>
            <a:r>
              <a:rPr lang="en-US" baseline="0" dirty="0" smtClean="0"/>
              <a:t> is: UI, Business, </a:t>
            </a:r>
            <a:r>
              <a:rPr lang="en-US" baseline="0" dirty="0" err="1" smtClean="0"/>
              <a:t>si</a:t>
            </a:r>
            <a:r>
              <a:rPr lang="en-US" baseline="0" dirty="0" smtClean="0"/>
              <a:t> Data Access,</a:t>
            </a:r>
          </a:p>
          <a:p>
            <a:r>
              <a:rPr lang="en-US" baseline="0" dirty="0" smtClean="0"/>
              <a:t>Si un set de </a:t>
            </a:r>
            <a:r>
              <a:rPr lang="en-US" baseline="0" dirty="0" err="1" smtClean="0"/>
              <a:t>obiecte</a:t>
            </a:r>
            <a:r>
              <a:rPr lang="en-US" baseline="0" dirty="0" smtClean="0"/>
              <a:t> </a:t>
            </a:r>
            <a:r>
              <a:rPr lang="en-US" baseline="0" dirty="0" err="1" smtClean="0"/>
              <a:t>ce</a:t>
            </a:r>
            <a:r>
              <a:rPr lang="en-US" baseline="0" dirty="0" smtClean="0"/>
              <a:t> </a:t>
            </a:r>
            <a:r>
              <a:rPr lang="en-US" baseline="0" dirty="0" err="1" smtClean="0"/>
              <a:t>reprezinta</a:t>
            </a:r>
            <a:r>
              <a:rPr lang="en-US" baseline="0" dirty="0" smtClean="0"/>
              <a:t> date care </a:t>
            </a:r>
            <a:r>
              <a:rPr lang="en-US" baseline="0" dirty="0" err="1" smtClean="0"/>
              <a:t>traverseaza</a:t>
            </a:r>
            <a:r>
              <a:rPr lang="en-US" baseline="0" dirty="0" smtClean="0"/>
              <a:t> </a:t>
            </a:r>
            <a:r>
              <a:rPr lang="en-US" baseline="0" dirty="0" err="1" smtClean="0"/>
              <a:t>aceste</a:t>
            </a:r>
            <a:r>
              <a:rPr lang="en-US" baseline="0" dirty="0" smtClean="0"/>
              <a:t> </a:t>
            </a:r>
            <a:r>
              <a:rPr lang="en-US" baseline="0" dirty="0" err="1" smtClean="0"/>
              <a:t>layere</a:t>
            </a:r>
            <a:r>
              <a:rPr lang="en-US" baseline="0" dirty="0" smtClean="0"/>
              <a:t> </a:t>
            </a:r>
            <a:r>
              <a:rPr lang="en-US" baseline="0" dirty="0" err="1" smtClean="0"/>
              <a:t>pentru</a:t>
            </a:r>
            <a:r>
              <a:rPr lang="en-US" baseline="0" dirty="0" smtClean="0"/>
              <a:t> a </a:t>
            </a:r>
            <a:r>
              <a:rPr lang="en-US" baseline="0" dirty="0" err="1" smtClean="0"/>
              <a:t>comunica</a:t>
            </a:r>
            <a:r>
              <a:rPr lang="en-US" baseline="0" dirty="0" smtClean="0"/>
              <a:t> </a:t>
            </a:r>
            <a:r>
              <a:rPr lang="en-US" baseline="0" dirty="0" err="1" smtClean="0"/>
              <a:t>intre</a:t>
            </a:r>
            <a:r>
              <a:rPr lang="en-US" baseline="0" dirty="0" smtClean="0"/>
              <a:t> </a:t>
            </a:r>
            <a:r>
              <a:rPr lang="en-US" baseline="0" dirty="0" err="1" smtClean="0"/>
              <a:t>layere</a:t>
            </a:r>
            <a:r>
              <a:rPr lang="en-US" baseline="0" dirty="0" smtClean="0"/>
              <a:t>.</a:t>
            </a:r>
          </a:p>
          <a:p>
            <a:r>
              <a:rPr lang="en-US" baseline="0" dirty="0" smtClean="0"/>
              <a:t>Business </a:t>
            </a:r>
            <a:r>
              <a:rPr lang="en-US" baseline="0" dirty="0" err="1" smtClean="0"/>
              <a:t>logica</a:t>
            </a:r>
            <a:r>
              <a:rPr lang="en-US" baseline="0" dirty="0" smtClean="0"/>
              <a:t> nu </a:t>
            </a:r>
            <a:r>
              <a:rPr lang="en-US" baseline="0" dirty="0" err="1" smtClean="0"/>
              <a:t>este</a:t>
            </a:r>
            <a:r>
              <a:rPr lang="en-US" baseline="0" dirty="0" smtClean="0"/>
              <a:t> </a:t>
            </a:r>
            <a:r>
              <a:rPr lang="en-US" baseline="0" dirty="0" err="1" smtClean="0"/>
              <a:t>izolata</a:t>
            </a:r>
            <a:r>
              <a:rPr lang="en-US" baseline="0" dirty="0" smtClean="0"/>
              <a:t> </a:t>
            </a:r>
            <a:r>
              <a:rPr lang="en-US" baseline="0" dirty="0" err="1" smtClean="0"/>
              <a:t>ceea</a:t>
            </a:r>
            <a:r>
              <a:rPr lang="en-US" baseline="0" dirty="0" smtClean="0"/>
              <a:t> </a:t>
            </a:r>
            <a:r>
              <a:rPr lang="en-US" baseline="0" dirty="0" err="1" smtClean="0"/>
              <a:t>ce</a:t>
            </a:r>
            <a:r>
              <a:rPr lang="en-US" baseline="0" dirty="0" smtClean="0"/>
              <a:t> duce la </a:t>
            </a:r>
            <a:r>
              <a:rPr lang="en-US" baseline="0" dirty="0" err="1" smtClean="0"/>
              <a:t>dependente</a:t>
            </a:r>
            <a:r>
              <a:rPr lang="en-US" baseline="0" dirty="0" smtClean="0"/>
              <a:t> </a:t>
            </a:r>
            <a:r>
              <a:rPr lang="en-US" baseline="0" dirty="0" err="1" smtClean="0"/>
              <a:t>directe</a:t>
            </a:r>
            <a:r>
              <a:rPr lang="en-US" baseline="0" dirty="0" smtClean="0"/>
              <a:t> de </a:t>
            </a:r>
            <a:r>
              <a:rPr lang="en-US" baseline="0" dirty="0" err="1" smtClean="0"/>
              <a:t>infrastructura</a:t>
            </a:r>
            <a:r>
              <a:rPr lang="en-US" baseline="0" dirty="0" smtClean="0"/>
              <a:t> </a:t>
            </a:r>
            <a:r>
              <a:rPr lang="en-US" baseline="0" dirty="0" err="1" smtClean="0"/>
              <a:t>si</a:t>
            </a:r>
            <a:r>
              <a:rPr lang="en-US" baseline="0" dirty="0" smtClean="0"/>
              <a:t> business </a:t>
            </a:r>
            <a:r>
              <a:rPr lang="en-US" baseline="0" dirty="0" err="1" smtClean="0"/>
              <a:t>logica</a:t>
            </a:r>
            <a:r>
              <a:rPr lang="en-US" baseline="0" dirty="0" smtClean="0"/>
              <a:t> </a:t>
            </a:r>
            <a:r>
              <a:rPr lang="en-US" baseline="0" dirty="0" err="1" smtClean="0"/>
              <a:t>este</a:t>
            </a:r>
            <a:r>
              <a:rPr lang="en-US" baseline="0" dirty="0" smtClean="0"/>
              <a:t> </a:t>
            </a:r>
            <a:r>
              <a:rPr lang="en-US" baseline="0" dirty="0" err="1" smtClean="0"/>
              <a:t>dispersata</a:t>
            </a:r>
            <a:r>
              <a:rPr lang="en-US" baseline="0" dirty="0" smtClean="0"/>
              <a:t> </a:t>
            </a:r>
            <a:r>
              <a:rPr lang="en-US" baseline="0" dirty="0" err="1" smtClean="0"/>
              <a:t>intre</a:t>
            </a:r>
            <a:r>
              <a:rPr lang="en-US" baseline="0" dirty="0" smtClean="0"/>
              <a:t> </a:t>
            </a:r>
            <a:r>
              <a:rPr lang="en-US" baseline="0" dirty="0" err="1" smtClean="0"/>
              <a:t>layere</a:t>
            </a:r>
            <a:r>
              <a:rPr lang="en-US" baseline="0" dirty="0" smtClean="0"/>
              <a:t>. </a:t>
            </a:r>
          </a:p>
          <a:p>
            <a:r>
              <a:rPr lang="en-US" baseline="0" dirty="0" smtClean="0"/>
              <a:t>Dar </a:t>
            </a:r>
            <a:r>
              <a:rPr lang="en-US" baseline="0" dirty="0" err="1" smtClean="0"/>
              <a:t>datele</a:t>
            </a:r>
            <a:r>
              <a:rPr lang="en-US" baseline="0" dirty="0" smtClean="0"/>
              <a:t> POCO, Record Sets, </a:t>
            </a:r>
            <a:r>
              <a:rPr lang="en-US" baseline="0" dirty="0" err="1" smtClean="0"/>
              <a:t>ect</a:t>
            </a:r>
            <a:r>
              <a:rPr lang="en-US" baseline="0" dirty="0" smtClean="0"/>
              <a:t>.. care se transmit </a:t>
            </a:r>
            <a:r>
              <a:rPr lang="en-US" baseline="0" dirty="0" err="1" smtClean="0"/>
              <a:t>intre</a:t>
            </a:r>
            <a:r>
              <a:rPr lang="en-US" baseline="0" dirty="0" smtClean="0"/>
              <a:t> </a:t>
            </a:r>
            <a:r>
              <a:rPr lang="en-US" baseline="0" dirty="0" err="1" smtClean="0"/>
              <a:t>laiere</a:t>
            </a:r>
            <a:r>
              <a:rPr lang="en-US" baseline="0" dirty="0" smtClean="0"/>
              <a:t> </a:t>
            </a:r>
            <a:r>
              <a:rPr lang="en-US" baseline="0" dirty="0" err="1" smtClean="0"/>
              <a:t>sunt</a:t>
            </a:r>
            <a:r>
              <a:rPr lang="en-US" baseline="0" dirty="0" smtClean="0"/>
              <a:t> De </a:t>
            </a:r>
            <a:r>
              <a:rPr lang="en-US" baseline="0" dirty="0" err="1" smtClean="0"/>
              <a:t>fapt</a:t>
            </a:r>
            <a:r>
              <a:rPr lang="en-US" baseline="0" dirty="0" smtClean="0"/>
              <a:t> </a:t>
            </a:r>
            <a:r>
              <a:rPr lang="en-US" baseline="0" dirty="0" err="1" smtClean="0"/>
              <a:t>aproape</a:t>
            </a:r>
            <a:r>
              <a:rPr lang="en-US" baseline="0" dirty="0" smtClean="0"/>
              <a:t> </a:t>
            </a:r>
            <a:r>
              <a:rPr lang="en-US" baseline="0" dirty="0" err="1" smtClean="0"/>
              <a:t>unu</a:t>
            </a:r>
            <a:r>
              <a:rPr lang="en-US" baseline="0" dirty="0" smtClean="0"/>
              <a:t> la </a:t>
            </a:r>
            <a:r>
              <a:rPr lang="en-US" baseline="0" dirty="0" err="1" smtClean="0"/>
              <a:t>unu</a:t>
            </a:r>
            <a:r>
              <a:rPr lang="en-US" baseline="0" dirty="0" smtClean="0"/>
              <a:t> cu DB schema, </a:t>
            </a:r>
            <a:r>
              <a:rPr lang="en-US" baseline="0" dirty="0" err="1" smtClean="0"/>
              <a:t>si</a:t>
            </a:r>
            <a:r>
              <a:rPr lang="en-US" baseline="0" dirty="0" smtClean="0"/>
              <a:t> nu </a:t>
            </a:r>
            <a:r>
              <a:rPr lang="en-US" baseline="0" dirty="0" err="1" smtClean="0"/>
              <a:t>contin</a:t>
            </a:r>
            <a:r>
              <a:rPr lang="en-US" baseline="0" dirty="0" smtClean="0"/>
              <a:t> </a:t>
            </a:r>
            <a:r>
              <a:rPr lang="en-US" baseline="0" dirty="0" err="1" smtClean="0"/>
              <a:t>logica</a:t>
            </a:r>
            <a:r>
              <a:rPr lang="en-US" baseline="0" dirty="0" smtClean="0"/>
              <a:t>.</a:t>
            </a:r>
          </a:p>
          <a:p>
            <a:endParaRPr lang="en-US" baseline="0" dirty="0" smtClean="0"/>
          </a:p>
          <a:p>
            <a:r>
              <a:rPr lang="en-US" dirty="0" smtClean="0"/>
              <a:t>Ca </a:t>
            </a:r>
            <a:r>
              <a:rPr lang="en-US" dirty="0" err="1" smtClean="0"/>
              <a:t>rezultat</a:t>
            </a:r>
            <a:r>
              <a:rPr lang="en-US" dirty="0" smtClean="0"/>
              <a:t> state</a:t>
            </a:r>
            <a:r>
              <a:rPr lang="en-US" baseline="0" dirty="0" smtClean="0"/>
              <a:t> </a:t>
            </a:r>
            <a:r>
              <a:rPr lang="en-US" baseline="0" dirty="0" err="1" smtClean="0"/>
              <a:t>si</a:t>
            </a:r>
            <a:r>
              <a:rPr lang="en-US" baseline="0" dirty="0" smtClean="0"/>
              <a:t> </a:t>
            </a:r>
            <a:r>
              <a:rPr lang="en-US" baseline="0" dirty="0" err="1" smtClean="0"/>
              <a:t>behaviour</a:t>
            </a:r>
            <a:r>
              <a:rPr lang="en-US" baseline="0" dirty="0" smtClean="0"/>
              <a:t> </a:t>
            </a:r>
            <a:r>
              <a:rPr lang="en-US" baseline="0" dirty="0" err="1" smtClean="0"/>
              <a:t>sunt</a:t>
            </a:r>
            <a:r>
              <a:rPr lang="en-US" baseline="0" dirty="0" smtClean="0"/>
              <a:t> </a:t>
            </a:r>
            <a:r>
              <a:rPr lang="en-US" baseline="0" dirty="0" err="1" smtClean="0"/>
              <a:t>despartite</a:t>
            </a:r>
            <a:r>
              <a:rPr lang="en-US" baseline="0" dirty="0" smtClean="0"/>
              <a:t> </a:t>
            </a:r>
            <a:r>
              <a:rPr lang="en-US" baseline="0" dirty="0" err="1" smtClean="0"/>
              <a:t>ceea</a:t>
            </a:r>
            <a:r>
              <a:rPr lang="en-US" baseline="0" dirty="0" smtClean="0"/>
              <a:t> </a:t>
            </a:r>
            <a:r>
              <a:rPr lang="en-US" baseline="0" dirty="0" err="1" smtClean="0"/>
              <a:t>ce</a:t>
            </a:r>
            <a:r>
              <a:rPr lang="en-US" baseline="0" dirty="0" smtClean="0"/>
              <a:t> duce la </a:t>
            </a:r>
            <a:r>
              <a:rPr lang="en-US" baseline="0" dirty="0" err="1" smtClean="0"/>
              <a:t>pierderea</a:t>
            </a:r>
            <a:r>
              <a:rPr lang="en-US" baseline="0" dirty="0" smtClean="0"/>
              <a:t> </a:t>
            </a:r>
            <a:r>
              <a:rPr lang="en-US" baseline="0" dirty="0" err="1" smtClean="0"/>
              <a:t>principiilor</a:t>
            </a:r>
            <a:r>
              <a:rPr lang="en-US" baseline="0" dirty="0" smtClean="0"/>
              <a:t> OO </a:t>
            </a:r>
            <a:r>
              <a:rPr lang="en-US" baseline="0" dirty="0" err="1" smtClean="0"/>
              <a:t>si</a:t>
            </a:r>
            <a:r>
              <a:rPr lang="en-US" baseline="0" dirty="0" smtClean="0"/>
              <a:t> la anemic domain layer, care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este</a:t>
            </a:r>
            <a:r>
              <a:rPr lang="en-US" baseline="0" dirty="0" smtClean="0"/>
              <a:t> Un Anti-</a:t>
            </a:r>
            <a:r>
              <a:rPr lang="en-US" baseline="0" dirty="0" err="1" smtClean="0"/>
              <a:t>patern</a:t>
            </a:r>
            <a:r>
              <a:rPr lang="en-US" baseline="0" dirty="0" smtClean="0"/>
              <a:t>.</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baseline="0" dirty="0" smtClean="0"/>
              <a:t>In layering </a:t>
            </a:r>
            <a:r>
              <a:rPr lang="en-US" b="1" baseline="0" dirty="0" err="1" smtClean="0"/>
              <a:t>recomandat</a:t>
            </a:r>
            <a:r>
              <a:rPr lang="en-US" b="1" baseline="0" dirty="0" smtClean="0"/>
              <a:t> de DDD</a:t>
            </a:r>
          </a:p>
          <a:p>
            <a:r>
              <a:rPr lang="en-US" b="1" baseline="0" dirty="0" smtClean="0"/>
              <a:t>Domain Layer </a:t>
            </a:r>
            <a:r>
              <a:rPr lang="en-US" baseline="0" dirty="0" err="1" smtClean="0"/>
              <a:t>este</a:t>
            </a:r>
            <a:r>
              <a:rPr lang="en-US" baseline="0" dirty="0" smtClean="0"/>
              <a:t> </a:t>
            </a:r>
            <a:r>
              <a:rPr lang="en-US" baseline="0" dirty="0" err="1" smtClean="0"/>
              <a:t>layerul</a:t>
            </a:r>
            <a:r>
              <a:rPr lang="en-US" baseline="0" dirty="0" smtClean="0"/>
              <a:t> principal in care domain </a:t>
            </a:r>
            <a:r>
              <a:rPr lang="en-US" baseline="0" dirty="0" err="1" smtClean="0"/>
              <a:t>modelul</a:t>
            </a:r>
            <a:r>
              <a:rPr lang="en-US" baseline="0" dirty="0" smtClean="0"/>
              <a:t> de </a:t>
            </a:r>
            <a:r>
              <a:rPr lang="en-US" baseline="0" dirty="0" err="1" smtClean="0"/>
              <a:t>fapt</a:t>
            </a:r>
            <a:r>
              <a:rPr lang="en-US" baseline="0" dirty="0" smtClean="0"/>
              <a:t> se </a:t>
            </a:r>
            <a:r>
              <a:rPr lang="en-US" baseline="0" dirty="0" err="1" smtClean="0"/>
              <a:t>afla</a:t>
            </a:r>
            <a:r>
              <a:rPr lang="en-US" baseline="0" dirty="0" smtClean="0"/>
              <a:t>. Inca un moment </a:t>
            </a:r>
            <a:r>
              <a:rPr lang="en-US" baseline="0" dirty="0" err="1" smtClean="0"/>
              <a:t>inportant</a:t>
            </a:r>
            <a:endParaRPr lang="en-US" baseline="0" dirty="0" smtClean="0"/>
          </a:p>
          <a:p>
            <a:r>
              <a:rPr lang="en-US" baseline="0" dirty="0" smtClean="0"/>
              <a:t>Este ca Domain Layer nu are </a:t>
            </a:r>
            <a:r>
              <a:rPr lang="en-US" baseline="0" dirty="0" err="1" smtClean="0"/>
              <a:t>dependente</a:t>
            </a:r>
            <a:r>
              <a:rPr lang="en-US" baseline="0" dirty="0" smtClean="0"/>
              <a:t>, </a:t>
            </a:r>
            <a:r>
              <a:rPr lang="en-US" baseline="0" dirty="0" err="1" smtClean="0"/>
              <a:t>referinte</a:t>
            </a:r>
            <a:r>
              <a:rPr lang="en-US" baseline="0" dirty="0" smtClean="0"/>
              <a:t> la </a:t>
            </a:r>
            <a:r>
              <a:rPr lang="en-US" baseline="0" dirty="0" err="1" smtClean="0"/>
              <a:t>alte</a:t>
            </a:r>
            <a:r>
              <a:rPr lang="en-US" baseline="0" dirty="0" smtClean="0"/>
              <a:t> </a:t>
            </a:r>
            <a:r>
              <a:rPr lang="en-US" baseline="0" dirty="0" err="1" smtClean="0"/>
              <a:t>layere</a:t>
            </a:r>
            <a:r>
              <a:rPr lang="en-US" baseline="0" dirty="0" smtClean="0"/>
              <a:t>, </a:t>
            </a:r>
            <a:r>
              <a:rPr lang="en-US" baseline="0" dirty="0" err="1" smtClean="0"/>
              <a:t>sau</a:t>
            </a:r>
            <a:r>
              <a:rPr lang="en-US" baseline="0" dirty="0" smtClean="0"/>
              <a:t> </a:t>
            </a:r>
            <a:r>
              <a:rPr lang="en-US" baseline="0" dirty="0" err="1" smtClean="0"/>
              <a:t>cel</a:t>
            </a:r>
            <a:r>
              <a:rPr lang="en-US" baseline="0" dirty="0" smtClean="0"/>
              <a:t> </a:t>
            </a:r>
            <a:r>
              <a:rPr lang="en-US" baseline="0" dirty="0" err="1" smtClean="0"/>
              <a:t>putin</a:t>
            </a:r>
            <a:r>
              <a:rPr lang="en-US" baseline="0" dirty="0" smtClean="0"/>
              <a:t> </a:t>
            </a:r>
            <a:r>
              <a:rPr lang="en-US" baseline="0" dirty="0" err="1" smtClean="0"/>
              <a:t>dependentele</a:t>
            </a:r>
            <a:endParaRPr lang="en-US" baseline="0" dirty="0" smtClean="0"/>
          </a:p>
          <a:p>
            <a:r>
              <a:rPr lang="en-US" baseline="0" dirty="0" smtClean="0"/>
              <a:t>se tin la minimum, de </a:t>
            </a:r>
            <a:r>
              <a:rPr lang="en-US" baseline="0" dirty="0" err="1" smtClean="0"/>
              <a:t>exemplu</a:t>
            </a:r>
            <a:r>
              <a:rPr lang="en-US" baseline="0" dirty="0" smtClean="0"/>
              <a:t> domain layer </a:t>
            </a:r>
            <a:r>
              <a:rPr lang="en-US" baseline="0" dirty="0" err="1" smtClean="0"/>
              <a:t>poate</a:t>
            </a:r>
            <a:r>
              <a:rPr lang="en-US" baseline="0" dirty="0" smtClean="0"/>
              <a:t> </a:t>
            </a:r>
            <a:r>
              <a:rPr lang="en-US" baseline="0" dirty="0" err="1" smtClean="0"/>
              <a:t>avea</a:t>
            </a:r>
            <a:r>
              <a:rPr lang="en-US" baseline="0" dirty="0" smtClean="0"/>
              <a:t> </a:t>
            </a:r>
            <a:r>
              <a:rPr lang="en-US" baseline="0" dirty="0" err="1" smtClean="0"/>
              <a:t>dependenta</a:t>
            </a:r>
            <a:r>
              <a:rPr lang="en-US" baseline="0" dirty="0" smtClean="0"/>
              <a:t> de </a:t>
            </a:r>
            <a:r>
              <a:rPr lang="en-US" baseline="0" dirty="0" err="1" smtClean="0"/>
              <a:t>Infrastructura</a:t>
            </a:r>
            <a:r>
              <a:rPr lang="en-US" baseline="0" dirty="0" smtClean="0"/>
              <a:t> de </a:t>
            </a:r>
            <a:r>
              <a:rPr lang="en-US" baseline="0" dirty="0" err="1" smtClean="0"/>
              <a:t>validatre</a:t>
            </a:r>
            <a:r>
              <a:rPr lang="en-US" baseline="0" dirty="0" smtClean="0"/>
              <a:t> a </a:t>
            </a:r>
            <a:r>
              <a:rPr lang="en-US" baseline="0" dirty="0" err="1" smtClean="0"/>
              <a:t>obiectelor</a:t>
            </a:r>
            <a:r>
              <a:rPr lang="en-US" baseline="0" dirty="0" smtClean="0"/>
              <a:t> din domain.</a:t>
            </a:r>
          </a:p>
          <a:p>
            <a:endParaRPr lang="en-US" dirty="0" smtClean="0"/>
          </a:p>
          <a:p>
            <a:r>
              <a:rPr lang="en-US" b="1" dirty="0" smtClean="0"/>
              <a:t>CLICK1</a:t>
            </a:r>
          </a:p>
          <a:p>
            <a:endParaRPr lang="en-US" dirty="0" smtClean="0"/>
          </a:p>
          <a:p>
            <a:r>
              <a:rPr lang="en-US" b="1" dirty="0" err="1" smtClean="0"/>
              <a:t>Infrastructura</a:t>
            </a:r>
            <a:r>
              <a:rPr lang="en-US" dirty="0" smtClean="0"/>
              <a:t> </a:t>
            </a:r>
            <a:r>
              <a:rPr lang="en-US" dirty="0" err="1" smtClean="0"/>
              <a:t>este</a:t>
            </a:r>
            <a:r>
              <a:rPr lang="en-US" dirty="0" smtClean="0"/>
              <a:t> </a:t>
            </a:r>
            <a:r>
              <a:rPr lang="en-US" dirty="0" err="1" smtClean="0"/>
              <a:t>reprezentat</a:t>
            </a:r>
            <a:r>
              <a:rPr lang="en-US" baseline="0" dirty="0" smtClean="0"/>
              <a:t> ca un layer </a:t>
            </a:r>
            <a:r>
              <a:rPr lang="en-US" baseline="0" dirty="0" err="1" smtClean="0"/>
              <a:t>dar</a:t>
            </a:r>
            <a:r>
              <a:rPr lang="en-US" baseline="0" dirty="0" smtClean="0"/>
              <a:t> de </a:t>
            </a:r>
            <a:r>
              <a:rPr lang="en-US" baseline="0" dirty="0" err="1" smtClean="0"/>
              <a:t>fapt</a:t>
            </a:r>
            <a:r>
              <a:rPr lang="en-US" baseline="0" dirty="0" smtClean="0"/>
              <a:t>, </a:t>
            </a:r>
            <a:r>
              <a:rPr lang="en-US" baseline="0" dirty="0" err="1" smtClean="0"/>
              <a:t>acest</a:t>
            </a:r>
            <a:r>
              <a:rPr lang="en-US" baseline="0" dirty="0" smtClean="0"/>
              <a:t> layer </a:t>
            </a:r>
            <a:r>
              <a:rPr lang="en-US" baseline="0" dirty="0" err="1" smtClean="0"/>
              <a:t>poate</a:t>
            </a:r>
            <a:r>
              <a:rPr lang="en-US" baseline="0" dirty="0" smtClean="0"/>
              <a:t> </a:t>
            </a:r>
            <a:r>
              <a:rPr lang="en-US" baseline="0" dirty="0" err="1" smtClean="0"/>
              <a:t>reprezenta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componente</a:t>
            </a:r>
            <a:r>
              <a:rPr lang="en-US" baseline="0" dirty="0" smtClean="0"/>
              <a:t> ca de ex:</a:t>
            </a:r>
          </a:p>
          <a:p>
            <a:r>
              <a:rPr lang="en-US" baseline="0" dirty="0" err="1" smtClean="0"/>
              <a:t>Persistenta</a:t>
            </a:r>
            <a:r>
              <a:rPr lang="en-US" baseline="0" dirty="0" smtClean="0"/>
              <a:t>, logging, </a:t>
            </a:r>
            <a:r>
              <a:rPr lang="en-US" baseline="0" dirty="0" err="1" smtClean="0"/>
              <a:t>validare</a:t>
            </a:r>
            <a:r>
              <a:rPr lang="en-US" baseline="0" dirty="0" smtClean="0"/>
              <a:t>, AOP, DI,…</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CLICK2</a:t>
            </a:r>
          </a:p>
          <a:p>
            <a:endParaRPr lang="en-US" dirty="0" smtClean="0"/>
          </a:p>
          <a:p>
            <a:r>
              <a:rPr lang="en-US" b="1" dirty="0" smtClean="0"/>
              <a:t>Application</a:t>
            </a:r>
            <a:r>
              <a:rPr lang="en-US" b="1" baseline="0" dirty="0" smtClean="0"/>
              <a:t> Layer</a:t>
            </a:r>
            <a:r>
              <a:rPr lang="en-US" baseline="0" dirty="0" smtClean="0"/>
              <a:t>, in </a:t>
            </a:r>
            <a:r>
              <a:rPr lang="en-US" baseline="0" dirty="0" err="1" smtClean="0"/>
              <a:t>marea</a:t>
            </a:r>
            <a:r>
              <a:rPr lang="en-US" baseline="0" dirty="0" smtClean="0"/>
              <a:t> parte </a:t>
            </a:r>
            <a:r>
              <a:rPr lang="en-US" baseline="0" dirty="0" err="1" smtClean="0"/>
              <a:t>contine</a:t>
            </a:r>
            <a:r>
              <a:rPr lang="en-US" baseline="0" dirty="0" smtClean="0"/>
              <a:t> Service-</a:t>
            </a:r>
            <a:r>
              <a:rPr lang="en-US" baseline="0" dirty="0" err="1" smtClean="0"/>
              <a:t>uri</a:t>
            </a:r>
            <a:r>
              <a:rPr lang="en-US" baseline="0" dirty="0" smtClean="0"/>
              <a:t>, care </a:t>
            </a:r>
            <a:r>
              <a:rPr lang="en-US" dirty="0" smtClean="0"/>
              <a:t> pot </a:t>
            </a:r>
            <a:r>
              <a:rPr lang="en-US" dirty="0" err="1" smtClean="0"/>
              <a:t>combina</a:t>
            </a:r>
            <a:r>
              <a:rPr lang="en-US" dirty="0" smtClean="0"/>
              <a:t> </a:t>
            </a:r>
            <a:r>
              <a:rPr lang="en-US" dirty="0" err="1" smtClean="0"/>
              <a:t>elemente</a:t>
            </a:r>
            <a:r>
              <a:rPr lang="en-US" dirty="0" smtClean="0"/>
              <a:t> de workflow, cache, </a:t>
            </a:r>
            <a:r>
              <a:rPr lang="en-US" dirty="0" err="1" smtClean="0"/>
              <a:t>infrastructura</a:t>
            </a:r>
            <a:r>
              <a:rPr lang="en-US" dirty="0" smtClean="0"/>
              <a:t> ca transaction management,</a:t>
            </a:r>
            <a:r>
              <a:rPr lang="en-US" baseline="0" dirty="0" smtClean="0"/>
              <a:t> logging,… </a:t>
            </a:r>
            <a:r>
              <a:rPr lang="en-US" baseline="0" dirty="0" err="1" smtClean="0"/>
              <a:t>si</a:t>
            </a:r>
            <a:r>
              <a:rPr lang="en-US" baseline="0" dirty="0" smtClean="0"/>
              <a:t> a </a:t>
            </a:r>
            <a:r>
              <a:rPr lang="en-US" baseline="0" dirty="0" err="1" smtClean="0"/>
              <a:t>folosi</a:t>
            </a:r>
            <a:r>
              <a:rPr lang="en-US" baseline="0" dirty="0" smtClean="0"/>
              <a:t> </a:t>
            </a:r>
            <a:r>
              <a:rPr lang="en-US" baseline="0" dirty="0" err="1" smtClean="0"/>
              <a:t>obiecte</a:t>
            </a:r>
            <a:r>
              <a:rPr lang="en-US" baseline="0" dirty="0" smtClean="0"/>
              <a:t> domain </a:t>
            </a:r>
            <a:r>
              <a:rPr lang="en-US" baseline="0" dirty="0" err="1" smtClean="0"/>
              <a:t>pentru</a:t>
            </a:r>
            <a:r>
              <a:rPr lang="en-US" baseline="0" dirty="0" smtClean="0"/>
              <a:t> </a:t>
            </a:r>
            <a:r>
              <a:rPr lang="en-US" baseline="0" dirty="0" err="1" smtClean="0"/>
              <a:t>pentru</a:t>
            </a:r>
            <a:r>
              <a:rPr lang="en-US" baseline="0" dirty="0" smtClean="0"/>
              <a:t> a </a:t>
            </a:r>
            <a:r>
              <a:rPr lang="en-US" baseline="0" dirty="0" err="1" smtClean="0"/>
              <a:t>realiza</a:t>
            </a:r>
            <a:r>
              <a:rPr lang="en-US" baseline="0" dirty="0" smtClean="0"/>
              <a:t> </a:t>
            </a:r>
            <a:r>
              <a:rPr lang="en-US" baseline="0" dirty="0" err="1" smtClean="0"/>
              <a:t>diferite</a:t>
            </a:r>
            <a:r>
              <a:rPr lang="en-US" baseline="0" dirty="0" smtClean="0"/>
              <a:t> use case-</a:t>
            </a:r>
            <a:r>
              <a:rPr lang="en-US" baseline="0" dirty="0" err="1" smtClean="0"/>
              <a:t>uri</a:t>
            </a:r>
            <a:r>
              <a:rPr lang="en-US" baseline="0" dirty="0" smtClean="0"/>
              <a:t> a supra </a:t>
            </a:r>
            <a:r>
              <a:rPr lang="en-US" baseline="0" dirty="0" err="1" smtClean="0"/>
              <a:t>modelului</a:t>
            </a:r>
            <a:r>
              <a:rPr lang="en-US" baseline="0" dirty="0" smtClean="0"/>
              <a:t>. </a:t>
            </a:r>
          </a:p>
          <a:p>
            <a:r>
              <a:rPr lang="en-US" baseline="0" dirty="0" smtClean="0"/>
              <a:t>Important </a:t>
            </a:r>
            <a:r>
              <a:rPr lang="en-US" baseline="0" dirty="0" err="1" smtClean="0"/>
              <a:t>este</a:t>
            </a:r>
            <a:r>
              <a:rPr lang="en-US" baseline="0" dirty="0" smtClean="0"/>
              <a:t> </a:t>
            </a:r>
            <a:r>
              <a:rPr lang="en-US" baseline="0" dirty="0" err="1" smtClean="0"/>
              <a:t>logica</a:t>
            </a:r>
            <a:r>
              <a:rPr lang="en-US" baseline="0" dirty="0" smtClean="0"/>
              <a:t> din application layer </a:t>
            </a:r>
            <a:r>
              <a:rPr lang="en-US" baseline="0" dirty="0" err="1" smtClean="0"/>
              <a:t>sa</a:t>
            </a:r>
            <a:r>
              <a:rPr lang="en-US" baseline="0" dirty="0" smtClean="0"/>
              <a:t> se </a:t>
            </a:r>
            <a:r>
              <a:rPr lang="en-US" baseline="0" dirty="0" err="1" smtClean="0"/>
              <a:t>reduca</a:t>
            </a:r>
            <a:r>
              <a:rPr lang="en-US" baseline="0" dirty="0" smtClean="0"/>
              <a:t> </a:t>
            </a:r>
            <a:r>
              <a:rPr lang="en-US" baseline="0" dirty="0" err="1" smtClean="0"/>
              <a:t>doar</a:t>
            </a:r>
            <a:r>
              <a:rPr lang="en-US" baseline="0" dirty="0" smtClean="0"/>
              <a:t> la </a:t>
            </a:r>
            <a:r>
              <a:rPr lang="en-US" baseline="0" dirty="0" err="1" smtClean="0"/>
              <a:t>delegarea</a:t>
            </a:r>
            <a:r>
              <a:rPr lang="en-US" baseline="0" dirty="0" smtClean="0"/>
              <a:t> </a:t>
            </a:r>
            <a:r>
              <a:rPr lang="en-US" baseline="0" dirty="0" err="1" smtClean="0"/>
              <a:t>logicii</a:t>
            </a:r>
            <a:r>
              <a:rPr lang="en-US" baseline="0" dirty="0" smtClean="0"/>
              <a:t> la </a:t>
            </a:r>
            <a:r>
              <a:rPr lang="en-US" baseline="0" dirty="0" err="1" smtClean="0"/>
              <a:t>compoenente</a:t>
            </a:r>
            <a:r>
              <a:rPr lang="en-US" baseline="0" dirty="0" smtClean="0"/>
              <a:t> respective </a:t>
            </a:r>
            <a:r>
              <a:rPr lang="en-US" baseline="0" dirty="0" err="1" smtClean="0"/>
              <a:t>jucind</a:t>
            </a:r>
            <a:r>
              <a:rPr lang="en-US" baseline="0" dirty="0" smtClean="0"/>
              <a:t> </a:t>
            </a:r>
            <a:r>
              <a:rPr lang="en-US" baseline="0" dirty="0" err="1" smtClean="0"/>
              <a:t>rolul</a:t>
            </a:r>
            <a:r>
              <a:rPr lang="en-US" baseline="0" dirty="0" smtClean="0"/>
              <a:t> </a:t>
            </a:r>
            <a:r>
              <a:rPr lang="en-US" baseline="0" dirty="0" err="1" smtClean="0"/>
              <a:t>facadei</a:t>
            </a:r>
            <a:r>
              <a:rPr lang="en-US" baseline="0" dirty="0" smtClean="0"/>
              <a:t>. </a:t>
            </a:r>
          </a:p>
          <a:p>
            <a:endParaRPr lang="en-US" baseline="0" dirty="0" smtClean="0"/>
          </a:p>
          <a:p>
            <a:r>
              <a:rPr lang="en-US" b="1" baseline="0" dirty="0" smtClean="0"/>
              <a:t>Presentation Layer </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web, RMI, RPC, WCF </a:t>
            </a:r>
            <a:r>
              <a:rPr lang="en-US" baseline="0" dirty="0" err="1" smtClean="0"/>
              <a:t>servicii</a:t>
            </a:r>
            <a:r>
              <a:rPr lang="en-US" baseline="0" dirty="0" smtClean="0"/>
              <a:t> </a:t>
            </a:r>
            <a:r>
              <a:rPr lang="en-US" baseline="0" dirty="0" err="1" smtClean="0"/>
              <a:t>sau</a:t>
            </a:r>
            <a:r>
              <a:rPr lang="en-US" baseline="0" dirty="0" smtClean="0"/>
              <a:t> </a:t>
            </a:r>
            <a:r>
              <a:rPr lang="en-US" baseline="0" dirty="0" err="1" smtClean="0"/>
              <a:t>prezinta</a:t>
            </a:r>
            <a:r>
              <a:rPr lang="en-US" baseline="0" dirty="0" smtClean="0"/>
              <a:t> </a:t>
            </a:r>
            <a:r>
              <a:rPr lang="en-US" baseline="0" dirty="0" err="1" smtClean="0"/>
              <a:t>informatia</a:t>
            </a:r>
            <a:r>
              <a:rPr lang="en-US" baseline="0" dirty="0" smtClean="0"/>
              <a:t> la </a:t>
            </a:r>
            <a:r>
              <a:rPr lang="en-US" baseline="0" dirty="0" err="1" smtClean="0"/>
              <a:t>utilizator</a:t>
            </a:r>
            <a:r>
              <a:rPr lang="en-US" baseline="0" dirty="0" smtClean="0"/>
              <a:t>.</a:t>
            </a:r>
          </a:p>
          <a:p>
            <a:endParaRPr lang="en-US" baseline="0" dirty="0" smtClean="0"/>
          </a:p>
          <a:p>
            <a:r>
              <a:rPr lang="en-US" baseline="0" dirty="0" smtClean="0"/>
              <a:t>Ca </a:t>
            </a:r>
            <a:r>
              <a:rPr lang="en-US" baseline="0" dirty="0" err="1" smtClean="0"/>
              <a:t>rezultat</a:t>
            </a:r>
            <a:r>
              <a:rPr lang="en-US" baseline="0" dirty="0" smtClean="0"/>
              <a:t> a </a:t>
            </a:r>
            <a:r>
              <a:rPr lang="en-US" baseline="0" dirty="0" err="1" smtClean="0"/>
              <a:t>acestui</a:t>
            </a:r>
            <a:r>
              <a:rPr lang="en-US" baseline="0" dirty="0" smtClean="0"/>
              <a:t> mod de </a:t>
            </a:r>
            <a:r>
              <a:rPr lang="en-US" baseline="0" dirty="0" err="1" smtClean="0"/>
              <a:t>organizare</a:t>
            </a:r>
            <a:r>
              <a:rPr lang="en-US" baseline="0" dirty="0" smtClean="0"/>
              <a:t> a </a:t>
            </a:r>
            <a:r>
              <a:rPr lang="en-US" baseline="0" dirty="0" err="1" smtClean="0"/>
              <a:t>layerelor</a:t>
            </a:r>
            <a:r>
              <a:rPr lang="en-US" baseline="0" dirty="0" smtClean="0"/>
              <a:t> </a:t>
            </a:r>
            <a:r>
              <a:rPr lang="en-US" baseline="0" dirty="0" err="1" smtClean="0"/>
              <a:t>este</a:t>
            </a:r>
            <a:r>
              <a:rPr lang="en-US" baseline="0" dirty="0" smtClean="0"/>
              <a:t> ca Domain Model </a:t>
            </a:r>
            <a:r>
              <a:rPr lang="en-US" baseline="0" dirty="0" err="1" smtClean="0"/>
              <a:t>este</a:t>
            </a:r>
            <a:r>
              <a:rPr lang="en-US" baseline="0" dirty="0" smtClean="0"/>
              <a:t> ISOLAT de </a:t>
            </a:r>
            <a:r>
              <a:rPr lang="en-US" baseline="0" dirty="0" err="1" smtClean="0"/>
              <a:t>toate</a:t>
            </a:r>
            <a:r>
              <a:rPr lang="en-US" baseline="0" dirty="0" smtClean="0"/>
              <a:t> </a:t>
            </a:r>
            <a:r>
              <a:rPr lang="en-US" baseline="0" dirty="0" err="1" smtClean="0"/>
              <a:t>celalte</a:t>
            </a:r>
            <a:r>
              <a:rPr lang="en-US" baseline="0" dirty="0" smtClean="0"/>
              <a:t> </a:t>
            </a:r>
            <a:r>
              <a:rPr lang="en-US" baseline="0" dirty="0" err="1" smtClean="0"/>
              <a:t>aspecte</a:t>
            </a:r>
            <a:endParaRPr lang="en-US" baseline="0" dirty="0" smtClean="0"/>
          </a:p>
          <a:p>
            <a:r>
              <a:rPr lang="en-US" baseline="0" dirty="0" smtClean="0"/>
              <a:t>Care pot </a:t>
            </a:r>
            <a:r>
              <a:rPr lang="en-US" baseline="0" dirty="0" err="1" smtClean="0"/>
              <a:t>influenta</a:t>
            </a:r>
            <a:r>
              <a:rPr lang="en-US" baseline="0" dirty="0" smtClean="0"/>
              <a:t> domain layer-u in mod </a:t>
            </a:r>
            <a:r>
              <a:rPr lang="en-US" baseline="0" dirty="0" err="1" smtClean="0"/>
              <a:t>negativ</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0" dirty="0" err="1" smtClean="0"/>
              <a:t>Dupa</a:t>
            </a:r>
            <a:r>
              <a:rPr lang="en-US" b="0" dirty="0" smtClean="0"/>
              <a:t> Martin Fowler </a:t>
            </a:r>
            <a:r>
              <a:rPr lang="en-US" b="0" dirty="0" err="1" smtClean="0"/>
              <a:t>sunt</a:t>
            </a:r>
            <a:r>
              <a:rPr lang="en-US" b="0" dirty="0" smtClean="0"/>
              <a:t> </a:t>
            </a:r>
            <a:r>
              <a:rPr lang="en-US" b="0" dirty="0" err="1" smtClean="0"/>
              <a:t>trei</a:t>
            </a:r>
            <a:r>
              <a:rPr lang="en-US" b="0" dirty="0" smtClean="0"/>
              <a:t> </a:t>
            </a:r>
            <a:r>
              <a:rPr lang="en-US" b="0" dirty="0" err="1" smtClean="0"/>
              <a:t>paterne</a:t>
            </a:r>
            <a:r>
              <a:rPr lang="en-US" b="0" dirty="0" smtClean="0"/>
              <a:t> de</a:t>
            </a:r>
            <a:r>
              <a:rPr lang="en-US" b="0" baseline="0" dirty="0" smtClean="0"/>
              <a:t> </a:t>
            </a:r>
            <a:r>
              <a:rPr lang="en-US" b="0" baseline="0" dirty="0" err="1" smtClean="0"/>
              <a:t>organizare</a:t>
            </a:r>
            <a:r>
              <a:rPr lang="en-US" b="0" baseline="0" dirty="0" smtClean="0"/>
              <a:t> a domain </a:t>
            </a:r>
            <a:r>
              <a:rPr lang="en-US" b="0" baseline="0" dirty="0" err="1" smtClean="0"/>
              <a:t>logicii</a:t>
            </a:r>
            <a:r>
              <a:rPr lang="en-US" b="0" baseline="0" dirty="0" smtClean="0"/>
              <a:t>:</a:t>
            </a:r>
          </a:p>
          <a:p>
            <a:endParaRPr lang="en-US" b="0" baseline="0" dirty="0" smtClean="0"/>
          </a:p>
          <a:p>
            <a:r>
              <a:rPr lang="en-US" b="1" baseline="0" dirty="0" smtClean="0"/>
              <a:t>CLICK1</a:t>
            </a:r>
          </a:p>
          <a:p>
            <a:r>
              <a:rPr lang="en-US" b="1" baseline="0" dirty="0" smtClean="0"/>
              <a:t>Transaction script </a:t>
            </a:r>
            <a:r>
              <a:rPr lang="en-US" b="0" baseline="0" dirty="0" smtClean="0"/>
              <a:t>– in care </a:t>
            </a:r>
            <a:r>
              <a:rPr lang="en-US" b="0" baseline="0" dirty="0" err="1" smtClean="0"/>
              <a:t>logica</a:t>
            </a:r>
            <a:r>
              <a:rPr lang="en-US" b="0" baseline="0" dirty="0" smtClean="0"/>
              <a:t> </a:t>
            </a:r>
            <a:r>
              <a:rPr lang="en-US" b="0" baseline="0" dirty="0" err="1" smtClean="0"/>
              <a:t>este</a:t>
            </a:r>
            <a:r>
              <a:rPr lang="en-US" b="0" baseline="0" dirty="0" smtClean="0"/>
              <a:t> </a:t>
            </a:r>
            <a:r>
              <a:rPr lang="en-US" b="0" baseline="0" dirty="0" err="1" smtClean="0"/>
              <a:t>organizata</a:t>
            </a:r>
            <a:r>
              <a:rPr lang="en-US" b="0" baseline="0" dirty="0" smtClean="0"/>
              <a:t> ca un set de </a:t>
            </a:r>
            <a:r>
              <a:rPr lang="en-US" b="0" baseline="0" dirty="0" err="1" smtClean="0"/>
              <a:t>apelari</a:t>
            </a:r>
            <a:r>
              <a:rPr lang="en-US" b="0" baseline="0" dirty="0" smtClean="0"/>
              <a:t> de </a:t>
            </a:r>
            <a:r>
              <a:rPr lang="en-US" b="0" baseline="0" dirty="0" err="1" smtClean="0"/>
              <a:t>methode</a:t>
            </a:r>
            <a:r>
              <a:rPr lang="en-US" b="0" baseline="0" dirty="0" smtClean="0"/>
              <a:t>, care </a:t>
            </a:r>
            <a:r>
              <a:rPr lang="en-US" b="0" baseline="0" dirty="0" err="1" smtClean="0"/>
              <a:t>primesc</a:t>
            </a:r>
            <a:r>
              <a:rPr lang="en-US" b="0" baseline="0" dirty="0" smtClean="0"/>
              <a:t> date din UI, </a:t>
            </a:r>
            <a:r>
              <a:rPr lang="en-US" b="0" baseline="0" dirty="0" err="1" smtClean="0"/>
              <a:t>fac</a:t>
            </a:r>
            <a:r>
              <a:rPr lang="en-US" b="0" baseline="0" dirty="0" smtClean="0"/>
              <a:t> </a:t>
            </a:r>
            <a:r>
              <a:rPr lang="en-US" b="0" baseline="0" dirty="0" err="1" smtClean="0"/>
              <a:t>cerva</a:t>
            </a:r>
            <a:r>
              <a:rPr lang="en-US" b="0" baseline="0" dirty="0" smtClean="0"/>
              <a:t> </a:t>
            </a:r>
            <a:r>
              <a:rPr lang="en-US" b="0" baseline="0" dirty="0" err="1" smtClean="0"/>
              <a:t>calculari</a:t>
            </a:r>
            <a:r>
              <a:rPr lang="en-US" b="0" baseline="0" dirty="0" smtClean="0"/>
              <a:t> </a:t>
            </a:r>
            <a:r>
              <a:rPr lang="en-US" b="0" baseline="0" dirty="0" err="1" smtClean="0"/>
              <a:t>si</a:t>
            </a:r>
            <a:r>
              <a:rPr lang="en-US" b="0" baseline="0" dirty="0" smtClean="0"/>
              <a:t> </a:t>
            </a:r>
            <a:r>
              <a:rPr lang="en-US" b="0" baseline="0" dirty="0" err="1" smtClean="0"/>
              <a:t>salveaza</a:t>
            </a:r>
            <a:r>
              <a:rPr lang="en-US" b="0" baseline="0" dirty="0" smtClean="0"/>
              <a:t> in DB.</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CLICK2</a:t>
            </a:r>
            <a:endParaRPr lang="en-US" b="0" baseline="0" dirty="0" smtClean="0"/>
          </a:p>
          <a:p>
            <a:r>
              <a:rPr lang="en-US" b="1" baseline="0" dirty="0" smtClean="0"/>
              <a:t>Domain Model </a:t>
            </a:r>
            <a:r>
              <a:rPr lang="en-US" b="0" baseline="0" dirty="0" smtClean="0"/>
              <a:t>– in care </a:t>
            </a:r>
            <a:r>
              <a:rPr lang="en-US" b="0" baseline="0" dirty="0" err="1" smtClean="0"/>
              <a:t>Logica</a:t>
            </a:r>
            <a:r>
              <a:rPr lang="en-US" b="0" baseline="0" dirty="0" smtClean="0"/>
              <a:t> </a:t>
            </a:r>
            <a:r>
              <a:rPr lang="en-US" b="0" baseline="0" dirty="0" err="1" smtClean="0"/>
              <a:t>si</a:t>
            </a:r>
            <a:r>
              <a:rPr lang="en-US" b="0" baseline="0" dirty="0" smtClean="0"/>
              <a:t> </a:t>
            </a:r>
            <a:r>
              <a:rPr lang="en-US" b="0" baseline="0" dirty="0" err="1" smtClean="0"/>
              <a:t>starea</a:t>
            </a:r>
            <a:r>
              <a:rPr lang="en-US" b="0" baseline="0" dirty="0" smtClean="0"/>
              <a:t> ii in </a:t>
            </a:r>
            <a:r>
              <a:rPr lang="en-US" b="0" baseline="0" dirty="0" err="1" smtClean="0"/>
              <a:t>acelasi</a:t>
            </a:r>
            <a:r>
              <a:rPr lang="en-US" b="0" baseline="0" dirty="0" smtClean="0"/>
              <a:t> </a:t>
            </a:r>
            <a:r>
              <a:rPr lang="en-US" b="0" baseline="0" dirty="0" err="1" smtClean="0"/>
              <a:t>obiect</a:t>
            </a: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CLICK3</a:t>
            </a:r>
            <a:endParaRPr lang="en-US" b="0" baseline="0" dirty="0" smtClean="0"/>
          </a:p>
          <a:p>
            <a:r>
              <a:rPr lang="en-US" b="0" baseline="0" dirty="0" smtClean="0"/>
              <a:t>Si </a:t>
            </a:r>
            <a:r>
              <a:rPr lang="en-US" b="1" baseline="0" dirty="0" smtClean="0"/>
              <a:t>Table Module </a:t>
            </a:r>
            <a:r>
              <a:rPr lang="en-US" b="0" baseline="0" dirty="0" smtClean="0"/>
              <a:t>– care </a:t>
            </a:r>
            <a:r>
              <a:rPr lang="en-US" b="0" baseline="0" dirty="0" err="1" smtClean="0"/>
              <a:t>este</a:t>
            </a:r>
            <a:r>
              <a:rPr lang="en-US" b="0" baseline="0" dirty="0" smtClean="0"/>
              <a:t> la prima </a:t>
            </a:r>
            <a:r>
              <a:rPr lang="en-US" b="0" baseline="0" dirty="0" err="1" smtClean="0"/>
              <a:t>vedere</a:t>
            </a:r>
            <a:r>
              <a:rPr lang="en-US" b="0" baseline="0" dirty="0" smtClean="0"/>
              <a:t> </a:t>
            </a:r>
            <a:r>
              <a:rPr lang="en-US" b="0" baseline="0" dirty="0" err="1" smtClean="0"/>
              <a:t>asemanator</a:t>
            </a:r>
            <a:r>
              <a:rPr lang="en-US" b="0" baseline="0" dirty="0" smtClean="0"/>
              <a:t> cu Domain Model </a:t>
            </a:r>
            <a:r>
              <a:rPr lang="en-US" b="0" baseline="0" dirty="0" err="1" smtClean="0"/>
              <a:t>dar</a:t>
            </a:r>
            <a:r>
              <a:rPr lang="en-US" b="0" baseline="0" dirty="0" smtClean="0"/>
              <a:t> </a:t>
            </a:r>
            <a:r>
              <a:rPr lang="en-US" b="0" baseline="0" dirty="0" err="1" smtClean="0"/>
              <a:t>principala</a:t>
            </a:r>
            <a:r>
              <a:rPr lang="en-US" b="0" baseline="0" dirty="0" smtClean="0"/>
              <a:t> </a:t>
            </a:r>
            <a:r>
              <a:rPr lang="en-US" b="0" baseline="0" dirty="0" err="1" smtClean="0"/>
              <a:t>diferenta</a:t>
            </a:r>
            <a:r>
              <a:rPr lang="en-US" b="0" baseline="0" dirty="0" smtClean="0"/>
              <a:t> </a:t>
            </a:r>
            <a:r>
              <a:rPr lang="en-US" b="0" baseline="0" dirty="0" err="1" smtClean="0"/>
              <a:t>este</a:t>
            </a:r>
            <a:r>
              <a:rPr lang="en-US" b="0" baseline="0" dirty="0" smtClean="0"/>
              <a:t> ca </a:t>
            </a:r>
            <a:r>
              <a:rPr lang="en-US" b="0" baseline="0" dirty="0" err="1" smtClean="0"/>
              <a:t>daca</a:t>
            </a:r>
            <a:r>
              <a:rPr lang="en-US" b="0" baseline="0" dirty="0" smtClean="0"/>
              <a:t> o </a:t>
            </a:r>
            <a:r>
              <a:rPr lang="en-US" b="0" baseline="0" dirty="0" err="1" smtClean="0"/>
              <a:t>clasa</a:t>
            </a:r>
            <a:r>
              <a:rPr lang="en-US" b="0" baseline="0" dirty="0" smtClean="0"/>
              <a:t> </a:t>
            </a:r>
            <a:r>
              <a:rPr lang="en-US" b="0" baseline="0" dirty="0" err="1" smtClean="0"/>
              <a:t>dupa</a:t>
            </a:r>
            <a:r>
              <a:rPr lang="en-US" b="0" baseline="0" dirty="0" smtClean="0"/>
              <a:t> Domain Model </a:t>
            </a:r>
            <a:r>
              <a:rPr lang="en-US" b="0" baseline="0" dirty="0" err="1" smtClean="0"/>
              <a:t>patern</a:t>
            </a:r>
            <a:r>
              <a:rPr lang="en-US" b="0" baseline="0" dirty="0" smtClean="0"/>
              <a:t> </a:t>
            </a:r>
            <a:r>
              <a:rPr lang="en-US" b="0" baseline="0" dirty="0" err="1" smtClean="0"/>
              <a:t>reprezinta</a:t>
            </a:r>
            <a:r>
              <a:rPr lang="en-US" b="0" baseline="0" dirty="0" smtClean="0"/>
              <a:t> un </a:t>
            </a:r>
            <a:r>
              <a:rPr lang="en-US" b="0" baseline="0" dirty="0" err="1" smtClean="0"/>
              <a:t>singur</a:t>
            </a:r>
            <a:r>
              <a:rPr lang="en-US" b="0" baseline="0" dirty="0" smtClean="0"/>
              <a:t> row din table, </a:t>
            </a:r>
            <a:r>
              <a:rPr lang="en-US" b="0" baseline="0" dirty="0" err="1" smtClean="0"/>
              <a:t>atunci</a:t>
            </a:r>
            <a:r>
              <a:rPr lang="en-US" b="0" baseline="0" dirty="0" smtClean="0"/>
              <a:t> in Table Module o </a:t>
            </a:r>
            <a:r>
              <a:rPr lang="en-US" b="0" baseline="0" dirty="0" err="1" smtClean="0"/>
              <a:t>clasa</a:t>
            </a:r>
            <a:r>
              <a:rPr lang="en-US" b="0" baseline="0" dirty="0" smtClean="0"/>
              <a:t> </a:t>
            </a:r>
            <a:r>
              <a:rPr lang="en-US" b="0" baseline="0" dirty="0" err="1" smtClean="0"/>
              <a:t>reprezinta</a:t>
            </a:r>
            <a:r>
              <a:rPr lang="en-US" b="0" baseline="0" dirty="0" smtClean="0"/>
              <a:t> </a:t>
            </a:r>
            <a:r>
              <a:rPr lang="en-US" b="0" baseline="0" dirty="0" err="1" smtClean="0"/>
              <a:t>mai</a:t>
            </a:r>
            <a:r>
              <a:rPr lang="en-US" b="0" baseline="0" dirty="0" smtClean="0"/>
              <a:t> </a:t>
            </a:r>
            <a:r>
              <a:rPr lang="en-US" b="0" baseline="0" dirty="0" err="1" smtClean="0"/>
              <a:t>multe</a:t>
            </a:r>
            <a:r>
              <a:rPr lang="en-US" b="0" baseline="0" dirty="0" smtClean="0"/>
              <a:t> </a:t>
            </a:r>
            <a:r>
              <a:rPr lang="en-US" b="0" baseline="0" dirty="0" err="1" smtClean="0"/>
              <a:t>recorduri</a:t>
            </a:r>
            <a:r>
              <a:rPr lang="en-US" b="0" baseline="0" dirty="0" smtClean="0"/>
              <a:t> din </a:t>
            </a:r>
            <a:r>
              <a:rPr lang="en-US" b="0" baseline="0" dirty="0" err="1" smtClean="0"/>
              <a:t>tabel</a:t>
            </a:r>
            <a:r>
              <a:rPr lang="en-US" b="0" baseline="0" dirty="0" smtClean="0"/>
              <a:t>.</a:t>
            </a:r>
          </a:p>
          <a:p>
            <a:endParaRPr lang="en-US" b="0" baseline="0" dirty="0" smtClean="0"/>
          </a:p>
          <a:p>
            <a:r>
              <a:rPr lang="en-US" b="0" baseline="0" dirty="0" err="1" smtClean="0"/>
              <a:t>Acum</a:t>
            </a:r>
            <a:r>
              <a:rPr lang="en-US" b="0" baseline="0" dirty="0" smtClean="0"/>
              <a:t> </a:t>
            </a:r>
            <a:r>
              <a:rPr lang="en-US" b="0" baseline="0" dirty="0" err="1" smtClean="0"/>
              <a:t>putem</a:t>
            </a:r>
            <a:r>
              <a:rPr lang="en-US" b="0" baseline="0" dirty="0" smtClean="0"/>
              <a:t> </a:t>
            </a:r>
            <a:r>
              <a:rPr lang="en-US" b="0" baseline="0" dirty="0" err="1" smtClean="0"/>
              <a:t>trage</a:t>
            </a:r>
            <a:r>
              <a:rPr lang="en-US" b="0" baseline="0" dirty="0" smtClean="0"/>
              <a:t> </a:t>
            </a:r>
            <a:r>
              <a:rPr lang="en-US" b="0" baseline="0" dirty="0" err="1" smtClean="0"/>
              <a:t>careva</a:t>
            </a:r>
            <a:r>
              <a:rPr lang="en-US" b="0" baseline="0" dirty="0" smtClean="0"/>
              <a:t> </a:t>
            </a:r>
            <a:r>
              <a:rPr lang="en-US" b="0" baseline="0" dirty="0" err="1" smtClean="0"/>
              <a:t>concluzii</a:t>
            </a:r>
            <a:r>
              <a:rPr lang="en-US" b="0" baseline="0" dirty="0" smtClean="0"/>
              <a:t> </a:t>
            </a:r>
            <a:r>
              <a:rPr lang="en-US" b="0" baseline="0" dirty="0" err="1" smtClean="0"/>
              <a:t>interesante</a:t>
            </a:r>
            <a:r>
              <a:rPr lang="en-US" b="0" baseline="0" dirty="0" smtClean="0"/>
              <a:t>,</a:t>
            </a:r>
          </a:p>
          <a:p>
            <a:r>
              <a:rPr lang="en-US" b="0" baseline="0" dirty="0" err="1" smtClean="0"/>
              <a:t>Pentru</a:t>
            </a:r>
            <a:r>
              <a:rPr lang="en-US" b="0" baseline="0" dirty="0" smtClean="0"/>
              <a:t> a </a:t>
            </a:r>
            <a:r>
              <a:rPr lang="en-US" b="0" baseline="0" dirty="0" err="1" smtClean="0"/>
              <a:t>incepe</a:t>
            </a:r>
            <a:r>
              <a:rPr lang="en-US" b="0" baseline="0" dirty="0" smtClean="0"/>
              <a:t> development cu Table Module </a:t>
            </a:r>
            <a:r>
              <a:rPr lang="en-US" b="0" baseline="0" dirty="0" err="1" smtClean="0"/>
              <a:t>sau</a:t>
            </a:r>
            <a:r>
              <a:rPr lang="en-US" b="0" baseline="0" dirty="0" smtClean="0"/>
              <a:t> Transaction scrip </a:t>
            </a:r>
            <a:r>
              <a:rPr lang="en-US" b="0" baseline="0" dirty="0" err="1" smtClean="0"/>
              <a:t>necesita</a:t>
            </a:r>
            <a:r>
              <a:rPr lang="en-US" b="0" baseline="0" dirty="0" smtClean="0"/>
              <a:t> </a:t>
            </a:r>
            <a:r>
              <a:rPr lang="en-US" b="0" baseline="0" dirty="0" err="1" smtClean="0"/>
              <a:t>relativ</a:t>
            </a:r>
            <a:r>
              <a:rPr lang="en-US" b="0" baseline="0" dirty="0" smtClean="0"/>
              <a:t> </a:t>
            </a:r>
            <a:r>
              <a:rPr lang="en-US" b="0" baseline="0" dirty="0" err="1" smtClean="0"/>
              <a:t>putin</a:t>
            </a:r>
            <a:r>
              <a:rPr lang="en-US" b="0" baseline="0" dirty="0" smtClean="0"/>
              <a:t> effort </a:t>
            </a:r>
            <a:r>
              <a:rPr lang="en-US" b="0" baseline="0" dirty="0" err="1" smtClean="0"/>
              <a:t>daca</a:t>
            </a:r>
            <a:r>
              <a:rPr lang="en-US" b="0" baseline="0" dirty="0" smtClean="0"/>
              <a:t> de </a:t>
            </a:r>
            <a:r>
              <a:rPr lang="en-US" b="0" baseline="0" dirty="0" err="1" smtClean="0"/>
              <a:t>comparat</a:t>
            </a:r>
            <a:r>
              <a:rPr lang="en-US" b="0" baseline="0" dirty="0" smtClean="0"/>
              <a:t> cu Domain Model pattern,</a:t>
            </a:r>
          </a:p>
          <a:p>
            <a:r>
              <a:rPr lang="en-US" b="0" baseline="0" dirty="0" smtClean="0"/>
              <a:t>DAR </a:t>
            </a:r>
            <a:r>
              <a:rPr lang="en-US" b="0" baseline="0" dirty="0" err="1" smtClean="0"/>
              <a:t>daca</a:t>
            </a:r>
            <a:r>
              <a:rPr lang="en-US" b="0" baseline="0" dirty="0" smtClean="0"/>
              <a:t> </a:t>
            </a:r>
            <a:r>
              <a:rPr lang="en-US" b="0" baseline="0" dirty="0" err="1" smtClean="0"/>
              <a:t>complexitatea</a:t>
            </a:r>
            <a:r>
              <a:rPr lang="en-US" b="0" baseline="0" dirty="0" smtClean="0"/>
              <a:t> </a:t>
            </a:r>
            <a:r>
              <a:rPr lang="en-US" b="0" baseline="0" dirty="0" err="1" smtClean="0"/>
              <a:t>creste</a:t>
            </a:r>
            <a:r>
              <a:rPr lang="en-US" b="0" baseline="0" dirty="0" smtClean="0"/>
              <a:t> a domain </a:t>
            </a:r>
            <a:r>
              <a:rPr lang="en-US" b="0" baseline="0" dirty="0" err="1" smtClean="0"/>
              <a:t>logicii</a:t>
            </a:r>
            <a:r>
              <a:rPr lang="en-US" b="0" baseline="0" dirty="0" smtClean="0"/>
              <a:t> care </a:t>
            </a:r>
            <a:r>
              <a:rPr lang="en-US" b="0" baseline="0" dirty="0" err="1" smtClean="0"/>
              <a:t>urmeaza</a:t>
            </a:r>
            <a:r>
              <a:rPr lang="en-US" b="0" baseline="0" dirty="0" smtClean="0"/>
              <a:t> de a </a:t>
            </a:r>
            <a:r>
              <a:rPr lang="en-US" b="0" baseline="0" dirty="0" err="1" smtClean="0"/>
              <a:t>implementa</a:t>
            </a:r>
            <a:r>
              <a:rPr lang="en-US" b="0" baseline="0" dirty="0" smtClean="0"/>
              <a:t> </a:t>
            </a:r>
            <a:r>
              <a:rPr lang="en-US" b="0" baseline="0" dirty="0" err="1" smtClean="0"/>
              <a:t>atunci</a:t>
            </a:r>
            <a:r>
              <a:rPr lang="en-US" b="0" baseline="0" dirty="0" smtClean="0"/>
              <a:t> </a:t>
            </a:r>
            <a:r>
              <a:rPr lang="en-US" b="0" baseline="0" dirty="0" err="1" smtClean="0"/>
              <a:t>efortul</a:t>
            </a:r>
            <a:r>
              <a:rPr lang="en-US" b="0" baseline="0" dirty="0" smtClean="0"/>
              <a:t> de a </a:t>
            </a:r>
            <a:r>
              <a:rPr lang="en-US" b="0" baseline="0" dirty="0" err="1" smtClean="0"/>
              <a:t>implementa</a:t>
            </a:r>
            <a:r>
              <a:rPr lang="en-US" b="0" baseline="0" dirty="0" smtClean="0"/>
              <a:t> </a:t>
            </a:r>
            <a:r>
              <a:rPr lang="en-US" b="0" baseline="0" dirty="0" err="1" smtClean="0"/>
              <a:t>creste</a:t>
            </a:r>
            <a:r>
              <a:rPr lang="en-US" b="0" baseline="0" dirty="0" smtClean="0"/>
              <a:t> exponential,</a:t>
            </a:r>
          </a:p>
          <a:p>
            <a:r>
              <a:rPr lang="en-US" b="0" baseline="0" dirty="0" err="1" smtClean="0"/>
              <a:t>Pe</a:t>
            </a:r>
            <a:r>
              <a:rPr lang="en-US" b="0" baseline="0" dirty="0" smtClean="0"/>
              <a:t> </a:t>
            </a:r>
            <a:r>
              <a:rPr lang="en-US" b="0" baseline="0" dirty="0" err="1" smtClean="0"/>
              <a:t>cind</a:t>
            </a:r>
            <a:r>
              <a:rPr lang="en-US" b="0" baseline="0" dirty="0" smtClean="0"/>
              <a:t> la domain model ii </a:t>
            </a:r>
            <a:r>
              <a:rPr lang="en-US" b="0" baseline="0" dirty="0" err="1" smtClean="0"/>
              <a:t>liniar</a:t>
            </a:r>
            <a:r>
              <a:rPr lang="en-US" b="0" baseline="0" dirty="0" smtClean="0"/>
              <a:t>.</a:t>
            </a:r>
          </a:p>
          <a:p>
            <a:r>
              <a:rPr lang="en-US" b="1" baseline="0" dirty="0" smtClean="0"/>
              <a:t> </a:t>
            </a:r>
            <a:endParaRPr lang="en-US" b="1"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b="1" i="0" dirty="0" smtClean="0"/>
              <a:t>DDD</a:t>
            </a:r>
            <a:r>
              <a:rPr lang="en-US" b="1" i="0" baseline="0" dirty="0" smtClean="0"/>
              <a:t> </a:t>
            </a:r>
            <a:r>
              <a:rPr lang="en-US" b="1" i="0" baseline="0" dirty="0" err="1" smtClean="0"/>
              <a:t>este</a:t>
            </a:r>
            <a:r>
              <a:rPr lang="en-US" b="1" i="0" baseline="0" dirty="0" smtClean="0"/>
              <a:t> design </a:t>
            </a:r>
            <a:r>
              <a:rPr lang="en-US" b="1" i="0" baseline="0" dirty="0" err="1" smtClean="0"/>
              <a:t>bazat</a:t>
            </a:r>
            <a:r>
              <a:rPr lang="en-US" b="1" i="0" baseline="0" dirty="0" smtClean="0"/>
              <a:t> </a:t>
            </a:r>
            <a:r>
              <a:rPr lang="en-US" b="1" i="0" baseline="0" dirty="0" err="1" smtClean="0"/>
              <a:t>pe</a:t>
            </a:r>
            <a:r>
              <a:rPr lang="en-US" b="1" i="0" baseline="0" dirty="0" smtClean="0"/>
              <a:t> model.</a:t>
            </a:r>
          </a:p>
          <a:p>
            <a:r>
              <a:rPr lang="en-US" b="1" i="0" baseline="0" dirty="0" err="1" smtClean="0"/>
              <a:t>Acum</a:t>
            </a:r>
            <a:r>
              <a:rPr lang="en-US" b="1" i="0" baseline="0" dirty="0" smtClean="0"/>
              <a:t> </a:t>
            </a:r>
            <a:r>
              <a:rPr lang="en-US" b="1" i="0" baseline="0" dirty="0" err="1" smtClean="0"/>
              <a:t>ar</a:t>
            </a:r>
            <a:r>
              <a:rPr lang="en-US" b="1" i="0" baseline="0" dirty="0" smtClean="0"/>
              <a:t> </a:t>
            </a:r>
            <a:r>
              <a:rPr lang="en-US" b="1" i="0" baseline="0" dirty="0" err="1" smtClean="0"/>
              <a:t>sa</a:t>
            </a:r>
            <a:r>
              <a:rPr lang="en-US" b="1" i="0" baseline="0" dirty="0" smtClean="0"/>
              <a:t> </a:t>
            </a:r>
            <a:r>
              <a:rPr lang="en-US" b="1" i="0" baseline="0" dirty="0" err="1" smtClean="0"/>
              <a:t>incercam</a:t>
            </a:r>
            <a:r>
              <a:rPr lang="en-US" b="1" i="0" baseline="0" dirty="0" smtClean="0"/>
              <a:t> </a:t>
            </a:r>
            <a:r>
              <a:rPr lang="en-US" b="1" i="0" baseline="0" dirty="0" err="1" smtClean="0"/>
              <a:t>sa</a:t>
            </a:r>
            <a:r>
              <a:rPr lang="en-US" b="1" i="0" baseline="0" dirty="0" smtClean="0"/>
              <a:t> </a:t>
            </a:r>
            <a:r>
              <a:rPr lang="en-US" b="1" i="0" baseline="0" dirty="0" err="1" smtClean="0"/>
              <a:t>vedem</a:t>
            </a:r>
            <a:r>
              <a:rPr lang="en-US" b="1" i="0" baseline="0" dirty="0" smtClean="0"/>
              <a:t> care </a:t>
            </a:r>
            <a:r>
              <a:rPr lang="en-US" b="1" i="0" baseline="0" dirty="0" err="1" smtClean="0"/>
              <a:t>paterne</a:t>
            </a:r>
            <a:r>
              <a:rPr lang="en-US" b="1" i="0" baseline="0" dirty="0" smtClean="0"/>
              <a:t> se </a:t>
            </a:r>
            <a:r>
              <a:rPr lang="en-US" b="1" i="0" baseline="0" dirty="0" err="1" smtClean="0"/>
              <a:t>folosesc</a:t>
            </a:r>
            <a:r>
              <a:rPr lang="en-US" b="1" i="0" baseline="0" dirty="0" smtClean="0"/>
              <a:t> </a:t>
            </a:r>
            <a:r>
              <a:rPr lang="en-US" b="1" i="0" baseline="0" dirty="0" err="1" smtClean="0"/>
              <a:t>pentru</a:t>
            </a:r>
            <a:r>
              <a:rPr lang="en-US" b="1" i="0" baseline="0" dirty="0" smtClean="0"/>
              <a:t> a </a:t>
            </a:r>
            <a:r>
              <a:rPr lang="en-US" b="1" i="0" baseline="0" dirty="0" err="1" smtClean="0"/>
              <a:t>exprima</a:t>
            </a:r>
            <a:r>
              <a:rPr lang="en-US" b="1" i="0" baseline="0" dirty="0" smtClean="0"/>
              <a:t> un model, </a:t>
            </a:r>
            <a:r>
              <a:rPr lang="en-US" b="1" i="0" baseline="0" dirty="0" err="1" smtClean="0"/>
              <a:t>si</a:t>
            </a:r>
            <a:r>
              <a:rPr lang="en-US" b="1" i="0" baseline="0" dirty="0" smtClean="0"/>
              <a:t> </a:t>
            </a:r>
            <a:r>
              <a:rPr lang="en-US" b="1" i="0" baseline="0" dirty="0" err="1" smtClean="0"/>
              <a:t>sa</a:t>
            </a:r>
            <a:r>
              <a:rPr lang="en-US" b="1" i="0" baseline="0" dirty="0" smtClean="0"/>
              <a:t> </a:t>
            </a:r>
            <a:r>
              <a:rPr lang="en-US" b="1" i="0" baseline="0" dirty="0" err="1" smtClean="0"/>
              <a:t>indentificam</a:t>
            </a:r>
            <a:r>
              <a:rPr lang="en-US" b="1" i="0" baseline="0" dirty="0" smtClean="0"/>
              <a:t> </a:t>
            </a:r>
            <a:r>
              <a:rPr lang="en-US" b="1" i="0" baseline="0" dirty="0" err="1" smtClean="0"/>
              <a:t>relatiile</a:t>
            </a:r>
            <a:r>
              <a:rPr lang="en-US" b="1" i="0" baseline="0" dirty="0" smtClean="0"/>
              <a:t> </a:t>
            </a:r>
            <a:r>
              <a:rPr lang="en-US" b="1" i="0" baseline="0" dirty="0" err="1" smtClean="0"/>
              <a:t>intre</a:t>
            </a:r>
            <a:r>
              <a:rPr lang="en-US" b="1" i="0" baseline="0" dirty="0" smtClean="0"/>
              <a:t> </a:t>
            </a:r>
            <a:r>
              <a:rPr lang="en-US" b="1" i="0" baseline="0" dirty="0" err="1" smtClean="0"/>
              <a:t>aceste</a:t>
            </a:r>
            <a:r>
              <a:rPr lang="en-US" b="1" i="0" baseline="0" dirty="0" smtClean="0"/>
              <a:t> </a:t>
            </a:r>
            <a:r>
              <a:rPr lang="en-US" b="1" i="0" baseline="0" dirty="0" err="1" smtClean="0"/>
              <a:t>paterne</a:t>
            </a:r>
            <a:r>
              <a:rPr lang="en-US" b="1" i="0" baseline="0" dirty="0" smtClean="0"/>
              <a:t>.</a:t>
            </a:r>
          </a:p>
          <a:p>
            <a:endParaRPr lang="en-US" b="1" i="1" dirty="0" smtClean="0"/>
          </a:p>
          <a:p>
            <a:r>
              <a:rPr lang="en-US" b="1" i="0" dirty="0" smtClean="0"/>
              <a:t>CLICK2</a:t>
            </a:r>
          </a:p>
          <a:p>
            <a:r>
              <a:rPr lang="en-US" b="1" i="0" dirty="0" smtClean="0"/>
              <a:t>Layered Architecture</a:t>
            </a:r>
            <a:r>
              <a:rPr lang="en-US" b="1" i="0" baseline="0" dirty="0" smtClean="0"/>
              <a:t> </a:t>
            </a:r>
            <a:r>
              <a:rPr lang="en-US" b="1" i="0" baseline="0" dirty="0" err="1" smtClean="0"/>
              <a:t>dupa</a:t>
            </a:r>
            <a:r>
              <a:rPr lang="en-US" b="1" i="0" baseline="0" dirty="0" smtClean="0"/>
              <a:t> cite am </a:t>
            </a:r>
            <a:r>
              <a:rPr lang="en-US" b="1" i="0" baseline="0" dirty="0" err="1" smtClean="0"/>
              <a:t>vazut</a:t>
            </a:r>
            <a:r>
              <a:rPr lang="en-US" b="1" i="0" baseline="0" dirty="0" smtClean="0"/>
              <a:t> ne </a:t>
            </a:r>
            <a:r>
              <a:rPr lang="en-US" b="1" i="0" baseline="0" dirty="0" err="1" smtClean="0"/>
              <a:t>permite</a:t>
            </a:r>
            <a:r>
              <a:rPr lang="en-US" b="1" i="0" baseline="0" dirty="0" smtClean="0"/>
              <a:t> </a:t>
            </a:r>
            <a:r>
              <a:rPr lang="en-US" b="1" i="0" baseline="0" dirty="0" err="1" smtClean="0"/>
              <a:t>sa</a:t>
            </a:r>
            <a:r>
              <a:rPr lang="en-US" b="1" i="0" baseline="0" dirty="0" smtClean="0"/>
              <a:t> </a:t>
            </a:r>
            <a:r>
              <a:rPr lang="en-US" b="1" i="0" baseline="0" dirty="0" err="1" smtClean="0"/>
              <a:t>izolam</a:t>
            </a:r>
            <a:r>
              <a:rPr lang="en-US" b="1" i="0" baseline="0" dirty="0" smtClean="0"/>
              <a:t> domain layer de </a:t>
            </a:r>
            <a:r>
              <a:rPr lang="en-US" b="1" i="0" baseline="0" dirty="0" err="1" smtClean="0"/>
              <a:t>celelalte</a:t>
            </a:r>
            <a:r>
              <a:rPr lang="en-US" b="1" i="0" baseline="0" dirty="0" smtClean="0"/>
              <a:t> </a:t>
            </a:r>
            <a:r>
              <a:rPr lang="en-US" b="1" i="0" baseline="0" dirty="0" err="1" smtClean="0"/>
              <a:t>layere</a:t>
            </a:r>
            <a:r>
              <a:rPr lang="en-US" b="1" i="0" baseline="0" dirty="0" smtClean="0"/>
              <a:t>.</a:t>
            </a:r>
          </a:p>
          <a:p>
            <a:endParaRPr lang="en-US" b="1" i="0" dirty="0" smtClean="0"/>
          </a:p>
          <a:p>
            <a:r>
              <a:rPr lang="en-US" b="1" i="0" dirty="0" err="1" smtClean="0"/>
              <a:t>Acum</a:t>
            </a:r>
            <a:r>
              <a:rPr lang="en-US" b="1" i="0" dirty="0" smtClean="0"/>
              <a:t> Building Blocks patterns </a:t>
            </a:r>
            <a:r>
              <a:rPr lang="en-US" b="1" i="0" dirty="0" err="1" smtClean="0"/>
              <a:t>pentru</a:t>
            </a:r>
            <a:r>
              <a:rPr lang="en-US" b="1" i="0" dirty="0" smtClean="0"/>
              <a:t> un domain model </a:t>
            </a:r>
            <a:r>
              <a:rPr lang="en-US" b="1" i="0" dirty="0" err="1" smtClean="0"/>
              <a:t>sunt</a:t>
            </a:r>
            <a:r>
              <a:rPr lang="en-US" b="1" i="0" dirty="0" smtClean="0"/>
              <a:t>:</a:t>
            </a:r>
          </a:p>
          <a:p>
            <a:r>
              <a:rPr lang="en-US" b="1" i="1" dirty="0" smtClean="0"/>
              <a:t>CLICK3</a:t>
            </a:r>
          </a:p>
          <a:p>
            <a:r>
              <a:rPr lang="en-US" b="1" i="0" dirty="0" smtClean="0"/>
              <a:t>Entity</a:t>
            </a:r>
            <a:r>
              <a:rPr lang="en-US" b="0" i="0" dirty="0" smtClean="0"/>
              <a:t>–</a:t>
            </a:r>
            <a:r>
              <a:rPr lang="en-US" b="0" i="0" dirty="0" err="1" smtClean="0"/>
              <a:t>reprezinta</a:t>
            </a:r>
            <a:r>
              <a:rPr lang="en-US" b="0" i="0" dirty="0" smtClean="0"/>
              <a:t> un </a:t>
            </a:r>
            <a:r>
              <a:rPr lang="en-US" b="0" i="0" dirty="0" err="1" smtClean="0"/>
              <a:t>obiect</a:t>
            </a:r>
            <a:r>
              <a:rPr lang="en-US" b="0" i="0" dirty="0" smtClean="0"/>
              <a:t> in domain model care are o </a:t>
            </a:r>
            <a:r>
              <a:rPr lang="en-US" b="0" i="0" dirty="0" err="1" smtClean="0"/>
              <a:t>identitate</a:t>
            </a:r>
            <a:r>
              <a:rPr lang="en-US" b="0" i="0" dirty="0" smtClean="0"/>
              <a:t>, </a:t>
            </a:r>
            <a:r>
              <a:rPr lang="en-US" b="0" i="0" dirty="0" err="1" smtClean="0"/>
              <a:t>entitatile</a:t>
            </a:r>
            <a:r>
              <a:rPr lang="en-US" b="0" i="0" dirty="0" smtClean="0"/>
              <a:t>  au o </a:t>
            </a:r>
            <a:r>
              <a:rPr lang="en-US" b="0" i="0" dirty="0" err="1" smtClean="0"/>
              <a:t>continuitate</a:t>
            </a:r>
            <a:r>
              <a:rPr lang="en-US" b="0" i="0" dirty="0" smtClean="0"/>
              <a:t> independent de</a:t>
            </a:r>
          </a:p>
          <a:p>
            <a:r>
              <a:rPr lang="en-US" b="0" i="0" dirty="0" err="1" smtClean="0"/>
              <a:t>valorile</a:t>
            </a:r>
            <a:r>
              <a:rPr lang="en-US" b="0" i="0" baseline="0" dirty="0" smtClean="0"/>
              <a:t> </a:t>
            </a:r>
            <a:r>
              <a:rPr lang="en-US" b="0" i="0" baseline="0" dirty="0" err="1" smtClean="0"/>
              <a:t>proprietatilor</a:t>
            </a:r>
            <a:r>
              <a:rPr lang="en-US" b="0" i="0" baseline="0" dirty="0" smtClean="0"/>
              <a:t> </a:t>
            </a:r>
            <a:r>
              <a:rPr lang="en-US" b="0" i="0" baseline="0" dirty="0" err="1" smtClean="0"/>
              <a:t>obiectului</a:t>
            </a:r>
            <a:r>
              <a:rPr lang="en-US" b="0" i="0" baseline="0" dirty="0" smtClean="0"/>
              <a:t>.</a:t>
            </a:r>
            <a:endParaRPr lang="en-US" b="0" i="0" dirty="0" smtClean="0"/>
          </a:p>
          <a:p>
            <a:r>
              <a:rPr lang="en-US" b="0" i="0" baseline="0" dirty="0" smtClean="0"/>
              <a:t>Ex:  </a:t>
            </a:r>
            <a:r>
              <a:rPr lang="en-US" b="0" i="0" baseline="0" dirty="0" err="1" smtClean="0"/>
              <a:t>Daca</a:t>
            </a:r>
            <a:r>
              <a:rPr lang="en-US" b="0" i="0" baseline="0" dirty="0" smtClean="0"/>
              <a:t> intro </a:t>
            </a:r>
            <a:r>
              <a:rPr lang="en-US" b="0" i="0" baseline="0" dirty="0" err="1" smtClean="0"/>
              <a:t>banca</a:t>
            </a:r>
            <a:r>
              <a:rPr lang="en-US" b="0" i="0" baseline="0" dirty="0" smtClean="0"/>
              <a:t> o </a:t>
            </a:r>
            <a:r>
              <a:rPr lang="en-US" b="0" i="0" baseline="0" dirty="0" err="1" smtClean="0"/>
              <a:t>perosana</a:t>
            </a:r>
            <a:r>
              <a:rPr lang="en-US" b="0" i="0" baseline="0" dirty="0" smtClean="0"/>
              <a:t> </a:t>
            </a:r>
            <a:r>
              <a:rPr lang="en-US" b="0" i="0" baseline="0" dirty="0" err="1" smtClean="0"/>
              <a:t>ia</a:t>
            </a:r>
            <a:r>
              <a:rPr lang="en-US" b="0" i="0" baseline="0" dirty="0" smtClean="0"/>
              <a:t> un credit </a:t>
            </a:r>
            <a:r>
              <a:rPr lang="en-US" b="0" i="0" baseline="0" dirty="0" err="1" smtClean="0"/>
              <a:t>aceasta</a:t>
            </a:r>
            <a:r>
              <a:rPr lang="en-US" b="0" i="0" baseline="0" dirty="0" smtClean="0"/>
              <a:t> </a:t>
            </a:r>
            <a:r>
              <a:rPr lang="en-US" b="0" i="0" baseline="0" dirty="0" err="1" smtClean="0"/>
              <a:t>persoane</a:t>
            </a:r>
            <a:r>
              <a:rPr lang="en-US" b="0" i="0" baseline="0" dirty="0" smtClean="0"/>
              <a:t> </a:t>
            </a:r>
            <a:r>
              <a:rPr lang="en-US" b="0" i="0" baseline="0" dirty="0" err="1" smtClean="0"/>
              <a:t>i</a:t>
            </a:r>
            <a:r>
              <a:rPr lang="en-US" b="0" i="0" baseline="0" dirty="0" smtClean="0"/>
              <a:t> se </a:t>
            </a:r>
            <a:r>
              <a:rPr lang="en-US" b="0" i="0" baseline="0" dirty="0" err="1" smtClean="0"/>
              <a:t>ia</a:t>
            </a:r>
            <a:r>
              <a:rPr lang="en-US" b="0" i="0" baseline="0" dirty="0" smtClean="0"/>
              <a:t> </a:t>
            </a:r>
            <a:r>
              <a:rPr lang="en-US" b="0" i="0" baseline="0" dirty="0" err="1" smtClean="0"/>
              <a:t>numarul</a:t>
            </a:r>
            <a:r>
              <a:rPr lang="en-US" b="0" i="0" baseline="0" dirty="0" smtClean="0"/>
              <a:t> din </a:t>
            </a:r>
            <a:r>
              <a:rPr lang="en-US" b="0" i="0" baseline="0" dirty="0" err="1" smtClean="0"/>
              <a:t>pasaport</a:t>
            </a:r>
            <a:r>
              <a:rPr lang="en-US" b="0" i="0" baseline="0" dirty="0" smtClean="0"/>
              <a:t> </a:t>
            </a:r>
            <a:r>
              <a:rPr lang="en-US" b="0" i="0" baseline="0" dirty="0" err="1" smtClean="0"/>
              <a:t>si</a:t>
            </a:r>
            <a:r>
              <a:rPr lang="en-US" b="0" i="0" baseline="0" dirty="0" smtClean="0"/>
              <a:t> se </a:t>
            </a:r>
            <a:r>
              <a:rPr lang="en-US" b="0" i="0" baseline="0" dirty="0" err="1" smtClean="0"/>
              <a:t>asociaza</a:t>
            </a:r>
            <a:r>
              <a:rPr lang="en-US" b="0" i="0" baseline="0" dirty="0" smtClean="0"/>
              <a:t> la </a:t>
            </a:r>
          </a:p>
          <a:p>
            <a:r>
              <a:rPr lang="en-US" b="0" i="0" baseline="0" dirty="0" smtClean="0"/>
              <a:t>Contract </a:t>
            </a:r>
            <a:r>
              <a:rPr lang="en-US" b="0" i="0" baseline="0" dirty="0" err="1" smtClean="0"/>
              <a:t>asumind</a:t>
            </a:r>
            <a:r>
              <a:rPr lang="en-US" b="0" i="0" baseline="0" dirty="0" smtClean="0"/>
              <a:t> ca </a:t>
            </a:r>
            <a:r>
              <a:rPr lang="en-US" b="0" i="0" baseline="0" dirty="0" err="1" smtClean="0"/>
              <a:t>numarul</a:t>
            </a:r>
            <a:r>
              <a:rPr lang="en-US" b="0" i="0" baseline="0" dirty="0" smtClean="0"/>
              <a:t> </a:t>
            </a:r>
            <a:r>
              <a:rPr lang="en-US" b="0" i="0" baseline="0" dirty="0" err="1" smtClean="0"/>
              <a:t>pasaportului</a:t>
            </a:r>
            <a:r>
              <a:rPr lang="en-US" b="0" i="0" baseline="0" dirty="0" smtClean="0"/>
              <a:t> </a:t>
            </a:r>
            <a:r>
              <a:rPr lang="en-US" b="0" i="0" baseline="0" dirty="0" err="1" smtClean="0"/>
              <a:t>este</a:t>
            </a:r>
            <a:r>
              <a:rPr lang="en-US" b="0" i="0" baseline="0" dirty="0" smtClean="0"/>
              <a:t> constant </a:t>
            </a:r>
            <a:r>
              <a:rPr lang="en-US" b="0" i="0" baseline="0" dirty="0" err="1" smtClean="0"/>
              <a:t>chiard</a:t>
            </a:r>
            <a:r>
              <a:rPr lang="en-US" b="0" i="0" baseline="0" dirty="0" smtClean="0"/>
              <a:t> </a:t>
            </a:r>
            <a:r>
              <a:rPr lang="en-US" b="0" i="0" baseline="0" dirty="0" err="1" smtClean="0"/>
              <a:t>daca</a:t>
            </a:r>
            <a:r>
              <a:rPr lang="en-US" b="0" i="0" baseline="0" dirty="0" smtClean="0"/>
              <a:t> </a:t>
            </a:r>
            <a:r>
              <a:rPr lang="en-US" b="0" i="0" baseline="0" dirty="0" err="1" smtClean="0"/>
              <a:t>il</a:t>
            </a:r>
            <a:r>
              <a:rPr lang="en-US" b="0" i="0" baseline="0" dirty="0" smtClean="0"/>
              <a:t> re-</a:t>
            </a:r>
            <a:r>
              <a:rPr lang="en-US" b="0" i="0" baseline="0" dirty="0" err="1" smtClean="0"/>
              <a:t>emite</a:t>
            </a:r>
            <a:r>
              <a:rPr lang="en-US" b="0" i="0" baseline="0" dirty="0" smtClean="0"/>
              <a:t>. </a:t>
            </a:r>
          </a:p>
          <a:p>
            <a:r>
              <a:rPr lang="en-US" b="0" i="0" baseline="0" dirty="0" err="1" smtClean="0"/>
              <a:t>Acest</a:t>
            </a:r>
            <a:r>
              <a:rPr lang="en-US" b="0" i="0" baseline="0" dirty="0" smtClean="0"/>
              <a:t> </a:t>
            </a:r>
            <a:r>
              <a:rPr lang="en-US" b="0" i="0" baseline="0" dirty="0" err="1" smtClean="0"/>
              <a:t>numar</a:t>
            </a:r>
            <a:r>
              <a:rPr lang="en-US" b="0" i="0" baseline="0" dirty="0" smtClean="0"/>
              <a:t> in contract </a:t>
            </a:r>
            <a:r>
              <a:rPr lang="en-US" b="0" i="0" baseline="0" dirty="0" err="1" smtClean="0"/>
              <a:t>identifica</a:t>
            </a:r>
            <a:r>
              <a:rPr lang="en-US" b="0" i="0" baseline="0" dirty="0" smtClean="0"/>
              <a:t> </a:t>
            </a:r>
            <a:r>
              <a:rPr lang="en-US" b="0" i="0" baseline="0" dirty="0" err="1" smtClean="0"/>
              <a:t>perosana</a:t>
            </a:r>
            <a:r>
              <a:rPr lang="en-US" b="0" i="0" baseline="0" dirty="0" smtClean="0"/>
              <a:t> care a </a:t>
            </a:r>
            <a:r>
              <a:rPr lang="en-US" b="0" i="0" baseline="0" dirty="0" err="1" smtClean="0"/>
              <a:t>luat</a:t>
            </a:r>
            <a:r>
              <a:rPr lang="en-US" b="0" i="0" baseline="0" dirty="0" smtClean="0"/>
              <a:t> credit. </a:t>
            </a:r>
            <a:r>
              <a:rPr lang="en-US" b="0" i="0" baseline="0" dirty="0" err="1" smtClean="0"/>
              <a:t>Noi</a:t>
            </a:r>
            <a:r>
              <a:rPr lang="en-US" b="0" i="0" baseline="0" dirty="0" smtClean="0"/>
              <a:t> </a:t>
            </a:r>
            <a:r>
              <a:rPr lang="en-US" b="1" i="0" baseline="0" dirty="0" smtClean="0"/>
              <a:t> nu </a:t>
            </a:r>
            <a:r>
              <a:rPr lang="en-US" b="0" i="0" baseline="0" dirty="0" err="1" smtClean="0"/>
              <a:t>putem</a:t>
            </a:r>
            <a:r>
              <a:rPr lang="en-US" b="0" i="0" baseline="0" dirty="0" smtClean="0"/>
              <a:t> face </a:t>
            </a:r>
            <a:r>
              <a:rPr lang="en-US" b="0" i="0" baseline="0" dirty="0" err="1" smtClean="0"/>
              <a:t>destinctie</a:t>
            </a:r>
            <a:r>
              <a:rPr lang="en-US" b="0" i="0" baseline="0" dirty="0" smtClean="0"/>
              <a:t> </a:t>
            </a:r>
            <a:r>
              <a:rPr lang="en-US" b="0" i="0" baseline="0" dirty="0" err="1" smtClean="0"/>
              <a:t>dupa</a:t>
            </a:r>
            <a:r>
              <a:rPr lang="en-US" b="0" i="0" baseline="0" dirty="0" smtClean="0"/>
              <a:t> </a:t>
            </a:r>
          </a:p>
          <a:p>
            <a:r>
              <a:rPr lang="en-US" b="0" i="0" baseline="0" dirty="0" err="1" smtClean="0"/>
              <a:t>alte</a:t>
            </a:r>
            <a:r>
              <a:rPr lang="en-US" b="0" i="0" baseline="0" dirty="0" smtClean="0"/>
              <a:t> </a:t>
            </a:r>
            <a:r>
              <a:rPr lang="en-US" b="0" i="0" baseline="0" dirty="0" err="1" smtClean="0"/>
              <a:t>proprietati</a:t>
            </a:r>
            <a:r>
              <a:rPr lang="en-US" b="0" i="0" baseline="0" dirty="0" smtClean="0"/>
              <a:t>,  de </a:t>
            </a:r>
            <a:r>
              <a:rPr lang="en-US" b="0" i="0" baseline="0" dirty="0" err="1" smtClean="0"/>
              <a:t>exemplu</a:t>
            </a:r>
            <a:r>
              <a:rPr lang="en-US" b="0" i="0" baseline="0" dirty="0" smtClean="0"/>
              <a:t> ca </a:t>
            </a:r>
            <a:r>
              <a:rPr lang="en-US" b="0" i="0" baseline="0" dirty="0" err="1" smtClean="0"/>
              <a:t>numele</a:t>
            </a:r>
            <a:r>
              <a:rPr lang="en-US" b="0" i="0" baseline="0" dirty="0" smtClean="0"/>
              <a:t> </a:t>
            </a:r>
            <a:r>
              <a:rPr lang="en-US" b="0" i="0" baseline="0" dirty="0" err="1" smtClean="0"/>
              <a:t>si</a:t>
            </a:r>
            <a:r>
              <a:rPr lang="en-US" b="0" i="0" baseline="0" dirty="0" smtClean="0"/>
              <a:t> </a:t>
            </a:r>
            <a:r>
              <a:rPr lang="en-US" b="0" i="0" baseline="0" dirty="0" err="1" smtClean="0"/>
              <a:t>pernumele</a:t>
            </a:r>
            <a:r>
              <a:rPr lang="en-US" b="0" i="0" baseline="0" dirty="0" smtClean="0"/>
              <a:t>, </a:t>
            </a:r>
            <a:r>
              <a:rPr lang="en-US" b="0" i="0" baseline="0" dirty="0" err="1" smtClean="0"/>
              <a:t>locul</a:t>
            </a:r>
            <a:r>
              <a:rPr lang="en-US" b="0" i="0" baseline="0" dirty="0" smtClean="0"/>
              <a:t> de </a:t>
            </a:r>
            <a:r>
              <a:rPr lang="en-US" b="0" i="0" baseline="0" dirty="0" err="1" smtClean="0"/>
              <a:t>trai</a:t>
            </a:r>
            <a:r>
              <a:rPr lang="en-US" b="0" i="0" baseline="0" dirty="0" smtClean="0"/>
              <a:t> </a:t>
            </a:r>
            <a:r>
              <a:rPr lang="en-US" b="0" i="0" baseline="0" dirty="0" err="1" smtClean="0"/>
              <a:t>deoarece</a:t>
            </a:r>
            <a:r>
              <a:rPr lang="en-US" b="0" i="0" baseline="0" dirty="0" smtClean="0"/>
              <a:t> </a:t>
            </a:r>
            <a:r>
              <a:rPr lang="en-US" b="0" i="0" baseline="0" dirty="0" err="1" smtClean="0"/>
              <a:t>ele</a:t>
            </a:r>
            <a:r>
              <a:rPr lang="en-US" b="0" i="0" baseline="0" dirty="0" smtClean="0"/>
              <a:t> pot </a:t>
            </a:r>
            <a:r>
              <a:rPr lang="en-US" b="0" i="0" baseline="0" dirty="0" err="1" smtClean="0"/>
              <a:t>fi</a:t>
            </a:r>
            <a:r>
              <a:rPr lang="en-US" b="0" i="0" baseline="0" dirty="0" smtClean="0"/>
              <a:t> </a:t>
            </a:r>
            <a:r>
              <a:rPr lang="en-US" b="0" i="0" baseline="0" dirty="0" err="1" smtClean="0"/>
              <a:t>schimbate</a:t>
            </a:r>
            <a:r>
              <a:rPr lang="en-US" b="0" i="0" baseline="0" dirty="0" smtClean="0"/>
              <a:t>.</a:t>
            </a:r>
          </a:p>
          <a:p>
            <a:endParaRPr lang="en-US" b="1" i="1" baseline="0" dirty="0" smtClean="0"/>
          </a:p>
          <a:p>
            <a:r>
              <a:rPr lang="en-US" b="1" i="0" baseline="0" dirty="0" smtClean="0"/>
              <a:t>Nu </a:t>
            </a:r>
            <a:r>
              <a:rPr lang="en-US" b="1" i="0" baseline="0" dirty="0" err="1" smtClean="0"/>
              <a:t>toate</a:t>
            </a:r>
            <a:r>
              <a:rPr lang="en-US" b="1" i="0" baseline="0" dirty="0" smtClean="0"/>
              <a:t> </a:t>
            </a:r>
            <a:r>
              <a:rPr lang="en-US" b="1" i="0" baseline="0" dirty="0" err="1" smtClean="0"/>
              <a:t>obiectele</a:t>
            </a:r>
            <a:r>
              <a:rPr lang="en-US" b="1" i="0" baseline="0" dirty="0" smtClean="0"/>
              <a:t> au un </a:t>
            </a:r>
            <a:r>
              <a:rPr lang="en-US" b="1" i="0" baseline="0" dirty="0" err="1" smtClean="0"/>
              <a:t>careva</a:t>
            </a:r>
            <a:r>
              <a:rPr lang="en-US" b="1" i="0" baseline="0" dirty="0" smtClean="0"/>
              <a:t> Id natural.</a:t>
            </a:r>
          </a:p>
          <a:p>
            <a:r>
              <a:rPr lang="en-US" b="1" i="1" baseline="0" dirty="0" smtClean="0"/>
              <a:t>CLICK4</a:t>
            </a:r>
          </a:p>
          <a:p>
            <a:endParaRPr lang="en-US" b="1" i="1" baseline="0" dirty="0" smtClean="0"/>
          </a:p>
          <a:p>
            <a:r>
              <a:rPr lang="en-US" b="1" i="1" baseline="0" dirty="0" smtClean="0"/>
              <a:t>Value Objects – </a:t>
            </a:r>
            <a:r>
              <a:rPr lang="en-US" b="0" i="0" baseline="0" dirty="0" err="1" smtClean="0"/>
              <a:t>sunt</a:t>
            </a:r>
            <a:r>
              <a:rPr lang="en-US" b="0" i="0" baseline="0" dirty="0" smtClean="0"/>
              <a:t> </a:t>
            </a:r>
            <a:r>
              <a:rPr lang="en-US" b="0" i="0" baseline="0" dirty="0" err="1" smtClean="0"/>
              <a:t>obiecte</a:t>
            </a:r>
            <a:r>
              <a:rPr lang="en-US" b="0" i="0" baseline="0" dirty="0" smtClean="0"/>
              <a:t> in domain model care nu au o </a:t>
            </a:r>
            <a:r>
              <a:rPr lang="en-US" b="0" i="0" baseline="0" dirty="0" err="1" smtClean="0"/>
              <a:t>identiate</a:t>
            </a:r>
            <a:r>
              <a:rPr lang="en-US" b="0" i="0" baseline="0" dirty="0" smtClean="0"/>
              <a:t> </a:t>
            </a:r>
            <a:r>
              <a:rPr lang="en-US" b="0" i="0" baseline="0" dirty="0" err="1" smtClean="0"/>
              <a:t>conceptuala</a:t>
            </a:r>
            <a:r>
              <a:rPr lang="en-US" b="0" i="0" baseline="0" dirty="0" smtClean="0"/>
              <a:t>. </a:t>
            </a:r>
            <a:r>
              <a:rPr lang="en-US" b="0" i="0" baseline="0" dirty="0" err="1" smtClean="0"/>
              <a:t>Aceste</a:t>
            </a:r>
            <a:r>
              <a:rPr lang="en-US" b="0" i="0" baseline="0" dirty="0" smtClean="0"/>
              <a:t> </a:t>
            </a:r>
            <a:r>
              <a:rPr lang="en-US" b="0" i="0" baseline="0" dirty="0" err="1" smtClean="0"/>
              <a:t>obiecte</a:t>
            </a:r>
            <a:endParaRPr lang="en-US" b="0" i="0" baseline="0" dirty="0" smtClean="0"/>
          </a:p>
          <a:p>
            <a:r>
              <a:rPr lang="en-US" b="0" i="0" baseline="0" dirty="0" err="1" smtClean="0"/>
              <a:t>descriu</a:t>
            </a:r>
            <a:r>
              <a:rPr lang="en-US" b="0" i="0" baseline="0" dirty="0" smtClean="0"/>
              <a:t> </a:t>
            </a:r>
            <a:r>
              <a:rPr lang="en-US" b="0" i="0" baseline="0" dirty="0" err="1" smtClean="0"/>
              <a:t>careva</a:t>
            </a:r>
            <a:r>
              <a:rPr lang="en-US" b="0" i="0" baseline="0" dirty="0" smtClean="0"/>
              <a:t> </a:t>
            </a:r>
            <a:r>
              <a:rPr lang="en-US" b="0" i="0" baseline="0" dirty="0" err="1" smtClean="0"/>
              <a:t>caracteristici</a:t>
            </a:r>
            <a:r>
              <a:rPr lang="en-US" b="0" i="0" baseline="0" dirty="0" smtClean="0"/>
              <a:t> a </a:t>
            </a:r>
            <a:r>
              <a:rPr lang="en-US" b="0" i="0" baseline="0" dirty="0" err="1" smtClean="0"/>
              <a:t>unui</a:t>
            </a:r>
            <a:r>
              <a:rPr lang="en-US" b="0" i="0" baseline="0" dirty="0" smtClean="0"/>
              <a:t> </a:t>
            </a:r>
            <a:r>
              <a:rPr lang="en-US" b="0" i="0" baseline="0" dirty="0" err="1" smtClean="0"/>
              <a:t>substantiv</a:t>
            </a:r>
            <a:r>
              <a:rPr lang="en-US" b="0" i="0" baseline="0" dirty="0" smtClean="0"/>
              <a:t>.</a:t>
            </a:r>
          </a:p>
          <a:p>
            <a:endParaRPr lang="en-US" b="0" i="0" baseline="0" dirty="0" smtClean="0"/>
          </a:p>
          <a:p>
            <a:r>
              <a:rPr lang="en-US" b="0" i="0" baseline="0" dirty="0" smtClean="0"/>
              <a:t>Un </a:t>
            </a:r>
            <a:r>
              <a:rPr lang="en-US" b="0" i="0" baseline="0" dirty="0" err="1" smtClean="0"/>
              <a:t>exemplu</a:t>
            </a:r>
            <a:r>
              <a:rPr lang="en-US" b="0" i="0" baseline="0" dirty="0" smtClean="0"/>
              <a:t> </a:t>
            </a:r>
            <a:r>
              <a:rPr lang="en-US" b="0" i="0" baseline="0" dirty="0" err="1" smtClean="0"/>
              <a:t>este</a:t>
            </a:r>
            <a:r>
              <a:rPr lang="en-US" b="0" i="0" baseline="0" dirty="0" smtClean="0"/>
              <a:t> </a:t>
            </a:r>
            <a:r>
              <a:rPr lang="en-US" b="0" i="0" baseline="0" dirty="0" err="1" smtClean="0"/>
              <a:t>Culoarea</a:t>
            </a:r>
            <a:r>
              <a:rPr lang="en-US" b="0" i="0" baseline="0" dirty="0" smtClean="0"/>
              <a:t> care </a:t>
            </a:r>
            <a:r>
              <a:rPr lang="en-US" b="0" i="0" baseline="0" dirty="0" err="1" smtClean="0"/>
              <a:t>este</a:t>
            </a:r>
            <a:r>
              <a:rPr lang="en-US" b="0" i="0" baseline="0" dirty="0" smtClean="0"/>
              <a:t> </a:t>
            </a:r>
            <a:r>
              <a:rPr lang="en-US" b="0" i="0" baseline="0" dirty="0" err="1" smtClean="0"/>
              <a:t>defenita</a:t>
            </a:r>
            <a:r>
              <a:rPr lang="en-US" b="0" i="0" baseline="0" dirty="0" smtClean="0"/>
              <a:t> ca 3 </a:t>
            </a:r>
            <a:r>
              <a:rPr lang="en-US" b="0" i="0" baseline="0" dirty="0" err="1" smtClean="0"/>
              <a:t>proprietati</a:t>
            </a:r>
            <a:r>
              <a:rPr lang="en-US" b="0" i="0" baseline="0" dirty="0" smtClean="0"/>
              <a:t>, R G B. </a:t>
            </a:r>
          </a:p>
          <a:p>
            <a:r>
              <a:rPr lang="en-US" b="0" i="0" baseline="0" dirty="0" err="1" smtClean="0"/>
              <a:t>Deobicei</a:t>
            </a:r>
            <a:r>
              <a:rPr lang="en-US" b="0" i="0" baseline="0" dirty="0" smtClean="0"/>
              <a:t> </a:t>
            </a:r>
            <a:r>
              <a:rPr lang="en-US" b="0" i="0" baseline="0" dirty="0" err="1" smtClean="0"/>
              <a:t>aceste</a:t>
            </a:r>
            <a:r>
              <a:rPr lang="en-US" b="0" i="0" baseline="0" dirty="0" smtClean="0"/>
              <a:t> </a:t>
            </a:r>
            <a:r>
              <a:rPr lang="en-US" b="0" i="0" baseline="0" dirty="0" err="1" smtClean="0"/>
              <a:t>obiecte</a:t>
            </a:r>
            <a:r>
              <a:rPr lang="en-US" b="0" i="0" baseline="0" dirty="0" smtClean="0"/>
              <a:t> se </a:t>
            </a:r>
            <a:r>
              <a:rPr lang="en-US" b="0" i="0" baseline="0" dirty="0" err="1" smtClean="0"/>
              <a:t>realizeaza</a:t>
            </a:r>
            <a:r>
              <a:rPr lang="en-US" b="0" i="0" baseline="0" dirty="0" smtClean="0"/>
              <a:t> ca </a:t>
            </a:r>
            <a:r>
              <a:rPr lang="en-US" b="0" i="0" baseline="0" dirty="0" err="1" smtClean="0"/>
              <a:t>imutable</a:t>
            </a:r>
            <a:r>
              <a:rPr lang="en-US" b="0" i="0" baseline="0" dirty="0" smtClean="0"/>
              <a:t>,  </a:t>
            </a:r>
            <a:r>
              <a:rPr lang="en-US" b="0" i="0" baseline="0" dirty="0" err="1" smtClean="0"/>
              <a:t>adica</a:t>
            </a:r>
            <a:r>
              <a:rPr lang="en-US" b="0" i="0" baseline="0" dirty="0" smtClean="0"/>
              <a:t> R, G </a:t>
            </a:r>
            <a:r>
              <a:rPr lang="en-US" b="0" i="0" baseline="0" dirty="0" err="1" smtClean="0"/>
              <a:t>si</a:t>
            </a:r>
            <a:r>
              <a:rPr lang="en-US" b="0" i="0" baseline="0" dirty="0" smtClean="0"/>
              <a:t> B se transmit in constructor </a:t>
            </a:r>
          </a:p>
          <a:p>
            <a:r>
              <a:rPr lang="en-US" b="0" i="0" baseline="0" dirty="0" err="1" smtClean="0"/>
              <a:t>Dupa</a:t>
            </a:r>
            <a:r>
              <a:rPr lang="en-US" b="0" i="0" baseline="0" dirty="0" smtClean="0"/>
              <a:t> </a:t>
            </a:r>
            <a:r>
              <a:rPr lang="en-US" b="0" i="0" baseline="0" dirty="0" err="1" smtClean="0"/>
              <a:t>ce</a:t>
            </a:r>
            <a:r>
              <a:rPr lang="en-US" b="0" i="0" baseline="0" dirty="0" smtClean="0"/>
              <a:t> </a:t>
            </a:r>
            <a:r>
              <a:rPr lang="en-US" b="0" i="0" baseline="0" dirty="0" err="1" smtClean="0"/>
              <a:t>aceste</a:t>
            </a:r>
            <a:r>
              <a:rPr lang="en-US" b="0" i="0" baseline="0" dirty="0" smtClean="0"/>
              <a:t> 3 </a:t>
            </a:r>
            <a:r>
              <a:rPr lang="en-US" b="0" i="0" baseline="0" dirty="0" err="1" smtClean="0"/>
              <a:t>proprietati</a:t>
            </a:r>
            <a:r>
              <a:rPr lang="en-US" b="0" i="0" baseline="0" dirty="0" smtClean="0"/>
              <a:t>  au </a:t>
            </a:r>
            <a:r>
              <a:rPr lang="en-US" b="0" i="0" baseline="0" dirty="0" err="1" smtClean="0"/>
              <a:t>getteri</a:t>
            </a:r>
            <a:r>
              <a:rPr lang="en-US" b="0" i="0" baseline="0" dirty="0" smtClean="0"/>
              <a:t> </a:t>
            </a:r>
            <a:r>
              <a:rPr lang="en-US" b="0" i="0" baseline="0" dirty="0" err="1" smtClean="0"/>
              <a:t>dar</a:t>
            </a:r>
            <a:r>
              <a:rPr lang="en-US" b="0" i="0" baseline="0" dirty="0" smtClean="0"/>
              <a:t> nu au </a:t>
            </a:r>
            <a:r>
              <a:rPr lang="en-US" b="0" i="0" baseline="0" dirty="0" err="1" smtClean="0"/>
              <a:t>setteri</a:t>
            </a:r>
            <a:r>
              <a:rPr lang="en-US" b="0" i="0" baseline="0" dirty="0" smtClean="0"/>
              <a:t>… </a:t>
            </a:r>
            <a:r>
              <a:rPr lang="en-US" b="0" i="0" baseline="0" dirty="0" err="1" smtClean="0"/>
              <a:t>deoarece</a:t>
            </a:r>
            <a:r>
              <a:rPr lang="en-US" b="0" i="0" baseline="0" dirty="0" smtClean="0"/>
              <a:t> </a:t>
            </a:r>
            <a:r>
              <a:rPr lang="en-US" b="0" i="0" baseline="0" dirty="0" err="1" smtClean="0"/>
              <a:t>schimbarea</a:t>
            </a:r>
            <a:r>
              <a:rPr lang="en-US" b="0" i="0" baseline="0" dirty="0" smtClean="0"/>
              <a:t> </a:t>
            </a:r>
            <a:r>
              <a:rPr lang="en-US" b="0" i="0" baseline="0" dirty="0" err="1" smtClean="0"/>
              <a:t>unei</a:t>
            </a:r>
            <a:r>
              <a:rPr lang="en-US" b="0" i="0" baseline="0" dirty="0" smtClean="0"/>
              <a:t> </a:t>
            </a:r>
            <a:r>
              <a:rPr lang="en-US" b="0" i="0" baseline="0" dirty="0" err="1" smtClean="0"/>
              <a:t>proprietati</a:t>
            </a:r>
            <a:r>
              <a:rPr lang="en-US" b="0" i="0" baseline="0" dirty="0" smtClean="0"/>
              <a:t> duce la </a:t>
            </a:r>
            <a:r>
              <a:rPr lang="en-US" b="0" i="0" baseline="0" dirty="0" err="1" smtClean="0"/>
              <a:t>alta</a:t>
            </a:r>
            <a:r>
              <a:rPr lang="en-US" b="0" i="0" baseline="0" dirty="0" smtClean="0"/>
              <a:t> </a:t>
            </a:r>
          </a:p>
          <a:p>
            <a:r>
              <a:rPr lang="en-US" b="0" i="0" baseline="0" dirty="0" err="1" smtClean="0"/>
              <a:t>Culoare</a:t>
            </a:r>
            <a:r>
              <a:rPr lang="en-US" b="0" i="0" baseline="0" dirty="0" smtClean="0"/>
              <a:t> </a:t>
            </a:r>
            <a:r>
              <a:rPr lang="en-US" b="0" i="0" baseline="0" dirty="0" err="1" smtClean="0"/>
              <a:t>ceea</a:t>
            </a:r>
            <a:r>
              <a:rPr lang="en-US" b="0" i="0" baseline="0" dirty="0" smtClean="0"/>
              <a:t> </a:t>
            </a:r>
            <a:r>
              <a:rPr lang="en-US" b="0" i="0" baseline="0" dirty="0" err="1" smtClean="0"/>
              <a:t>ce</a:t>
            </a:r>
            <a:r>
              <a:rPr lang="en-US" b="0" i="0" baseline="0" dirty="0" smtClean="0"/>
              <a:t> nu </a:t>
            </a:r>
            <a:r>
              <a:rPr lang="en-US" b="0" i="0" baseline="0" dirty="0" err="1" smtClean="0"/>
              <a:t>este</a:t>
            </a:r>
            <a:r>
              <a:rPr lang="en-US" b="0" i="0" baseline="0" dirty="0" smtClean="0"/>
              <a:t> </a:t>
            </a:r>
            <a:r>
              <a:rPr lang="en-US" b="0" i="0" baseline="0" dirty="0" err="1" smtClean="0"/>
              <a:t>ce</a:t>
            </a:r>
            <a:r>
              <a:rPr lang="en-US" b="0" i="0" baseline="0" dirty="0" smtClean="0"/>
              <a:t> ne </a:t>
            </a:r>
            <a:r>
              <a:rPr lang="en-US" b="0" i="0" baseline="0" dirty="0" err="1" smtClean="0"/>
              <a:t>asteptam</a:t>
            </a:r>
            <a:r>
              <a:rPr lang="en-US" b="0" i="0" baseline="0" dirty="0" smtClean="0"/>
              <a:t> de la </a:t>
            </a:r>
            <a:r>
              <a:rPr lang="en-US" b="0" i="0" baseline="0" dirty="0" err="1" smtClean="0"/>
              <a:t>asa</a:t>
            </a:r>
            <a:r>
              <a:rPr lang="en-US" b="0" i="0" baseline="0" dirty="0" smtClean="0"/>
              <a:t> </a:t>
            </a:r>
            <a:r>
              <a:rPr lang="en-US" b="0" i="0" baseline="0" dirty="0" err="1" smtClean="0"/>
              <a:t>obiect</a:t>
            </a:r>
            <a:r>
              <a:rPr lang="en-US" b="0" i="0" baseline="0" dirty="0" smtClean="0"/>
              <a:t>.</a:t>
            </a:r>
          </a:p>
          <a:p>
            <a:endParaRPr lang="en-US" b="1" i="1" baseline="0" dirty="0" smtClean="0"/>
          </a:p>
          <a:p>
            <a:r>
              <a:rPr lang="en-US" b="1" i="0" baseline="0" dirty="0" smtClean="0"/>
              <a:t>Mai </a:t>
            </a:r>
            <a:r>
              <a:rPr lang="en-US" b="1" i="0" baseline="0" dirty="0" err="1" smtClean="0"/>
              <a:t>mult</a:t>
            </a:r>
            <a:r>
              <a:rPr lang="en-US" b="1" i="0" baseline="0" dirty="0" smtClean="0"/>
              <a:t> ca </a:t>
            </a:r>
            <a:r>
              <a:rPr lang="en-US" b="1" i="0" baseline="0" dirty="0" err="1" smtClean="0"/>
              <a:t>atit</a:t>
            </a:r>
            <a:r>
              <a:rPr lang="en-US" b="1" i="0" baseline="0" dirty="0" smtClean="0"/>
              <a:t> un </a:t>
            </a:r>
            <a:r>
              <a:rPr lang="en-US" b="1" i="0" baseline="0" dirty="0" err="1" smtClean="0"/>
              <a:t>obiect</a:t>
            </a:r>
            <a:r>
              <a:rPr lang="en-US" b="1" i="0" baseline="0" dirty="0" smtClean="0"/>
              <a:t> </a:t>
            </a:r>
            <a:r>
              <a:rPr lang="en-US" b="1" i="0" baseline="0" dirty="0" err="1" smtClean="0"/>
              <a:t>inr</a:t>
            </a:r>
            <a:r>
              <a:rPr lang="en-US" b="1" i="0" baseline="0" dirty="0" smtClean="0"/>
              <a:t>-un </a:t>
            </a:r>
            <a:r>
              <a:rPr lang="en-US" b="1" i="0" baseline="0" dirty="0" err="1" smtClean="0"/>
              <a:t>sistem</a:t>
            </a:r>
            <a:r>
              <a:rPr lang="en-US" b="1" i="0" baseline="0" dirty="0" smtClean="0"/>
              <a:t> </a:t>
            </a:r>
            <a:r>
              <a:rPr lang="en-US" b="1" i="0" baseline="0" dirty="0" err="1" smtClean="0"/>
              <a:t>poate</a:t>
            </a:r>
            <a:r>
              <a:rPr lang="en-US" b="1" i="0" baseline="0" dirty="0" smtClean="0"/>
              <a:t> </a:t>
            </a:r>
            <a:r>
              <a:rPr lang="en-US" b="1" i="0" baseline="0" dirty="0" err="1" smtClean="0"/>
              <a:t>fi</a:t>
            </a:r>
            <a:r>
              <a:rPr lang="en-US" b="1" i="0" baseline="0" dirty="0" smtClean="0"/>
              <a:t> </a:t>
            </a:r>
            <a:r>
              <a:rPr lang="en-US" b="1" i="0" baseline="0" dirty="0" err="1" smtClean="0"/>
              <a:t>Entitate</a:t>
            </a:r>
            <a:r>
              <a:rPr lang="en-US" b="1" i="0" baseline="0" dirty="0" smtClean="0"/>
              <a:t> </a:t>
            </a:r>
            <a:r>
              <a:rPr lang="en-US" b="1" i="0" baseline="0" dirty="0" err="1" smtClean="0"/>
              <a:t>dar</a:t>
            </a:r>
            <a:r>
              <a:rPr lang="en-US" b="1" i="0" baseline="0" dirty="0" smtClean="0"/>
              <a:t> in </a:t>
            </a:r>
            <a:r>
              <a:rPr lang="en-US" b="1" i="0" baseline="0" dirty="0" err="1" smtClean="0"/>
              <a:t>alta</a:t>
            </a:r>
            <a:r>
              <a:rPr lang="en-US" b="1" i="0" baseline="0" dirty="0" smtClean="0"/>
              <a:t> Value object.</a:t>
            </a:r>
          </a:p>
          <a:p>
            <a:r>
              <a:rPr lang="en-US" b="1" i="0" baseline="0" dirty="0" smtClean="0"/>
              <a:t>Cu value objects </a:t>
            </a:r>
            <a:r>
              <a:rPr lang="en-US" b="1" i="0" baseline="0" dirty="0" err="1" smtClean="0"/>
              <a:t>este</a:t>
            </a:r>
            <a:r>
              <a:rPr lang="en-US" b="1" i="0" baseline="0" dirty="0" smtClean="0"/>
              <a:t> </a:t>
            </a:r>
            <a:r>
              <a:rPr lang="en-US" b="1" i="0" baseline="0" dirty="0" err="1" smtClean="0"/>
              <a:t>mai</a:t>
            </a:r>
            <a:r>
              <a:rPr lang="en-US" b="1" i="0" baseline="0" dirty="0" smtClean="0"/>
              <a:t> </a:t>
            </a:r>
            <a:r>
              <a:rPr lang="en-US" b="1" i="0" baseline="0" dirty="0" err="1" smtClean="0"/>
              <a:t>simplu</a:t>
            </a:r>
            <a:r>
              <a:rPr lang="en-US" b="1" i="0" baseline="0" dirty="0" smtClean="0"/>
              <a:t> de </a:t>
            </a:r>
            <a:r>
              <a:rPr lang="en-US" b="1" i="0" baseline="0" dirty="0" err="1" smtClean="0"/>
              <a:t>implementat</a:t>
            </a:r>
            <a:r>
              <a:rPr lang="en-US" b="1" i="0" baseline="0" dirty="0" smtClean="0"/>
              <a:t> </a:t>
            </a:r>
            <a:r>
              <a:rPr lang="en-US" b="1" i="0" baseline="0" dirty="0" err="1" smtClean="0"/>
              <a:t>si</a:t>
            </a:r>
            <a:r>
              <a:rPr lang="en-US" b="1" i="0" baseline="0" dirty="0" smtClean="0"/>
              <a:t> de </a:t>
            </a:r>
            <a:r>
              <a:rPr lang="en-US" b="1" i="0" baseline="0" dirty="0" err="1" smtClean="0"/>
              <a:t>mentinut</a:t>
            </a:r>
            <a:r>
              <a:rPr lang="en-US" b="1" i="0" baseline="0" dirty="0" smtClean="0"/>
              <a:t>, </a:t>
            </a:r>
            <a:r>
              <a:rPr lang="en-US" b="1" i="0" baseline="0" dirty="0" err="1" smtClean="0"/>
              <a:t>ele</a:t>
            </a:r>
            <a:r>
              <a:rPr lang="en-US" b="1" i="0" baseline="0" dirty="0" smtClean="0"/>
              <a:t> </a:t>
            </a:r>
            <a:r>
              <a:rPr lang="en-US" b="1" i="0" baseline="0" dirty="0" err="1" smtClean="0"/>
              <a:t>chiar</a:t>
            </a:r>
            <a:r>
              <a:rPr lang="en-US" b="1" i="0" baseline="0" dirty="0" smtClean="0"/>
              <a:t> pot </a:t>
            </a:r>
            <a:r>
              <a:rPr lang="en-US" b="1" i="0" baseline="0" dirty="0" err="1" smtClean="0"/>
              <a:t>ridica</a:t>
            </a:r>
            <a:r>
              <a:rPr lang="en-US" b="1" i="0" baseline="0" dirty="0" smtClean="0"/>
              <a:t> </a:t>
            </a:r>
            <a:r>
              <a:rPr lang="en-US" b="1" i="0" baseline="0" dirty="0" err="1" smtClean="0"/>
              <a:t>performanta</a:t>
            </a:r>
            <a:r>
              <a:rPr lang="en-US" b="1" i="0" baseline="0" dirty="0" smtClean="0"/>
              <a:t> </a:t>
            </a:r>
          </a:p>
          <a:p>
            <a:r>
              <a:rPr lang="en-US" b="1" i="0" baseline="0" dirty="0" err="1" smtClean="0"/>
              <a:t>sau</a:t>
            </a:r>
            <a:r>
              <a:rPr lang="en-US" b="1" i="0" baseline="0" dirty="0" smtClean="0"/>
              <a:t>  a </a:t>
            </a:r>
            <a:r>
              <a:rPr lang="en-US" b="1" i="0" baseline="0" dirty="0" err="1" smtClean="0"/>
              <a:t>micsora</a:t>
            </a:r>
            <a:r>
              <a:rPr lang="en-US" b="1" i="0" baseline="0" dirty="0" smtClean="0"/>
              <a:t> </a:t>
            </a:r>
            <a:r>
              <a:rPr lang="en-US" b="1" i="0" baseline="0" dirty="0" err="1" smtClean="0"/>
              <a:t>memoria</a:t>
            </a:r>
            <a:r>
              <a:rPr lang="en-US" b="1" i="0" baseline="0" dirty="0" smtClean="0"/>
              <a:t> </a:t>
            </a:r>
            <a:r>
              <a:rPr lang="en-US" b="1" i="0" baseline="0" dirty="0" err="1" smtClean="0"/>
              <a:t>utilizata</a:t>
            </a:r>
            <a:r>
              <a:rPr lang="en-US" b="1" i="0" baseline="0" dirty="0" smtClean="0"/>
              <a:t> in </a:t>
            </a:r>
            <a:r>
              <a:rPr lang="en-US" b="1" i="0" baseline="0" dirty="0" err="1" smtClean="0"/>
              <a:t>careva</a:t>
            </a:r>
            <a:r>
              <a:rPr lang="en-US" b="1" i="0" baseline="0" dirty="0" smtClean="0"/>
              <a:t> </a:t>
            </a:r>
            <a:r>
              <a:rPr lang="en-US" b="1" i="0" baseline="0" dirty="0" err="1" smtClean="0"/>
              <a:t>cazuri</a:t>
            </a:r>
            <a:r>
              <a:rPr lang="en-US" b="1" i="0" baseline="0" dirty="0" smtClean="0"/>
              <a:t>.</a:t>
            </a:r>
          </a:p>
          <a:p>
            <a:endParaRPr lang="en-US" b="1" i="1" dirty="0" smtClean="0"/>
          </a:p>
          <a:p>
            <a:r>
              <a:rPr lang="en-US" b="1" i="1" dirty="0" smtClean="0"/>
              <a:t>CLICK5</a:t>
            </a:r>
          </a:p>
          <a:p>
            <a:r>
              <a:rPr lang="en-US" b="1" i="1" dirty="0" smtClean="0"/>
              <a:t>Service – </a:t>
            </a:r>
            <a:r>
              <a:rPr lang="en-US" b="0" i="0" dirty="0" err="1" smtClean="0"/>
              <a:t>este</a:t>
            </a:r>
            <a:r>
              <a:rPr lang="en-US" b="0" i="0" dirty="0" smtClean="0"/>
              <a:t> o </a:t>
            </a:r>
            <a:r>
              <a:rPr lang="en-US" b="0" i="0" dirty="0" err="1" smtClean="0"/>
              <a:t>operatie</a:t>
            </a:r>
            <a:r>
              <a:rPr lang="en-US" b="0" i="0" dirty="0" smtClean="0"/>
              <a:t>  care </a:t>
            </a:r>
            <a:r>
              <a:rPr lang="en-US" b="0" i="0" dirty="0" err="1" smtClean="0"/>
              <a:t>apare</a:t>
            </a:r>
            <a:r>
              <a:rPr lang="en-US" b="0" i="0" dirty="0" smtClean="0"/>
              <a:t> in Domain  </a:t>
            </a:r>
            <a:r>
              <a:rPr lang="en-US" b="0" i="0" dirty="0" err="1" smtClean="0"/>
              <a:t>dar</a:t>
            </a:r>
            <a:r>
              <a:rPr lang="en-US" b="0" i="0" dirty="0" smtClean="0"/>
              <a:t> care nu se  </a:t>
            </a:r>
            <a:r>
              <a:rPr lang="en-US" b="0" i="0" dirty="0" err="1" smtClean="0"/>
              <a:t>incadreaza</a:t>
            </a:r>
            <a:r>
              <a:rPr lang="en-US" b="0" i="0" dirty="0" smtClean="0"/>
              <a:t> in mod normal in Entity </a:t>
            </a:r>
            <a:r>
              <a:rPr lang="en-US" b="0" i="0" dirty="0" err="1" smtClean="0"/>
              <a:t>sau</a:t>
            </a:r>
            <a:r>
              <a:rPr lang="en-US" b="0" i="0" dirty="0" smtClean="0"/>
              <a:t> Value Object.</a:t>
            </a:r>
          </a:p>
          <a:p>
            <a:r>
              <a:rPr lang="en-US" b="0" i="0" dirty="0" smtClean="0"/>
              <a:t>Ex: Transfer de </a:t>
            </a:r>
            <a:r>
              <a:rPr lang="en-US" b="0" i="0" dirty="0" err="1" smtClean="0"/>
              <a:t>bani</a:t>
            </a:r>
            <a:r>
              <a:rPr lang="en-US" b="0" i="0" dirty="0" smtClean="0"/>
              <a:t> </a:t>
            </a:r>
            <a:r>
              <a:rPr lang="en-US" b="0" i="0" dirty="0" err="1" smtClean="0"/>
              <a:t>pe</a:t>
            </a:r>
            <a:r>
              <a:rPr lang="en-US" b="0" i="0" dirty="0" smtClean="0"/>
              <a:t> un cont </a:t>
            </a:r>
            <a:r>
              <a:rPr lang="en-US" b="0" i="0" dirty="0" err="1" smtClean="0"/>
              <a:t>pe</a:t>
            </a:r>
            <a:r>
              <a:rPr lang="en-US" b="0" i="0" baseline="0" dirty="0" smtClean="0"/>
              <a:t> </a:t>
            </a:r>
            <a:r>
              <a:rPr lang="en-US" b="0" i="0" baseline="0" dirty="0" err="1" smtClean="0"/>
              <a:t>altu</a:t>
            </a:r>
            <a:r>
              <a:rPr lang="en-US" b="0" i="0" baseline="0" dirty="0" smtClean="0"/>
              <a:t>, in </a:t>
            </a:r>
            <a:r>
              <a:rPr lang="en-US" b="0" i="0" baseline="0" dirty="0" err="1" smtClean="0"/>
              <a:t>cazul</a:t>
            </a:r>
            <a:r>
              <a:rPr lang="en-US" b="0" i="0" baseline="0" dirty="0" smtClean="0"/>
              <a:t> </a:t>
            </a:r>
            <a:r>
              <a:rPr lang="en-US" b="0" i="0" baseline="0" dirty="0" err="1" smtClean="0"/>
              <a:t>dat</a:t>
            </a:r>
            <a:r>
              <a:rPr lang="en-US" b="0" i="0" baseline="0" dirty="0" smtClean="0"/>
              <a:t> </a:t>
            </a:r>
            <a:r>
              <a:rPr lang="en-US" b="0" i="0" baseline="0" dirty="0" err="1" smtClean="0"/>
              <a:t>avem</a:t>
            </a:r>
            <a:r>
              <a:rPr lang="en-US" b="0" i="0" baseline="0" dirty="0" smtClean="0"/>
              <a:t> implicate 2  </a:t>
            </a:r>
            <a:r>
              <a:rPr lang="en-US" b="0" i="0" baseline="0" dirty="0" err="1" smtClean="0"/>
              <a:t>instante</a:t>
            </a:r>
            <a:r>
              <a:rPr lang="en-US" b="0" i="0" baseline="0" dirty="0" smtClean="0"/>
              <a:t> de </a:t>
            </a:r>
            <a:r>
              <a:rPr lang="en-US" b="0" i="0" baseline="0" dirty="0" err="1" smtClean="0"/>
              <a:t>Entitati</a:t>
            </a:r>
            <a:r>
              <a:rPr lang="en-US" b="0" i="0" baseline="0" dirty="0" smtClean="0"/>
              <a:t> care </a:t>
            </a:r>
            <a:r>
              <a:rPr lang="en-US" b="0" i="0" baseline="0" dirty="0" err="1" smtClean="0"/>
              <a:t>reprezinta</a:t>
            </a:r>
            <a:r>
              <a:rPr lang="en-US" b="0" i="0" baseline="0" dirty="0" smtClean="0"/>
              <a:t> account.</a:t>
            </a:r>
          </a:p>
          <a:p>
            <a:r>
              <a:rPr lang="en-US" b="0" i="0" baseline="0" dirty="0" smtClean="0"/>
              <a:t>In </a:t>
            </a:r>
            <a:r>
              <a:rPr lang="en-US" b="0" i="0" baseline="0" dirty="0" err="1" smtClean="0"/>
              <a:t>asa</a:t>
            </a:r>
            <a:r>
              <a:rPr lang="en-US" b="0" i="0" baseline="0" dirty="0" smtClean="0"/>
              <a:t> </a:t>
            </a:r>
            <a:r>
              <a:rPr lang="en-US" b="0" i="0" baseline="0" dirty="0" err="1" smtClean="0"/>
              <a:t>caz</a:t>
            </a:r>
            <a:r>
              <a:rPr lang="en-US" b="0" i="0" baseline="0" dirty="0" smtClean="0"/>
              <a:t> </a:t>
            </a:r>
            <a:r>
              <a:rPr lang="en-US" b="0" i="0" baseline="0" dirty="0" err="1" smtClean="0"/>
              <a:t>Operatia</a:t>
            </a:r>
            <a:r>
              <a:rPr lang="en-US" b="0" i="0" baseline="0" dirty="0" smtClean="0"/>
              <a:t> de transfer nu </a:t>
            </a:r>
            <a:r>
              <a:rPr lang="en-US" b="0" i="0" baseline="0" dirty="0" err="1" smtClean="0"/>
              <a:t>este</a:t>
            </a:r>
            <a:r>
              <a:rPr lang="en-US" b="0" i="0" baseline="0" dirty="0" smtClean="0"/>
              <a:t> natural </a:t>
            </a:r>
            <a:r>
              <a:rPr lang="en-US" b="0" i="0" baseline="0" dirty="0" err="1" smtClean="0"/>
              <a:t>sa</a:t>
            </a:r>
            <a:r>
              <a:rPr lang="en-US" b="0" i="0" baseline="0" dirty="0" smtClean="0"/>
              <a:t> </a:t>
            </a:r>
            <a:r>
              <a:rPr lang="en-US" b="0" i="0" baseline="0" dirty="0" err="1" smtClean="0"/>
              <a:t>apartine</a:t>
            </a:r>
            <a:r>
              <a:rPr lang="en-US" b="0" i="0" baseline="0" dirty="0" smtClean="0"/>
              <a:t> </a:t>
            </a:r>
            <a:r>
              <a:rPr lang="en-US" b="0" i="0" baseline="0" dirty="0" err="1" smtClean="0"/>
              <a:t>entitatii</a:t>
            </a:r>
            <a:r>
              <a:rPr lang="en-US" b="0" i="0" baseline="0" dirty="0" smtClean="0"/>
              <a:t> Account de </a:t>
            </a:r>
            <a:r>
              <a:rPr lang="en-US" b="0" i="0" baseline="0" dirty="0" err="1" smtClean="0"/>
              <a:t>aceea</a:t>
            </a:r>
            <a:r>
              <a:rPr lang="en-US" b="0" i="0" baseline="0" dirty="0" smtClean="0"/>
              <a:t> se </a:t>
            </a:r>
            <a:r>
              <a:rPr lang="en-US" b="0" i="0" baseline="0" dirty="0" err="1" smtClean="0"/>
              <a:t>implementaza</a:t>
            </a:r>
            <a:r>
              <a:rPr lang="en-US" b="0" i="0" baseline="0" dirty="0" smtClean="0"/>
              <a:t> ca un Service.</a:t>
            </a:r>
          </a:p>
          <a:p>
            <a:endParaRPr lang="en-US" b="0" i="0" baseline="0" dirty="0" smtClean="0"/>
          </a:p>
          <a:p>
            <a:r>
              <a:rPr lang="en-US" b="1" i="0" baseline="0" dirty="0" smtClean="0"/>
              <a:t>CLICK7:</a:t>
            </a:r>
          </a:p>
          <a:p>
            <a:r>
              <a:rPr lang="en-US" b="0" i="0" baseline="0" dirty="0" smtClean="0"/>
              <a:t>Aggregate – </a:t>
            </a:r>
            <a:r>
              <a:rPr lang="en-US" b="0" i="0" baseline="0" dirty="0" err="1" smtClean="0"/>
              <a:t>reprezinta</a:t>
            </a:r>
            <a:r>
              <a:rPr lang="en-US" b="0" i="0" baseline="0" dirty="0" smtClean="0"/>
              <a:t> un cluster de </a:t>
            </a:r>
            <a:r>
              <a:rPr lang="en-US" b="0" i="0" baseline="0" dirty="0" err="1" smtClean="0"/>
              <a:t>obiecte</a:t>
            </a:r>
            <a:r>
              <a:rPr lang="en-US" b="0" i="0" baseline="0" dirty="0" smtClean="0"/>
              <a:t> associate care se </a:t>
            </a:r>
            <a:r>
              <a:rPr lang="en-US" b="0" i="0" baseline="0" dirty="0" err="1" smtClean="0"/>
              <a:t>trateaza</a:t>
            </a:r>
            <a:r>
              <a:rPr lang="en-US" b="0" i="0" baseline="0" dirty="0" smtClean="0"/>
              <a:t> ca un </a:t>
            </a:r>
            <a:r>
              <a:rPr lang="en-US" b="0" i="0" baseline="0" dirty="0" err="1" smtClean="0"/>
              <a:t>totintreg</a:t>
            </a:r>
            <a:r>
              <a:rPr lang="en-US" b="0" i="0" baseline="0" dirty="0" smtClean="0"/>
              <a:t> conceptual </a:t>
            </a:r>
            <a:r>
              <a:rPr lang="en-US" b="0" i="0" baseline="0" dirty="0" err="1" smtClean="0"/>
              <a:t>si</a:t>
            </a:r>
            <a:r>
              <a:rPr lang="en-US" b="0" i="0" baseline="0" dirty="0" smtClean="0"/>
              <a:t> se </a:t>
            </a:r>
            <a:r>
              <a:rPr lang="en-US" b="0" i="0" baseline="0" dirty="0" err="1" smtClean="0"/>
              <a:t>controleaza</a:t>
            </a:r>
            <a:endParaRPr lang="en-US" b="0" i="0" baseline="0" dirty="0" smtClean="0"/>
          </a:p>
          <a:p>
            <a:r>
              <a:rPr lang="en-US" b="0" i="0" baseline="0" dirty="0" smtClean="0"/>
              <a:t>de un aggregate root.</a:t>
            </a:r>
          </a:p>
          <a:p>
            <a:r>
              <a:rPr lang="en-US" b="0" i="0" baseline="0" dirty="0" smtClean="0"/>
              <a:t>Este </a:t>
            </a:r>
            <a:r>
              <a:rPr lang="en-US" b="0" i="0" baseline="0" dirty="0" err="1" smtClean="0"/>
              <a:t>foarte</a:t>
            </a:r>
            <a:r>
              <a:rPr lang="en-US" b="0" i="0" baseline="0" dirty="0" smtClean="0"/>
              <a:t> </a:t>
            </a:r>
            <a:r>
              <a:rPr lang="en-US" b="0" i="0" baseline="0" dirty="0" err="1" smtClean="0"/>
              <a:t>greu</a:t>
            </a:r>
            <a:r>
              <a:rPr lang="en-US" b="0" i="0" baseline="0" dirty="0" smtClean="0"/>
              <a:t> de </a:t>
            </a:r>
            <a:r>
              <a:rPr lang="en-US" b="0" i="0" baseline="0" dirty="0" err="1" smtClean="0"/>
              <a:t>garantat</a:t>
            </a:r>
            <a:r>
              <a:rPr lang="en-US" b="0" i="0" baseline="0" dirty="0" smtClean="0"/>
              <a:t> </a:t>
            </a:r>
            <a:r>
              <a:rPr lang="en-US" b="0" i="0" baseline="0" dirty="0" err="1" smtClean="0"/>
              <a:t>consistenta</a:t>
            </a:r>
            <a:r>
              <a:rPr lang="en-US" b="0" i="0" baseline="0" dirty="0" smtClean="0"/>
              <a:t> </a:t>
            </a:r>
            <a:r>
              <a:rPr lang="en-US" b="0" i="0" baseline="0" dirty="0" err="1" smtClean="0"/>
              <a:t>schimbarilor</a:t>
            </a:r>
            <a:r>
              <a:rPr lang="en-US" b="0" i="0" baseline="0" dirty="0" smtClean="0"/>
              <a:t> a </a:t>
            </a:r>
            <a:r>
              <a:rPr lang="en-US" b="0" i="0" baseline="0" dirty="0" err="1" smtClean="0"/>
              <a:t>obiectelor</a:t>
            </a:r>
            <a:r>
              <a:rPr lang="en-US" b="0" i="0" baseline="0" dirty="0" smtClean="0"/>
              <a:t> in model cu </a:t>
            </a:r>
            <a:r>
              <a:rPr lang="en-US" b="0" i="0" baseline="0" dirty="0" err="1" smtClean="0"/>
              <a:t>asociatii</a:t>
            </a:r>
            <a:r>
              <a:rPr lang="en-US" b="0" i="0" baseline="0" dirty="0" smtClean="0"/>
              <a:t> </a:t>
            </a:r>
            <a:r>
              <a:rPr lang="en-US" b="0" i="0" baseline="0" dirty="0" err="1" smtClean="0"/>
              <a:t>complexe</a:t>
            </a:r>
            <a:r>
              <a:rPr lang="en-US" b="0" i="0" baseline="0" dirty="0" smtClean="0"/>
              <a:t> </a:t>
            </a:r>
            <a:r>
              <a:rPr lang="en-US" b="0" i="0" baseline="0" dirty="0" err="1" smtClean="0"/>
              <a:t>si</a:t>
            </a:r>
            <a:r>
              <a:rPr lang="en-US" b="0" i="0" baseline="0" dirty="0" smtClean="0"/>
              <a:t> </a:t>
            </a:r>
            <a:r>
              <a:rPr lang="en-US" b="0" i="0" baseline="0" dirty="0" err="1" smtClean="0"/>
              <a:t>neclare</a:t>
            </a:r>
            <a:r>
              <a:rPr lang="en-US" b="0" i="0" baseline="0" dirty="0" smtClean="0"/>
              <a:t>. </a:t>
            </a:r>
          </a:p>
          <a:p>
            <a:r>
              <a:rPr lang="en-US" b="0" i="0" baseline="0" dirty="0" err="1" smtClean="0"/>
              <a:t>Invariantele</a:t>
            </a:r>
            <a:r>
              <a:rPr lang="en-US" b="0" i="0" baseline="0" dirty="0" smtClean="0"/>
              <a:t> </a:t>
            </a:r>
            <a:r>
              <a:rPr lang="en-US" b="0" i="0" baseline="0" dirty="0" err="1" smtClean="0"/>
              <a:t>obiectelor</a:t>
            </a:r>
            <a:r>
              <a:rPr lang="en-US" b="0" i="0" baseline="0" dirty="0" smtClean="0"/>
              <a:t> </a:t>
            </a:r>
            <a:r>
              <a:rPr lang="en-US" b="0" i="0" baseline="0" dirty="0" err="1" smtClean="0"/>
              <a:t>trebuie</a:t>
            </a:r>
            <a:r>
              <a:rPr lang="en-US" b="0" i="0" baseline="0" dirty="0" smtClean="0"/>
              <a:t> </a:t>
            </a:r>
            <a:r>
              <a:rPr lang="en-US" b="0" i="0" baseline="0" dirty="0" err="1" smtClean="0"/>
              <a:t>sa</a:t>
            </a:r>
            <a:r>
              <a:rPr lang="en-US" b="0" i="0" baseline="0" dirty="0" smtClean="0"/>
              <a:t> fie </a:t>
            </a:r>
            <a:r>
              <a:rPr lang="en-US" b="0" i="0" baseline="0" dirty="0" err="1" smtClean="0"/>
              <a:t>aplicate</a:t>
            </a:r>
            <a:r>
              <a:rPr lang="en-US" b="0" i="0" baseline="0" dirty="0" smtClean="0"/>
              <a:t> nu </a:t>
            </a:r>
            <a:r>
              <a:rPr lang="en-US" b="0" i="0" baseline="0" dirty="0" err="1" smtClean="0"/>
              <a:t>numai</a:t>
            </a:r>
            <a:r>
              <a:rPr lang="en-US" b="0" i="0" baseline="0" dirty="0" smtClean="0"/>
              <a:t> la </a:t>
            </a:r>
            <a:r>
              <a:rPr lang="en-US" b="0" i="0" baseline="0" dirty="0" err="1" smtClean="0"/>
              <a:t>obiecte</a:t>
            </a:r>
            <a:r>
              <a:rPr lang="en-US" b="0" i="0" baseline="0" dirty="0" smtClean="0"/>
              <a:t> </a:t>
            </a:r>
            <a:r>
              <a:rPr lang="en-US" b="0" i="0" baseline="0" dirty="0" err="1" smtClean="0"/>
              <a:t>distincte</a:t>
            </a:r>
            <a:r>
              <a:rPr lang="en-US" b="0" i="0" baseline="0" dirty="0" smtClean="0"/>
              <a:t> </a:t>
            </a:r>
            <a:r>
              <a:rPr lang="en-US" b="0" i="0" baseline="0" dirty="0" err="1" smtClean="0"/>
              <a:t>dar</a:t>
            </a:r>
            <a:r>
              <a:rPr lang="en-US" b="0" i="0" baseline="0" dirty="0" smtClean="0"/>
              <a:t> </a:t>
            </a:r>
            <a:r>
              <a:rPr lang="en-US" b="0" i="0" baseline="0" dirty="0" err="1" smtClean="0"/>
              <a:t>si</a:t>
            </a:r>
            <a:r>
              <a:rPr lang="en-US" b="0" i="0" baseline="0" dirty="0" smtClean="0"/>
              <a:t> la </a:t>
            </a:r>
            <a:r>
              <a:rPr lang="en-US" b="0" i="0" baseline="0" dirty="0" err="1" smtClean="0"/>
              <a:t>grupe</a:t>
            </a:r>
            <a:r>
              <a:rPr lang="en-US" b="0" i="0" baseline="0" dirty="0" smtClean="0"/>
              <a:t> de </a:t>
            </a:r>
            <a:r>
              <a:rPr lang="en-US" b="0" i="0" baseline="0" dirty="0" err="1" smtClean="0"/>
              <a:t>obiecte</a:t>
            </a:r>
            <a:endParaRPr lang="en-US" b="0" i="0" baseline="0" dirty="0" smtClean="0"/>
          </a:p>
          <a:p>
            <a:r>
              <a:rPr lang="en-US" b="0" i="0" baseline="0" dirty="0" err="1" smtClean="0"/>
              <a:t>pentru</a:t>
            </a:r>
            <a:r>
              <a:rPr lang="en-US" b="0" i="0" baseline="0" dirty="0" smtClean="0"/>
              <a:t> a </a:t>
            </a:r>
            <a:r>
              <a:rPr lang="en-US" b="0" i="0" baseline="0" dirty="0" err="1" smtClean="0"/>
              <a:t>garanta</a:t>
            </a:r>
            <a:r>
              <a:rPr lang="en-US" b="0" i="0" baseline="0" dirty="0" smtClean="0"/>
              <a:t> </a:t>
            </a:r>
            <a:r>
              <a:rPr lang="en-US" b="0" i="0" baseline="0" dirty="0" err="1" smtClean="0"/>
              <a:t>consistentsa</a:t>
            </a:r>
            <a:r>
              <a:rPr lang="en-US" b="0" i="0" baseline="0" dirty="0" smtClean="0"/>
              <a:t> </a:t>
            </a:r>
            <a:r>
              <a:rPr lang="en-US" b="0" i="0" baseline="0" dirty="0" err="1" smtClean="0"/>
              <a:t>schimbarilor</a:t>
            </a:r>
            <a:r>
              <a:rPr lang="en-US" b="0" i="0" baseline="0" dirty="0" smtClean="0"/>
              <a:t>. </a:t>
            </a:r>
            <a:r>
              <a:rPr lang="en-US" b="0" i="0" baseline="0" dirty="0" err="1" smtClean="0"/>
              <a:t>Anume</a:t>
            </a:r>
            <a:r>
              <a:rPr lang="en-US" b="0" i="0" baseline="0" dirty="0" smtClean="0"/>
              <a:t> de </a:t>
            </a:r>
            <a:r>
              <a:rPr lang="en-US" b="0" i="0" baseline="0" dirty="0" err="1" smtClean="0"/>
              <a:t>aceste</a:t>
            </a:r>
            <a:r>
              <a:rPr lang="en-US" b="0" i="0" baseline="0" dirty="0" smtClean="0"/>
              <a:t> </a:t>
            </a:r>
            <a:r>
              <a:rPr lang="en-US" b="0" i="0" baseline="0" dirty="0" err="1" smtClean="0"/>
              <a:t>probleme</a:t>
            </a:r>
            <a:r>
              <a:rPr lang="en-US" b="0" i="0" baseline="0" dirty="0" smtClean="0"/>
              <a:t> un </a:t>
            </a:r>
            <a:r>
              <a:rPr lang="en-US" b="0" i="0" baseline="0" dirty="0" err="1" smtClean="0"/>
              <a:t>agregat</a:t>
            </a:r>
            <a:r>
              <a:rPr lang="en-US" b="0" i="0" baseline="0" dirty="0" smtClean="0"/>
              <a:t> </a:t>
            </a:r>
            <a:r>
              <a:rPr lang="en-US" b="0" i="0" baseline="0" dirty="0" err="1" smtClean="0"/>
              <a:t>este</a:t>
            </a:r>
            <a:r>
              <a:rPr lang="en-US" b="0" i="0" baseline="0" dirty="0" smtClean="0"/>
              <a:t> </a:t>
            </a:r>
            <a:r>
              <a:rPr lang="en-US" b="0" i="0" baseline="0" dirty="0" err="1" smtClean="0"/>
              <a:t>responsabil</a:t>
            </a:r>
            <a:r>
              <a:rPr lang="en-US" b="0" i="0" baseline="0" dirty="0" smtClean="0"/>
              <a:t>.</a:t>
            </a:r>
          </a:p>
          <a:p>
            <a:endParaRPr lang="en-US" b="0" i="0" baseline="0" dirty="0" smtClean="0"/>
          </a:p>
          <a:p>
            <a:r>
              <a:rPr lang="en-US" b="1" i="0" baseline="0" dirty="0" smtClean="0"/>
              <a:t>Ex: </a:t>
            </a:r>
            <a:r>
              <a:rPr lang="en-US" b="1" i="0" baseline="0" dirty="0" err="1" smtClean="0"/>
              <a:t>avem</a:t>
            </a:r>
            <a:r>
              <a:rPr lang="en-US" b="1" i="0" baseline="0" dirty="0" smtClean="0"/>
              <a:t> un Order care are o </a:t>
            </a:r>
            <a:r>
              <a:rPr lang="en-US" b="1" i="0" baseline="0" dirty="0" err="1" smtClean="0"/>
              <a:t>lista</a:t>
            </a:r>
            <a:r>
              <a:rPr lang="en-US" b="1" i="0" baseline="0" dirty="0" smtClean="0"/>
              <a:t> de Order Items, order item nu </a:t>
            </a:r>
            <a:r>
              <a:rPr lang="en-US" b="1" i="0" baseline="0" dirty="0" err="1" smtClean="0"/>
              <a:t>prea</a:t>
            </a:r>
            <a:r>
              <a:rPr lang="en-US" b="1" i="0" baseline="0" dirty="0" smtClean="0"/>
              <a:t> are </a:t>
            </a:r>
            <a:r>
              <a:rPr lang="en-US" b="1" i="0" baseline="0" dirty="0" err="1" smtClean="0"/>
              <a:t>sens</a:t>
            </a:r>
            <a:r>
              <a:rPr lang="en-US" b="1" i="0" baseline="0" dirty="0" smtClean="0"/>
              <a:t> </a:t>
            </a:r>
            <a:r>
              <a:rPr lang="en-US" b="1" i="0" baseline="0" dirty="0" err="1" smtClean="0"/>
              <a:t>fara</a:t>
            </a:r>
            <a:r>
              <a:rPr lang="en-US" b="1" i="0" baseline="0" dirty="0" smtClean="0"/>
              <a:t> Order, de </a:t>
            </a:r>
            <a:r>
              <a:rPr lang="en-US" b="1" i="0" baseline="0" dirty="0" err="1" smtClean="0"/>
              <a:t>aceea</a:t>
            </a:r>
            <a:r>
              <a:rPr lang="en-US" b="1" i="0" baseline="0" dirty="0" smtClean="0"/>
              <a:t> order </a:t>
            </a:r>
            <a:r>
              <a:rPr lang="en-US" b="1" i="0" baseline="0" dirty="0" err="1" smtClean="0"/>
              <a:t>este</a:t>
            </a:r>
            <a:endParaRPr lang="en-US" b="1" i="0" baseline="0" dirty="0" smtClean="0"/>
          </a:p>
          <a:p>
            <a:r>
              <a:rPr lang="en-US" b="1" i="0" baseline="0" dirty="0" smtClean="0"/>
              <a:t>un aggregate root, care are </a:t>
            </a:r>
            <a:r>
              <a:rPr lang="en-US" b="1" i="0" baseline="0" dirty="0" err="1" smtClean="0"/>
              <a:t>mai</a:t>
            </a:r>
            <a:r>
              <a:rPr lang="en-US" b="1" i="0" baseline="0" dirty="0" smtClean="0"/>
              <a:t> </a:t>
            </a:r>
            <a:r>
              <a:rPr lang="en-US" b="1" i="0" baseline="0" dirty="0" err="1" smtClean="0"/>
              <a:t>multe</a:t>
            </a:r>
            <a:r>
              <a:rPr lang="en-US" b="1" i="0" baseline="0" dirty="0" smtClean="0"/>
              <a:t> order items. </a:t>
            </a:r>
            <a:r>
              <a:rPr lang="en-US" b="1" i="0" baseline="0" dirty="0" err="1" smtClean="0"/>
              <a:t>Acum</a:t>
            </a:r>
            <a:r>
              <a:rPr lang="en-US" b="1" i="0" baseline="0" dirty="0" smtClean="0"/>
              <a:t>,.. un Order </a:t>
            </a:r>
            <a:r>
              <a:rPr lang="en-US" b="1" i="0" baseline="0" dirty="0" err="1" smtClean="0"/>
              <a:t>poate</a:t>
            </a:r>
            <a:r>
              <a:rPr lang="en-US" b="1" i="0" baseline="0" dirty="0" smtClean="0"/>
              <a:t> </a:t>
            </a:r>
            <a:r>
              <a:rPr lang="en-US" b="1" i="0" baseline="0" dirty="0" err="1" smtClean="0"/>
              <a:t>avea</a:t>
            </a:r>
            <a:r>
              <a:rPr lang="en-US" b="1" i="0" baseline="0" dirty="0" smtClean="0"/>
              <a:t> un set de </a:t>
            </a:r>
            <a:r>
              <a:rPr lang="en-US" b="1" i="0" baseline="0" dirty="0" err="1" smtClean="0"/>
              <a:t>invariate</a:t>
            </a:r>
            <a:r>
              <a:rPr lang="en-US" b="1" i="0" baseline="0" dirty="0" smtClean="0"/>
              <a:t>, </a:t>
            </a:r>
          </a:p>
          <a:p>
            <a:r>
              <a:rPr lang="en-US" b="1" i="0" baseline="0" dirty="0" smtClean="0"/>
              <a:t>ca de </a:t>
            </a:r>
            <a:r>
              <a:rPr lang="en-US" b="1" i="0" baseline="0" dirty="0" err="1" smtClean="0"/>
              <a:t>exmplu</a:t>
            </a:r>
            <a:r>
              <a:rPr lang="en-US" b="1" i="0" baseline="0" dirty="0" smtClean="0"/>
              <a:t>: ca </a:t>
            </a:r>
            <a:r>
              <a:rPr lang="en-US" b="1" i="0" baseline="0" dirty="0" err="1" smtClean="0"/>
              <a:t>oderu</a:t>
            </a:r>
            <a:r>
              <a:rPr lang="en-US" b="1" i="0" baseline="0" dirty="0" smtClean="0"/>
              <a:t> </a:t>
            </a:r>
            <a:r>
              <a:rPr lang="en-US" b="1" i="0" baseline="0" dirty="0" err="1" smtClean="0"/>
              <a:t>numaidecit</a:t>
            </a:r>
            <a:r>
              <a:rPr lang="en-US" b="1" i="0" baseline="0" dirty="0" smtClean="0"/>
              <a:t> </a:t>
            </a:r>
            <a:r>
              <a:rPr lang="en-US" b="1" i="0" baseline="0" dirty="0" err="1" smtClean="0"/>
              <a:t>trebuie</a:t>
            </a:r>
            <a:r>
              <a:rPr lang="en-US" b="1" i="0" baseline="0" dirty="0" smtClean="0"/>
              <a:t> </a:t>
            </a:r>
            <a:r>
              <a:rPr lang="en-US" b="1" i="0" baseline="0" dirty="0" err="1" smtClean="0"/>
              <a:t>sa</a:t>
            </a:r>
            <a:r>
              <a:rPr lang="en-US" b="1" i="0" baseline="0" dirty="0" smtClean="0"/>
              <a:t> </a:t>
            </a:r>
            <a:r>
              <a:rPr lang="en-US" b="1" i="0" baseline="0" dirty="0" err="1" smtClean="0"/>
              <a:t>aiba</a:t>
            </a:r>
            <a:r>
              <a:rPr lang="en-US" b="1" i="0" baseline="0" dirty="0" smtClean="0"/>
              <a:t> </a:t>
            </a:r>
            <a:r>
              <a:rPr lang="en-US" b="1" i="0" baseline="0" dirty="0" err="1" smtClean="0"/>
              <a:t>cel</a:t>
            </a:r>
            <a:r>
              <a:rPr lang="en-US" b="1" i="0" baseline="0" dirty="0" smtClean="0"/>
              <a:t> </a:t>
            </a:r>
            <a:r>
              <a:rPr lang="en-US" b="1" i="0" baseline="0" dirty="0" err="1" smtClean="0"/>
              <a:t>putin</a:t>
            </a:r>
            <a:r>
              <a:rPr lang="en-US" b="1" i="0" baseline="0" dirty="0" smtClean="0"/>
              <a:t> un Order Item </a:t>
            </a:r>
            <a:r>
              <a:rPr lang="en-US" b="1" i="0" baseline="0" dirty="0" err="1" smtClean="0"/>
              <a:t>sau</a:t>
            </a:r>
            <a:r>
              <a:rPr lang="en-US" b="1" i="0" baseline="0" dirty="0" smtClean="0"/>
              <a:t> </a:t>
            </a:r>
            <a:r>
              <a:rPr lang="en-US" b="1" i="0" baseline="0" dirty="0" err="1" smtClean="0"/>
              <a:t>suma</a:t>
            </a:r>
            <a:r>
              <a:rPr lang="en-US" b="1" i="0" baseline="0" dirty="0" smtClean="0"/>
              <a:t> order item-</a:t>
            </a:r>
            <a:r>
              <a:rPr lang="en-US" b="1" i="0" baseline="0" dirty="0" err="1" smtClean="0"/>
              <a:t>urilor</a:t>
            </a:r>
            <a:endParaRPr lang="en-US" b="1" i="0" baseline="0" dirty="0" smtClean="0"/>
          </a:p>
          <a:p>
            <a:r>
              <a:rPr lang="en-US" b="1" i="0" baseline="0" dirty="0" smtClean="0"/>
              <a:t>nu </a:t>
            </a:r>
            <a:r>
              <a:rPr lang="en-US" b="1" i="0" baseline="0" dirty="0" err="1" smtClean="0"/>
              <a:t>poate</a:t>
            </a:r>
            <a:r>
              <a:rPr lang="en-US" b="1" i="0" baseline="0" dirty="0" smtClean="0"/>
              <a:t> </a:t>
            </a:r>
            <a:r>
              <a:rPr lang="en-US" b="1" i="0" baseline="0" dirty="0" err="1" smtClean="0"/>
              <a:t>depasi</a:t>
            </a:r>
            <a:r>
              <a:rPr lang="en-US" b="1" i="0" baseline="0" dirty="0" smtClean="0"/>
              <a:t> 1000$.. De </a:t>
            </a:r>
            <a:r>
              <a:rPr lang="en-US" b="1" i="0" baseline="0" dirty="0" err="1" smtClean="0"/>
              <a:t>toate</a:t>
            </a:r>
            <a:r>
              <a:rPr lang="en-US" b="1" i="0" baseline="0" dirty="0" smtClean="0"/>
              <a:t> </a:t>
            </a:r>
            <a:r>
              <a:rPr lang="en-US" b="1" i="0" baseline="0" dirty="0" err="1" smtClean="0"/>
              <a:t>aceste</a:t>
            </a:r>
            <a:r>
              <a:rPr lang="en-US" b="1" i="0" baseline="0" dirty="0" smtClean="0"/>
              <a:t> </a:t>
            </a:r>
            <a:r>
              <a:rPr lang="en-US" b="1" i="0" baseline="0" dirty="0" err="1" smtClean="0"/>
              <a:t>invariante</a:t>
            </a:r>
            <a:r>
              <a:rPr lang="en-US" b="1" i="0" baseline="0" dirty="0" smtClean="0"/>
              <a:t> </a:t>
            </a:r>
            <a:r>
              <a:rPr lang="en-US" b="1" i="0" baseline="0" dirty="0" err="1" smtClean="0"/>
              <a:t>si</a:t>
            </a:r>
            <a:r>
              <a:rPr lang="en-US" b="1" i="0" baseline="0" dirty="0" smtClean="0"/>
              <a:t> </a:t>
            </a:r>
            <a:r>
              <a:rPr lang="en-US" b="1" i="0" baseline="0" dirty="0" err="1" smtClean="0"/>
              <a:t>inconsistente</a:t>
            </a:r>
            <a:r>
              <a:rPr lang="en-US" b="1" i="0" baseline="0" dirty="0" smtClean="0"/>
              <a:t> </a:t>
            </a:r>
            <a:r>
              <a:rPr lang="en-US" b="1" i="0" baseline="0" dirty="0" err="1" smtClean="0"/>
              <a:t>este</a:t>
            </a:r>
            <a:r>
              <a:rPr lang="en-US" b="1" i="0" baseline="0" dirty="0" smtClean="0"/>
              <a:t> </a:t>
            </a:r>
            <a:r>
              <a:rPr lang="en-US" b="1" i="0" baseline="0" dirty="0" err="1" smtClean="0"/>
              <a:t>responsabili</a:t>
            </a:r>
            <a:r>
              <a:rPr lang="en-US" b="1" i="0" baseline="0" dirty="0" smtClean="0"/>
              <a:t> </a:t>
            </a:r>
            <a:r>
              <a:rPr lang="en-US" b="1" i="0" baseline="0" dirty="0" err="1" smtClean="0"/>
              <a:t>obiectul</a:t>
            </a:r>
            <a:r>
              <a:rPr lang="en-US" b="1" i="0" baseline="0" dirty="0" smtClean="0"/>
              <a:t> Order, </a:t>
            </a:r>
          </a:p>
          <a:p>
            <a:r>
              <a:rPr lang="en-US" b="1" i="0" baseline="0" dirty="0" smtClean="0"/>
              <a:t>care cum </a:t>
            </a:r>
            <a:r>
              <a:rPr lang="en-US" b="1" i="0" baseline="0" dirty="0" err="1" smtClean="0"/>
              <a:t>si</a:t>
            </a:r>
            <a:r>
              <a:rPr lang="en-US" b="1" i="0" baseline="0" dirty="0" smtClean="0"/>
              <a:t> am </a:t>
            </a:r>
            <a:r>
              <a:rPr lang="en-US" b="1" i="0" baseline="0" dirty="0" err="1" smtClean="0"/>
              <a:t>spus</a:t>
            </a:r>
            <a:r>
              <a:rPr lang="en-US" b="1" i="0" baseline="0" dirty="0" smtClean="0"/>
              <a:t> </a:t>
            </a:r>
            <a:r>
              <a:rPr lang="en-US" b="1" i="0" baseline="0" dirty="0" err="1" smtClean="0"/>
              <a:t>este</a:t>
            </a:r>
            <a:r>
              <a:rPr lang="en-US" b="1" i="0" baseline="0" dirty="0" smtClean="0"/>
              <a:t> aggregate root.</a:t>
            </a:r>
          </a:p>
          <a:p>
            <a:endParaRPr lang="en-US" b="0" i="0" baseline="0" dirty="0" smtClean="0"/>
          </a:p>
          <a:p>
            <a:pPr defTabSz="966612">
              <a:defRPr/>
            </a:pPr>
            <a:r>
              <a:rPr lang="en-US" b="1" i="0" baseline="0" dirty="0" smtClean="0"/>
              <a:t>CLICK8:</a:t>
            </a:r>
          </a:p>
          <a:p>
            <a:r>
              <a:rPr lang="en-US" b="0" i="0" baseline="0" dirty="0" smtClean="0"/>
              <a:t>Factories-  </a:t>
            </a:r>
            <a:r>
              <a:rPr lang="en-US" b="0" i="0" baseline="0" dirty="0" err="1" smtClean="0"/>
              <a:t>Cind</a:t>
            </a:r>
            <a:r>
              <a:rPr lang="en-US" b="0" i="0" baseline="0" dirty="0" smtClean="0"/>
              <a:t> </a:t>
            </a:r>
            <a:r>
              <a:rPr lang="en-US" b="0" i="0" baseline="0" dirty="0" err="1" smtClean="0"/>
              <a:t>crearea</a:t>
            </a:r>
            <a:r>
              <a:rPr lang="en-US" b="0" i="0" baseline="0" dirty="0" smtClean="0"/>
              <a:t> </a:t>
            </a:r>
            <a:r>
              <a:rPr lang="en-US" b="0" i="0" baseline="0" dirty="0" err="1" smtClean="0"/>
              <a:t>unui</a:t>
            </a:r>
            <a:r>
              <a:rPr lang="en-US" b="0" i="0" baseline="0" dirty="0" smtClean="0"/>
              <a:t> </a:t>
            </a:r>
            <a:r>
              <a:rPr lang="en-US" b="0" i="0" baseline="0" dirty="0" err="1" smtClean="0"/>
              <a:t>obiect</a:t>
            </a:r>
            <a:r>
              <a:rPr lang="en-US" b="0" i="0" baseline="0" dirty="0" smtClean="0"/>
              <a:t> din domain model </a:t>
            </a:r>
            <a:r>
              <a:rPr lang="en-US" b="0" i="0" baseline="0" dirty="0" err="1" smtClean="0"/>
              <a:t>sau</a:t>
            </a:r>
            <a:r>
              <a:rPr lang="en-US" b="0" i="0" baseline="0" dirty="0" smtClean="0"/>
              <a:t> </a:t>
            </a:r>
            <a:r>
              <a:rPr lang="en-US" b="0" i="0" baseline="0" dirty="0" err="1" smtClean="0"/>
              <a:t>unui</a:t>
            </a:r>
            <a:r>
              <a:rPr lang="en-US" b="0" i="0" baseline="0" dirty="0" smtClean="0"/>
              <a:t> aggregate </a:t>
            </a:r>
            <a:r>
              <a:rPr lang="en-US" b="0" i="0" baseline="0" dirty="0" err="1" smtClean="0"/>
              <a:t>intreg</a:t>
            </a:r>
            <a:r>
              <a:rPr lang="en-US" b="0" i="0" baseline="0" dirty="0" smtClean="0"/>
              <a:t> </a:t>
            </a:r>
            <a:r>
              <a:rPr lang="en-US" b="0" i="0" baseline="0" dirty="0" err="1" smtClean="0"/>
              <a:t>devine</a:t>
            </a:r>
            <a:r>
              <a:rPr lang="en-US" b="0" i="0" baseline="0" dirty="0" smtClean="0"/>
              <a:t> </a:t>
            </a:r>
            <a:r>
              <a:rPr lang="en-US" b="0" i="0" baseline="0" dirty="0" err="1" smtClean="0"/>
              <a:t>complicat</a:t>
            </a:r>
            <a:r>
              <a:rPr lang="en-US" b="0" i="0" baseline="0" dirty="0" smtClean="0"/>
              <a:t> </a:t>
            </a:r>
            <a:r>
              <a:rPr lang="en-US" b="0" i="0" baseline="0" dirty="0" err="1" smtClean="0"/>
              <a:t>sau</a:t>
            </a:r>
            <a:r>
              <a:rPr lang="en-US" b="0" i="0" baseline="0" dirty="0" smtClean="0"/>
              <a:t> </a:t>
            </a:r>
            <a:r>
              <a:rPr lang="en-US" b="0" i="0" baseline="0" dirty="0" err="1" smtClean="0"/>
              <a:t>expune</a:t>
            </a:r>
            <a:endParaRPr lang="en-US" b="0" i="0" baseline="0" dirty="0" smtClean="0"/>
          </a:p>
          <a:p>
            <a:r>
              <a:rPr lang="en-US" b="0" i="0" baseline="0" dirty="0" err="1" smtClean="0"/>
              <a:t>prea</a:t>
            </a:r>
            <a:r>
              <a:rPr lang="en-US" b="0" i="0" baseline="0" dirty="0" smtClean="0"/>
              <a:t> </a:t>
            </a:r>
            <a:r>
              <a:rPr lang="en-US" b="0" i="0" baseline="0" dirty="0" err="1" smtClean="0"/>
              <a:t>multe</a:t>
            </a:r>
            <a:r>
              <a:rPr lang="en-US" b="0" i="0" baseline="0" dirty="0" smtClean="0"/>
              <a:t> </a:t>
            </a:r>
            <a:r>
              <a:rPr lang="en-US" b="0" i="0" baseline="0" dirty="0" err="1" smtClean="0"/>
              <a:t>detalii</a:t>
            </a:r>
            <a:r>
              <a:rPr lang="en-US" b="0" i="0" baseline="0" dirty="0" smtClean="0"/>
              <a:t> </a:t>
            </a:r>
            <a:r>
              <a:rPr lang="en-US" b="0" i="0" baseline="0" dirty="0" err="1" smtClean="0"/>
              <a:t>despre</a:t>
            </a:r>
            <a:r>
              <a:rPr lang="en-US" b="0" i="0" baseline="0" dirty="0" smtClean="0"/>
              <a:t> </a:t>
            </a:r>
            <a:r>
              <a:rPr lang="en-US" b="0" i="0" baseline="0" dirty="0" err="1" smtClean="0"/>
              <a:t>structura</a:t>
            </a:r>
            <a:r>
              <a:rPr lang="en-US" b="0" i="0" baseline="0" dirty="0" smtClean="0"/>
              <a:t> </a:t>
            </a:r>
            <a:r>
              <a:rPr lang="en-US" b="0" i="0" baseline="0" dirty="0" err="1" smtClean="0"/>
              <a:t>interna</a:t>
            </a:r>
            <a:r>
              <a:rPr lang="en-US" b="0" i="0" baseline="0" dirty="0" smtClean="0"/>
              <a:t>, Factories </a:t>
            </a:r>
            <a:r>
              <a:rPr lang="en-US" b="0" i="0" baseline="0" dirty="0" err="1" smtClean="0"/>
              <a:t>permite</a:t>
            </a:r>
            <a:r>
              <a:rPr lang="en-US" b="0" i="0" baseline="0" dirty="0" smtClean="0"/>
              <a:t> de a </a:t>
            </a:r>
            <a:r>
              <a:rPr lang="en-US" b="0" i="0" baseline="0" dirty="0" err="1" smtClean="0"/>
              <a:t>incapsula</a:t>
            </a:r>
            <a:r>
              <a:rPr lang="en-US" b="0" i="0" baseline="0" dirty="0" smtClean="0"/>
              <a:t>.</a:t>
            </a:r>
          </a:p>
          <a:p>
            <a:endParaRPr lang="en-US" b="0" i="0" baseline="0" dirty="0" smtClean="0"/>
          </a:p>
          <a:p>
            <a:r>
              <a:rPr lang="en-US" b="0" i="0" baseline="0" dirty="0" smtClean="0"/>
              <a:t>Cu Factory </a:t>
            </a:r>
            <a:r>
              <a:rPr lang="en-US" b="0" i="0" baseline="0" dirty="0" err="1" smtClean="0"/>
              <a:t>cred</a:t>
            </a:r>
            <a:r>
              <a:rPr lang="en-US" b="0" i="0" baseline="0" dirty="0" smtClean="0"/>
              <a:t> ca </a:t>
            </a:r>
            <a:r>
              <a:rPr lang="en-US" b="0" i="0" baseline="0" dirty="0" err="1" smtClean="0"/>
              <a:t>este</a:t>
            </a:r>
            <a:r>
              <a:rPr lang="en-US" b="0" i="0" baseline="0" dirty="0" smtClean="0"/>
              <a:t> </a:t>
            </a:r>
            <a:r>
              <a:rPr lang="en-US" b="0" i="0" baseline="0" dirty="0" err="1" smtClean="0"/>
              <a:t>clar</a:t>
            </a:r>
            <a:r>
              <a:rPr lang="en-US" b="0" i="0" baseline="0" dirty="0" smtClean="0"/>
              <a:t> </a:t>
            </a:r>
            <a:r>
              <a:rPr lang="en-US" b="0" i="0" baseline="0" dirty="0" err="1" smtClean="0"/>
              <a:t>si</a:t>
            </a:r>
            <a:r>
              <a:rPr lang="en-US" b="0" i="0" baseline="0" dirty="0" smtClean="0"/>
              <a:t> </a:t>
            </a:r>
            <a:r>
              <a:rPr lang="en-US" b="0" i="0" baseline="0" dirty="0" err="1" smtClean="0"/>
              <a:t>fara</a:t>
            </a:r>
            <a:r>
              <a:rPr lang="en-US" b="0" i="0" baseline="0" dirty="0" smtClean="0"/>
              <a:t> </a:t>
            </a:r>
            <a:r>
              <a:rPr lang="en-US" b="0" i="0" baseline="0" dirty="0" err="1" smtClean="0"/>
              <a:t>exemple</a:t>
            </a:r>
            <a:r>
              <a:rPr lang="en-US" b="0" i="0" baseline="0" dirty="0" smtClean="0"/>
              <a:t>, </a:t>
            </a:r>
            <a:r>
              <a:rPr lang="en-US" b="0" i="0" baseline="0" dirty="0" err="1" smtClean="0"/>
              <a:t>pentru</a:t>
            </a:r>
            <a:r>
              <a:rPr lang="en-US" b="0" i="0" baseline="0" dirty="0" smtClean="0"/>
              <a:t> a </a:t>
            </a:r>
            <a:r>
              <a:rPr lang="en-US" b="0" i="0" baseline="0" dirty="0" err="1" smtClean="0"/>
              <a:t>realiza</a:t>
            </a:r>
            <a:r>
              <a:rPr lang="en-US" b="0" i="0" baseline="0" dirty="0" smtClean="0"/>
              <a:t> factory se </a:t>
            </a:r>
            <a:r>
              <a:rPr lang="en-US" b="0" i="0" baseline="0" dirty="0" err="1" smtClean="0"/>
              <a:t>poate</a:t>
            </a:r>
            <a:r>
              <a:rPr lang="en-US" b="0" i="0" baseline="0" dirty="0" smtClean="0"/>
              <a:t> de </a:t>
            </a:r>
            <a:r>
              <a:rPr lang="en-US" b="0" i="0" baseline="0" dirty="0" err="1" smtClean="0"/>
              <a:t>folosit</a:t>
            </a:r>
            <a:r>
              <a:rPr lang="en-US" b="0" i="0" baseline="0" dirty="0" smtClean="0"/>
              <a:t>  Abstract Factory, Factory Method, Builder Pattern.</a:t>
            </a:r>
          </a:p>
          <a:p>
            <a:endParaRPr lang="en-US" b="0" i="0" baseline="0" dirty="0" smtClean="0"/>
          </a:p>
          <a:p>
            <a:r>
              <a:rPr lang="en-US" b="1" i="0" baseline="0" dirty="0" smtClean="0"/>
              <a:t>CLICK9:</a:t>
            </a:r>
          </a:p>
          <a:p>
            <a:r>
              <a:rPr lang="en-US" b="0" i="0" baseline="0" dirty="0" smtClean="0"/>
              <a:t>Repository – </a:t>
            </a:r>
            <a:r>
              <a:rPr lang="en-US" b="0" i="0" baseline="0" dirty="0" err="1" smtClean="0"/>
              <a:t>este</a:t>
            </a:r>
            <a:r>
              <a:rPr lang="en-US" b="0" i="0" baseline="0" dirty="0" smtClean="0"/>
              <a:t> un mediator </a:t>
            </a:r>
            <a:r>
              <a:rPr lang="en-US" b="0" i="0" baseline="0" dirty="0" err="1" smtClean="0"/>
              <a:t>intre</a:t>
            </a:r>
            <a:r>
              <a:rPr lang="en-US" b="0" i="0" baseline="0" dirty="0" smtClean="0"/>
              <a:t> domain layer </a:t>
            </a:r>
            <a:r>
              <a:rPr lang="en-US" b="0" i="0" baseline="0" dirty="0" err="1" smtClean="0"/>
              <a:t>si</a:t>
            </a:r>
            <a:r>
              <a:rPr lang="en-US" b="0" i="0" baseline="0" dirty="0" smtClean="0"/>
              <a:t> </a:t>
            </a:r>
            <a:r>
              <a:rPr lang="en-US" b="0" i="0" baseline="0" dirty="0" err="1" smtClean="0"/>
              <a:t>mecanismul</a:t>
            </a:r>
            <a:r>
              <a:rPr lang="en-US" b="0" i="0" baseline="0" dirty="0" smtClean="0"/>
              <a:t> de </a:t>
            </a:r>
            <a:r>
              <a:rPr lang="en-US" b="0" i="0" baseline="0" dirty="0" err="1" smtClean="0"/>
              <a:t>persistenta</a:t>
            </a:r>
            <a:r>
              <a:rPr lang="en-US" b="0" i="0" baseline="0" dirty="0" smtClean="0"/>
              <a:t>, care </a:t>
            </a:r>
            <a:r>
              <a:rPr lang="en-US" b="0" i="0" baseline="0" dirty="0" err="1" smtClean="0"/>
              <a:t>decupleaza</a:t>
            </a:r>
            <a:r>
              <a:rPr lang="en-US" b="0" i="0" baseline="0" dirty="0" smtClean="0"/>
              <a:t> domain model </a:t>
            </a:r>
          </a:p>
          <a:p>
            <a:r>
              <a:rPr lang="en-US" b="0" i="0" baseline="0" dirty="0" err="1" smtClean="0"/>
              <a:t>tehnologia</a:t>
            </a:r>
            <a:r>
              <a:rPr lang="en-US" b="0" i="0" baseline="0" dirty="0" smtClean="0"/>
              <a:t> </a:t>
            </a:r>
            <a:r>
              <a:rPr lang="en-US" b="0" i="0" baseline="0" dirty="0" err="1" smtClean="0"/>
              <a:t>si</a:t>
            </a:r>
            <a:r>
              <a:rPr lang="en-US" b="0" i="0" baseline="0" dirty="0" smtClean="0"/>
              <a:t> </a:t>
            </a:r>
            <a:r>
              <a:rPr lang="en-US" b="0" i="0" baseline="0" dirty="0" err="1" smtClean="0"/>
              <a:t>implementarea</a:t>
            </a:r>
            <a:r>
              <a:rPr lang="en-US" b="0" i="0" baseline="0" dirty="0" smtClean="0"/>
              <a:t> </a:t>
            </a:r>
            <a:r>
              <a:rPr lang="en-US" b="0" i="0" baseline="0" dirty="0" err="1" smtClean="0"/>
              <a:t>persistentei</a:t>
            </a:r>
            <a:r>
              <a:rPr lang="en-US" b="0" i="0" baseline="0" dirty="0" smtClean="0"/>
              <a:t>. Repository </a:t>
            </a:r>
            <a:r>
              <a:rPr lang="en-US" b="0" i="0" baseline="0" dirty="0" err="1" smtClean="0"/>
              <a:t>creaza</a:t>
            </a:r>
            <a:r>
              <a:rPr lang="en-US" b="0" i="0" baseline="0" dirty="0" smtClean="0"/>
              <a:t> </a:t>
            </a:r>
            <a:r>
              <a:rPr lang="en-US" b="0" i="0" baseline="0" dirty="0" err="1" smtClean="0"/>
              <a:t>iluzie</a:t>
            </a:r>
            <a:r>
              <a:rPr lang="en-US" b="0" i="0" baseline="0" dirty="0" smtClean="0"/>
              <a:t> a </a:t>
            </a:r>
            <a:r>
              <a:rPr lang="en-US" b="0" i="0" baseline="0" dirty="0" err="1" smtClean="0"/>
              <a:t>obiectele</a:t>
            </a:r>
            <a:r>
              <a:rPr lang="en-US" b="0" i="0" baseline="0" dirty="0" smtClean="0"/>
              <a:t> in </a:t>
            </a:r>
            <a:r>
              <a:rPr lang="en-US" b="0" i="0" baseline="0" dirty="0" err="1" smtClean="0"/>
              <a:t>memorie</a:t>
            </a:r>
            <a:r>
              <a:rPr lang="en-US" b="0" i="0" baseline="0" dirty="0" smtClean="0"/>
              <a:t> </a:t>
            </a:r>
            <a:r>
              <a:rPr lang="en-US" b="0" i="0" baseline="0" dirty="0" err="1" smtClean="0"/>
              <a:t>ceea</a:t>
            </a:r>
            <a:r>
              <a:rPr lang="en-US" b="0" i="0" baseline="0" dirty="0" smtClean="0"/>
              <a:t> </a:t>
            </a:r>
            <a:r>
              <a:rPr lang="en-US" b="0" i="0" baseline="0" dirty="0" err="1" smtClean="0"/>
              <a:t>ce</a:t>
            </a:r>
            <a:r>
              <a:rPr lang="en-US" b="0" i="0" baseline="0" dirty="0" smtClean="0"/>
              <a:t> ne </a:t>
            </a:r>
            <a:r>
              <a:rPr lang="en-US" b="0" i="0" baseline="0" dirty="0" err="1" smtClean="0"/>
              <a:t>expune</a:t>
            </a:r>
            <a:endParaRPr lang="en-US" b="0" i="0" baseline="0" dirty="0" smtClean="0"/>
          </a:p>
          <a:p>
            <a:r>
              <a:rPr lang="en-US" b="0" i="0" baseline="0" dirty="0" smtClean="0"/>
              <a:t>un model </a:t>
            </a:r>
            <a:r>
              <a:rPr lang="en-US" b="0" i="0" baseline="0" dirty="0" err="1" smtClean="0"/>
              <a:t>simplu</a:t>
            </a:r>
            <a:r>
              <a:rPr lang="en-US" b="0" i="0" baseline="0" dirty="0" smtClean="0"/>
              <a:t> de </a:t>
            </a:r>
            <a:r>
              <a:rPr lang="en-US" b="0" i="0" baseline="0" dirty="0" err="1" smtClean="0"/>
              <a:t>accesare</a:t>
            </a:r>
            <a:r>
              <a:rPr lang="en-US" b="0" i="0" baseline="0" dirty="0" smtClean="0"/>
              <a:t> a </a:t>
            </a:r>
            <a:r>
              <a:rPr lang="en-US" b="0" i="0" baseline="0" dirty="0" err="1" smtClean="0"/>
              <a:t>obiectelor</a:t>
            </a:r>
            <a:r>
              <a:rPr lang="en-US" b="0" i="0" baseline="0" dirty="0" smtClean="0"/>
              <a:t> </a:t>
            </a:r>
            <a:r>
              <a:rPr lang="en-US" b="0" i="0" baseline="0" dirty="0" err="1" smtClean="0"/>
              <a:t>persistente</a:t>
            </a:r>
            <a:r>
              <a:rPr lang="en-US" b="0" i="0" baseline="0" dirty="0" smtClean="0"/>
              <a:t>.</a:t>
            </a:r>
          </a:p>
          <a:p>
            <a:endParaRPr lang="en-US" b="0" i="0" baseline="0" dirty="0" smtClean="0"/>
          </a:p>
          <a:p>
            <a:endParaRPr lang="en-US" b="1" i="1" dirty="0" smtClean="0"/>
          </a:p>
          <a:p>
            <a:r>
              <a:rPr lang="en-US" b="1" i="1" dirty="0" err="1" smtClean="0"/>
              <a:t>NOTA:Toate</a:t>
            </a:r>
            <a:r>
              <a:rPr lang="en-US" b="1" i="1" dirty="0" smtClean="0"/>
              <a:t> </a:t>
            </a:r>
            <a:r>
              <a:rPr lang="en-US" b="1" i="1" dirty="0" err="1" smtClean="0"/>
              <a:t>aceste</a:t>
            </a:r>
            <a:r>
              <a:rPr lang="en-US" b="1" i="1" dirty="0" smtClean="0"/>
              <a:t> </a:t>
            </a:r>
            <a:r>
              <a:rPr lang="en-US" b="1" i="1" dirty="0" err="1" smtClean="0"/>
              <a:t>paterne</a:t>
            </a:r>
            <a:r>
              <a:rPr lang="en-US" b="1" i="1" dirty="0" smtClean="0"/>
              <a:t> se </a:t>
            </a:r>
            <a:r>
              <a:rPr lang="en-US" b="1" i="1" dirty="0" err="1" smtClean="0"/>
              <a:t>aplica</a:t>
            </a:r>
            <a:r>
              <a:rPr lang="en-US" b="1" i="1" dirty="0" smtClean="0"/>
              <a:t> </a:t>
            </a:r>
            <a:r>
              <a:rPr lang="en-US" b="1" i="1" dirty="0" err="1" smtClean="0"/>
              <a:t>pentru</a:t>
            </a:r>
            <a:r>
              <a:rPr lang="en-US" b="1" i="1" dirty="0" smtClean="0"/>
              <a:t> a </a:t>
            </a:r>
            <a:r>
              <a:rPr lang="en-US" b="1" i="1" dirty="0" err="1" smtClean="0"/>
              <a:t>exprima</a:t>
            </a:r>
            <a:r>
              <a:rPr lang="en-US" b="1" i="1" dirty="0" smtClean="0"/>
              <a:t> un model</a:t>
            </a:r>
            <a:r>
              <a:rPr lang="en-US" b="1" i="1" baseline="0" dirty="0" smtClean="0"/>
              <a:t> in DDD. </a:t>
            </a:r>
            <a:r>
              <a:rPr lang="en-US" b="1" i="1" baseline="0" dirty="0" err="1" smtClean="0"/>
              <a:t>Orice</a:t>
            </a:r>
            <a:r>
              <a:rPr lang="en-US" b="1" i="1" baseline="0" dirty="0" smtClean="0"/>
              <a:t> element in model </a:t>
            </a:r>
            <a:r>
              <a:rPr lang="en-US" b="1" i="1" baseline="0" dirty="0" err="1" smtClean="0"/>
              <a:t>va</a:t>
            </a:r>
            <a:r>
              <a:rPr lang="en-US" b="1" i="1" baseline="0" dirty="0" smtClean="0"/>
              <a:t> </a:t>
            </a:r>
            <a:r>
              <a:rPr lang="en-US" b="1" i="1" baseline="0" dirty="0" err="1" smtClean="0"/>
              <a:t>cadea</a:t>
            </a:r>
            <a:r>
              <a:rPr lang="en-US" b="1" i="1" baseline="0" dirty="0" smtClean="0"/>
              <a:t> sub </a:t>
            </a:r>
            <a:r>
              <a:rPr lang="en-US" b="1" i="1" baseline="0" dirty="0" err="1" smtClean="0"/>
              <a:t>categoria</a:t>
            </a:r>
            <a:r>
              <a:rPr lang="en-US" b="1" i="1" baseline="0" dirty="0" smtClean="0"/>
              <a:t> </a:t>
            </a:r>
            <a:r>
              <a:rPr lang="en-US" b="1" i="1" baseline="0" dirty="0" err="1" smtClean="0"/>
              <a:t>unui</a:t>
            </a:r>
            <a:r>
              <a:rPr lang="en-US" b="1" i="1" baseline="0" dirty="0" smtClean="0"/>
              <a:t> </a:t>
            </a:r>
            <a:r>
              <a:rPr lang="en-US" b="1" i="1" baseline="0" dirty="0" err="1" smtClean="0"/>
              <a:t>sau</a:t>
            </a:r>
            <a:r>
              <a:rPr lang="en-US" b="1" i="1" baseline="0" dirty="0" smtClean="0"/>
              <a:t> a </a:t>
            </a:r>
            <a:r>
              <a:rPr lang="en-US" b="1" i="1" baseline="0" dirty="0" err="1" smtClean="0"/>
              <a:t>altui</a:t>
            </a:r>
            <a:r>
              <a:rPr lang="en-US" b="1" i="1" baseline="0" dirty="0" smtClean="0"/>
              <a:t> </a:t>
            </a:r>
            <a:r>
              <a:rPr lang="en-US" b="1" i="1" baseline="0" dirty="0" err="1" smtClean="0"/>
              <a:t>patern</a:t>
            </a:r>
            <a:r>
              <a:rPr lang="en-US" b="1" i="1" baseline="0" dirty="0" smtClean="0"/>
              <a:t>.</a:t>
            </a:r>
            <a:endParaRPr lang="en-US" b="1" i="1" dirty="0" smtClean="0"/>
          </a:p>
          <a:p>
            <a:endParaRPr lang="en-US" b="1" i="1" dirty="0" smtClean="0"/>
          </a:p>
          <a:p>
            <a:r>
              <a:rPr lang="en-US" b="1" i="1" dirty="0" err="1" smtClean="0"/>
              <a:t>Aceasta</a:t>
            </a:r>
            <a:r>
              <a:rPr lang="en-US" b="1" i="1" dirty="0" smtClean="0"/>
              <a:t> </a:t>
            </a:r>
            <a:r>
              <a:rPr lang="en-US" b="1" i="1" dirty="0" err="1" smtClean="0"/>
              <a:t>reprezinta</a:t>
            </a:r>
            <a:r>
              <a:rPr lang="en-US" b="1" i="1" dirty="0" smtClean="0"/>
              <a:t> o </a:t>
            </a:r>
            <a:r>
              <a:rPr lang="en-US" b="1" i="1" dirty="0" err="1" smtClean="0"/>
              <a:t>mapa</a:t>
            </a:r>
            <a:r>
              <a:rPr lang="en-US" b="1" i="1" dirty="0" smtClean="0"/>
              <a:t> de </a:t>
            </a:r>
            <a:r>
              <a:rPr lang="en-US" b="1" i="1" dirty="0" err="1" smtClean="0"/>
              <a:t>navigare</a:t>
            </a:r>
            <a:r>
              <a:rPr lang="en-US" b="1" i="1" dirty="0" smtClean="0"/>
              <a:t> </a:t>
            </a:r>
            <a:r>
              <a:rPr lang="en-US" b="1" i="1" dirty="0" err="1" smtClean="0"/>
              <a:t>pentru</a:t>
            </a:r>
            <a:r>
              <a:rPr lang="en-US" b="1" i="1" dirty="0" smtClean="0"/>
              <a:t> building blocks</a:t>
            </a:r>
            <a:r>
              <a:rPr lang="en-US" b="1" i="1" baseline="0" dirty="0" smtClean="0"/>
              <a:t> care ne </a:t>
            </a:r>
            <a:r>
              <a:rPr lang="en-US" b="1" i="1" baseline="0" dirty="0" err="1" smtClean="0"/>
              <a:t>da</a:t>
            </a:r>
            <a:r>
              <a:rPr lang="en-US" b="1" i="1" baseline="0" dirty="0" smtClean="0"/>
              <a:t> </a:t>
            </a:r>
            <a:r>
              <a:rPr lang="en-US" b="1" i="1" baseline="0" dirty="0" err="1" smtClean="0"/>
              <a:t>posibilitate</a:t>
            </a:r>
            <a:r>
              <a:rPr lang="en-US" b="1" i="1" baseline="0" dirty="0" smtClean="0"/>
              <a:t>  de a </a:t>
            </a:r>
            <a:r>
              <a:rPr lang="en-US" b="1" i="1" baseline="0" dirty="0" err="1" smtClean="0"/>
              <a:t>vedea</a:t>
            </a:r>
            <a:endParaRPr lang="en-US" b="1" i="1" baseline="0" dirty="0" smtClean="0"/>
          </a:p>
          <a:p>
            <a:r>
              <a:rPr lang="en-US" b="1" i="1" baseline="0" dirty="0" err="1" smtClean="0"/>
              <a:t>locul</a:t>
            </a:r>
            <a:r>
              <a:rPr lang="en-US" b="1" i="1" baseline="0" dirty="0" smtClean="0"/>
              <a:t> </a:t>
            </a:r>
            <a:r>
              <a:rPr lang="en-US" b="1" i="1" baseline="0" dirty="0" err="1" smtClean="0"/>
              <a:t>fiecarui</a:t>
            </a:r>
            <a:r>
              <a:rPr lang="en-US" b="1" i="1" baseline="0" dirty="0" smtClean="0"/>
              <a:t> </a:t>
            </a:r>
            <a:r>
              <a:rPr lang="en-US" b="1" i="1" baseline="0" dirty="0" err="1" smtClean="0"/>
              <a:t>patern</a:t>
            </a:r>
            <a:r>
              <a:rPr lang="en-US" b="1" i="1" baseline="0" dirty="0" smtClean="0"/>
              <a:t>  in </a:t>
            </a:r>
            <a:r>
              <a:rPr lang="en-US" b="1" i="1" baseline="0" dirty="0" err="1" smtClean="0"/>
              <a:t>exprimarea</a:t>
            </a:r>
            <a:r>
              <a:rPr lang="en-US" b="1" i="1" baseline="0" dirty="0" smtClean="0"/>
              <a:t> </a:t>
            </a:r>
            <a:r>
              <a:rPr lang="en-US" b="1" i="1" baseline="0" dirty="0" err="1" smtClean="0"/>
              <a:t>modelului</a:t>
            </a:r>
            <a:r>
              <a:rPr lang="en-US" b="1" i="1" baseline="0" dirty="0" smtClean="0"/>
              <a:t>.</a:t>
            </a:r>
            <a:endParaRPr lang="en-US" b="1" i="1"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Cargo Sample </a:t>
            </a:r>
            <a:r>
              <a:rPr lang="en-US" dirty="0" err="1" smtClean="0"/>
              <a:t>este</a:t>
            </a:r>
            <a:r>
              <a:rPr lang="en-US" dirty="0" smtClean="0"/>
              <a:t> un </a:t>
            </a:r>
            <a:r>
              <a:rPr lang="en-US" dirty="0" err="1" smtClean="0"/>
              <a:t>exemplu</a:t>
            </a:r>
            <a:r>
              <a:rPr lang="en-US" dirty="0" smtClean="0"/>
              <a:t> </a:t>
            </a:r>
            <a:r>
              <a:rPr lang="en-US" dirty="0" err="1" smtClean="0"/>
              <a:t>practic</a:t>
            </a:r>
            <a:r>
              <a:rPr lang="en-US" dirty="0" smtClean="0"/>
              <a:t> de </a:t>
            </a:r>
            <a:r>
              <a:rPr lang="en-US" dirty="0" err="1" smtClean="0"/>
              <a:t>aplicare</a:t>
            </a:r>
            <a:r>
              <a:rPr lang="en-US" dirty="0" smtClean="0"/>
              <a:t> a </a:t>
            </a:r>
            <a:r>
              <a:rPr lang="en-US" dirty="0" err="1" smtClean="0"/>
              <a:t>diferitor</a:t>
            </a:r>
            <a:r>
              <a:rPr lang="en-US" dirty="0" smtClean="0"/>
              <a:t> </a:t>
            </a:r>
            <a:r>
              <a:rPr lang="en-US" dirty="0" err="1" smtClean="0"/>
              <a:t>paterne</a:t>
            </a:r>
            <a:r>
              <a:rPr lang="en-US" dirty="0" smtClean="0"/>
              <a:t>, de design </a:t>
            </a:r>
            <a:r>
              <a:rPr lang="en-US" dirty="0" err="1" smtClean="0"/>
              <a:t>si</a:t>
            </a:r>
            <a:r>
              <a:rPr lang="en-US" dirty="0" smtClean="0"/>
              <a:t> </a:t>
            </a:r>
            <a:r>
              <a:rPr lang="en-US" dirty="0" err="1" smtClean="0"/>
              <a:t>architectura</a:t>
            </a:r>
            <a:r>
              <a:rPr lang="en-US" dirty="0" smtClean="0"/>
              <a:t>,</a:t>
            </a:r>
            <a:r>
              <a:rPr lang="en-US" baseline="0" dirty="0" smtClean="0"/>
              <a:t> </a:t>
            </a:r>
            <a:r>
              <a:rPr lang="en-US" baseline="0" dirty="0" err="1" smtClean="0"/>
              <a:t>si</a:t>
            </a:r>
            <a:r>
              <a:rPr lang="en-US" baseline="0" dirty="0" smtClean="0"/>
              <a:t> nu in </a:t>
            </a:r>
            <a:r>
              <a:rPr lang="en-US" baseline="0" dirty="0" err="1" smtClean="0"/>
              <a:t>ultimul</a:t>
            </a:r>
            <a:r>
              <a:rPr lang="en-US" baseline="0" dirty="0" smtClean="0"/>
              <a:t> rind </a:t>
            </a:r>
            <a:r>
              <a:rPr lang="en-US" baseline="0" dirty="0" err="1" smtClean="0"/>
              <a:t>desigur</a:t>
            </a:r>
            <a:r>
              <a:rPr lang="en-US" baseline="0" dirty="0" smtClean="0"/>
              <a:t> DDD </a:t>
            </a:r>
            <a:r>
              <a:rPr lang="en-US" baseline="0" dirty="0" err="1" smtClean="0"/>
              <a:t>paterne</a:t>
            </a:r>
            <a:r>
              <a:rPr lang="en-US" baseline="0" dirty="0" smtClean="0"/>
              <a:t>, </a:t>
            </a:r>
          </a:p>
          <a:p>
            <a:r>
              <a:rPr lang="en-US" baseline="0" dirty="0" err="1" smtClean="0"/>
              <a:t>expuse</a:t>
            </a:r>
            <a:r>
              <a:rPr lang="en-US" baseline="0" dirty="0" smtClean="0"/>
              <a:t> </a:t>
            </a:r>
            <a:r>
              <a:rPr lang="en-US" baseline="0" dirty="0" err="1" smtClean="0"/>
              <a:t>mai</a:t>
            </a:r>
            <a:r>
              <a:rPr lang="en-US" baseline="0" dirty="0" smtClean="0"/>
              <a:t> </a:t>
            </a:r>
            <a:r>
              <a:rPr lang="en-US" baseline="0" dirty="0" err="1" smtClean="0"/>
              <a:t>sus</a:t>
            </a:r>
            <a:r>
              <a:rPr lang="en-US" baseline="0" dirty="0" smtClean="0"/>
              <a:t>.</a:t>
            </a:r>
          </a:p>
          <a:p>
            <a:endParaRPr lang="en-US" baseline="0" dirty="0" smtClean="0"/>
          </a:p>
          <a:p>
            <a:r>
              <a:rPr lang="en-US" dirty="0" err="1" smtClean="0"/>
              <a:t>Acest</a:t>
            </a:r>
            <a:r>
              <a:rPr lang="en-US" dirty="0" smtClean="0"/>
              <a:t> sample </a:t>
            </a:r>
            <a:r>
              <a:rPr lang="en-US" dirty="0" err="1" smtClean="0"/>
              <a:t>este</a:t>
            </a:r>
            <a:r>
              <a:rPr lang="en-US" dirty="0" smtClean="0"/>
              <a:t> </a:t>
            </a:r>
            <a:r>
              <a:rPr lang="en-US" dirty="0" err="1" smtClean="0"/>
              <a:t>bazat</a:t>
            </a:r>
            <a:r>
              <a:rPr lang="en-US" dirty="0" smtClean="0"/>
              <a:t> </a:t>
            </a:r>
            <a:r>
              <a:rPr lang="en-US" dirty="0" err="1" smtClean="0"/>
              <a:t>pe</a:t>
            </a:r>
            <a:r>
              <a:rPr lang="en-US" dirty="0" smtClean="0"/>
              <a:t> </a:t>
            </a:r>
            <a:r>
              <a:rPr lang="en-US" dirty="0" err="1" smtClean="0"/>
              <a:t>domeniu</a:t>
            </a:r>
            <a:r>
              <a:rPr lang="en-US" baseline="0" dirty="0" smtClean="0"/>
              <a:t> de Cargo Shipping, </a:t>
            </a:r>
            <a:r>
              <a:rPr lang="en-US" baseline="0" dirty="0" err="1" smtClean="0"/>
              <a:t>Transportarea</a:t>
            </a:r>
            <a:r>
              <a:rPr lang="en-US" baseline="0" dirty="0" smtClean="0"/>
              <a:t> </a:t>
            </a:r>
            <a:r>
              <a:rPr lang="en-US" baseline="0" dirty="0" err="1" smtClean="0"/>
              <a:t>Incarcaturilor</a:t>
            </a:r>
            <a:r>
              <a:rPr lang="en-US" baseline="0" dirty="0" smtClean="0"/>
              <a:t>. </a:t>
            </a:r>
          </a:p>
          <a:p>
            <a:r>
              <a:rPr lang="en-US" baseline="0" dirty="0" smtClean="0"/>
              <a:t>La </a:t>
            </a:r>
            <a:r>
              <a:rPr lang="en-US" baseline="0" dirty="0" err="1" smtClean="0"/>
              <a:t>acest</a:t>
            </a:r>
            <a:r>
              <a:rPr lang="en-US" baseline="0" dirty="0" smtClean="0"/>
              <a:t> </a:t>
            </a:r>
            <a:r>
              <a:rPr lang="en-US" baseline="0" dirty="0" err="1" smtClean="0"/>
              <a:t>deomeniu</a:t>
            </a:r>
            <a:r>
              <a:rPr lang="en-US" baseline="0" dirty="0" smtClean="0"/>
              <a:t> </a:t>
            </a:r>
            <a:r>
              <a:rPr lang="en-US" baseline="0" dirty="0" err="1" smtClean="0"/>
              <a:t>foarte</a:t>
            </a:r>
            <a:r>
              <a:rPr lang="en-US" baseline="0" dirty="0" smtClean="0"/>
              <a:t> des se face </a:t>
            </a:r>
            <a:r>
              <a:rPr lang="en-US" baseline="0" dirty="0" err="1" smtClean="0"/>
              <a:t>referinta</a:t>
            </a:r>
            <a:r>
              <a:rPr lang="en-US" baseline="0" dirty="0" smtClean="0"/>
              <a:t> in carte.</a:t>
            </a:r>
          </a:p>
          <a:p>
            <a:r>
              <a:rPr lang="en-US" baseline="0" dirty="0" err="1" smtClean="0"/>
              <a:t>Chiar</a:t>
            </a:r>
            <a:r>
              <a:rPr lang="en-US" baseline="0" dirty="0" smtClean="0"/>
              <a:t> </a:t>
            </a:r>
            <a:r>
              <a:rPr lang="en-US" baseline="0" dirty="0" err="1" smtClean="0"/>
              <a:t>daca</a:t>
            </a:r>
            <a:r>
              <a:rPr lang="en-US" baseline="0" dirty="0" smtClean="0"/>
              <a:t> </a:t>
            </a:r>
            <a:r>
              <a:rPr lang="en-US" baseline="0" dirty="0" err="1" smtClean="0"/>
              <a:t>cartea</a:t>
            </a:r>
            <a:r>
              <a:rPr lang="en-US" baseline="0" dirty="0" smtClean="0"/>
              <a:t> a </a:t>
            </a:r>
            <a:r>
              <a:rPr lang="en-US" baseline="0" dirty="0" err="1" smtClean="0"/>
              <a:t>iesit</a:t>
            </a:r>
            <a:r>
              <a:rPr lang="en-US" baseline="0" dirty="0" smtClean="0"/>
              <a:t> 6 </a:t>
            </a:r>
            <a:r>
              <a:rPr lang="en-US" baseline="0" dirty="0" err="1" smtClean="0"/>
              <a:t>ani</a:t>
            </a:r>
            <a:r>
              <a:rPr lang="en-US" baseline="0" dirty="0" smtClean="0"/>
              <a:t> in </a:t>
            </a:r>
            <a:r>
              <a:rPr lang="en-US" baseline="0" dirty="0" err="1" smtClean="0"/>
              <a:t>urma</a:t>
            </a:r>
            <a:r>
              <a:rPr lang="en-US" baseline="0" dirty="0" smtClean="0"/>
              <a:t> </a:t>
            </a:r>
            <a:r>
              <a:rPr lang="en-US" baseline="0" dirty="0" err="1" smtClean="0"/>
              <a:t>pina</a:t>
            </a:r>
            <a:r>
              <a:rPr lang="en-US" baseline="0" dirty="0" smtClean="0"/>
              <a:t> </a:t>
            </a:r>
            <a:r>
              <a:rPr lang="en-US" baseline="0" dirty="0" err="1" smtClean="0"/>
              <a:t>acum</a:t>
            </a:r>
            <a:r>
              <a:rPr lang="en-US" baseline="0" dirty="0" smtClean="0"/>
              <a:t> nu </a:t>
            </a:r>
            <a:r>
              <a:rPr lang="en-US" baseline="0" dirty="0" err="1" smtClean="0"/>
              <a:t>prea</a:t>
            </a:r>
            <a:r>
              <a:rPr lang="en-US" baseline="0" dirty="0" smtClean="0"/>
              <a:t> au </a:t>
            </a:r>
            <a:r>
              <a:rPr lang="en-US" baseline="0" dirty="0" err="1" smtClean="0"/>
              <a:t>fost</a:t>
            </a:r>
            <a:r>
              <a:rPr lang="en-US" baseline="0" dirty="0" smtClean="0"/>
              <a:t> </a:t>
            </a:r>
            <a:r>
              <a:rPr lang="en-US" baseline="0" dirty="0" err="1" smtClean="0"/>
              <a:t>exemple</a:t>
            </a:r>
            <a:r>
              <a:rPr lang="en-US" baseline="0" dirty="0" smtClean="0"/>
              <a:t> practice de </a:t>
            </a:r>
            <a:r>
              <a:rPr lang="en-US" baseline="0" dirty="0" err="1" smtClean="0"/>
              <a:t>implementare</a:t>
            </a:r>
            <a:r>
              <a:rPr lang="en-US" baseline="0" dirty="0" smtClean="0"/>
              <a:t>.</a:t>
            </a:r>
          </a:p>
          <a:p>
            <a:r>
              <a:rPr lang="en-US" baseline="0" dirty="0" err="1" smtClean="0"/>
              <a:t>Versiunea</a:t>
            </a:r>
            <a:r>
              <a:rPr lang="en-US" baseline="0" dirty="0" smtClean="0"/>
              <a:t> Java a </a:t>
            </a:r>
            <a:r>
              <a:rPr lang="en-US" baseline="0" dirty="0" err="1" smtClean="0"/>
              <a:t>fost</a:t>
            </a:r>
            <a:r>
              <a:rPr lang="en-US" baseline="0" dirty="0" smtClean="0"/>
              <a:t> </a:t>
            </a:r>
            <a:r>
              <a:rPr lang="en-US" baseline="0" dirty="0" err="1" smtClean="0"/>
              <a:t>implementata</a:t>
            </a:r>
            <a:r>
              <a:rPr lang="en-US" baseline="0" dirty="0" smtClean="0"/>
              <a:t> cu un effort </a:t>
            </a:r>
            <a:r>
              <a:rPr lang="en-US" baseline="0" dirty="0" err="1" smtClean="0"/>
              <a:t>comun</a:t>
            </a:r>
            <a:r>
              <a:rPr lang="en-US" baseline="0" dirty="0" smtClean="0"/>
              <a:t> a </a:t>
            </a:r>
            <a:r>
              <a:rPr lang="en-US" baseline="0" dirty="0" err="1" smtClean="0"/>
              <a:t>lui</a:t>
            </a:r>
            <a:r>
              <a:rPr lang="en-US" baseline="0" dirty="0" smtClean="0"/>
              <a:t> Eric Evans </a:t>
            </a:r>
            <a:r>
              <a:rPr lang="en-US" baseline="0" dirty="0" err="1" smtClean="0"/>
              <a:t>si</a:t>
            </a:r>
            <a:r>
              <a:rPr lang="en-US" baseline="0" dirty="0" smtClean="0"/>
              <a:t> o </a:t>
            </a:r>
            <a:r>
              <a:rPr lang="en-US" baseline="0" dirty="0" err="1" smtClean="0"/>
              <a:t>companie</a:t>
            </a:r>
            <a:r>
              <a:rPr lang="en-US" baseline="0" dirty="0" smtClean="0"/>
              <a:t> </a:t>
            </a:r>
            <a:r>
              <a:rPr lang="en-US" baseline="0" dirty="0" err="1" smtClean="0"/>
              <a:t>suedeza</a:t>
            </a:r>
            <a:r>
              <a:rPr lang="en-US" baseline="0" dirty="0" smtClean="0"/>
              <a:t> de DDD consulting.</a:t>
            </a:r>
          </a:p>
          <a:p>
            <a:r>
              <a:rPr lang="en-US" baseline="0" dirty="0" err="1" smtClean="0"/>
              <a:t>Versiunea</a:t>
            </a:r>
            <a:r>
              <a:rPr lang="en-US" baseline="0" dirty="0" smtClean="0"/>
              <a:t> C# </a:t>
            </a:r>
            <a:r>
              <a:rPr lang="en-US" baseline="0" dirty="0" err="1" smtClean="0"/>
              <a:t>este</a:t>
            </a:r>
            <a:r>
              <a:rPr lang="en-US" baseline="0" dirty="0" smtClean="0"/>
              <a:t> in </a:t>
            </a:r>
            <a:r>
              <a:rPr lang="en-US" baseline="0" dirty="0" err="1" smtClean="0"/>
              <a:t>decurs</a:t>
            </a:r>
            <a:r>
              <a:rPr lang="en-US" baseline="0" dirty="0" smtClean="0"/>
              <a:t> de development care </a:t>
            </a:r>
            <a:r>
              <a:rPr lang="en-US" baseline="0" dirty="0" err="1" smtClean="0"/>
              <a:t>este</a:t>
            </a:r>
            <a:r>
              <a:rPr lang="en-US" baseline="0" dirty="0" smtClean="0"/>
              <a:t> un </a:t>
            </a:r>
            <a:r>
              <a:rPr lang="en-US" baseline="0" dirty="0" err="1" smtClean="0"/>
              <a:t>proiect</a:t>
            </a:r>
            <a:r>
              <a:rPr lang="en-US" baseline="0" dirty="0" smtClean="0"/>
              <a:t> open source in care </a:t>
            </a:r>
            <a:r>
              <a:rPr lang="en-US" baseline="0" dirty="0" err="1" smtClean="0"/>
              <a:t>particip</a:t>
            </a:r>
            <a:r>
              <a:rPr lang="en-US" baseline="0" dirty="0" smtClean="0"/>
              <a:t> </a:t>
            </a:r>
            <a:r>
              <a:rPr lang="en-US" baseline="0" dirty="0" err="1" smtClean="0"/>
              <a:t>si</a:t>
            </a:r>
            <a:r>
              <a:rPr lang="en-US" baseline="0" dirty="0" smtClean="0"/>
              <a:t> </a:t>
            </a:r>
            <a:r>
              <a:rPr lang="en-US" baseline="0" dirty="0" err="1" smtClean="0"/>
              <a:t>eu</a:t>
            </a:r>
            <a:r>
              <a:rPr lang="en-US" baseline="0" dirty="0" smtClean="0"/>
              <a:t>.</a:t>
            </a:r>
          </a:p>
          <a:p>
            <a:r>
              <a:rPr lang="en-US" baseline="0" dirty="0" err="1" smtClean="0"/>
              <a:t>Adresele</a:t>
            </a:r>
            <a:r>
              <a:rPr lang="en-US" baseline="0" dirty="0" smtClean="0"/>
              <a:t> </a:t>
            </a:r>
            <a:r>
              <a:rPr lang="en-US" baseline="0" dirty="0" err="1" smtClean="0"/>
              <a:t>proiectelor</a:t>
            </a:r>
            <a:r>
              <a:rPr lang="en-US" baseline="0" dirty="0" smtClean="0"/>
              <a:t> is </a:t>
            </a:r>
            <a:r>
              <a:rPr lang="en-US" baseline="0" dirty="0" err="1" smtClean="0"/>
              <a:t>pe</a:t>
            </a:r>
            <a:r>
              <a:rPr lang="en-US" baseline="0" dirty="0" smtClean="0"/>
              <a:t> screen.</a:t>
            </a:r>
          </a:p>
          <a:p>
            <a:endParaRPr lang="en-US" baseline="0" dirty="0" smtClean="0"/>
          </a:p>
          <a:p>
            <a:r>
              <a:rPr lang="en-US" baseline="0" dirty="0" smtClean="0"/>
              <a:t>In </a:t>
            </a:r>
            <a:r>
              <a:rPr lang="en-US" baseline="0" dirty="0" err="1" smtClean="0"/>
              <a:t>continuare</a:t>
            </a:r>
            <a:r>
              <a:rPr lang="en-US" baseline="0" dirty="0" smtClean="0"/>
              <a:t> </a:t>
            </a:r>
            <a:r>
              <a:rPr lang="en-US" baseline="0" dirty="0" err="1" smtClean="0"/>
              <a:t>eu</a:t>
            </a:r>
            <a:r>
              <a:rPr lang="en-US" baseline="0" dirty="0" smtClean="0"/>
              <a:t> </a:t>
            </a:r>
            <a:r>
              <a:rPr lang="en-US" baseline="0" dirty="0" err="1" smtClean="0"/>
              <a:t>voi</a:t>
            </a:r>
            <a:r>
              <a:rPr lang="en-US" baseline="0" dirty="0" smtClean="0"/>
              <a:t> </a:t>
            </a:r>
            <a:r>
              <a:rPr lang="en-US" baseline="0" dirty="0" err="1" smtClean="0"/>
              <a:t>arata</a:t>
            </a:r>
            <a:r>
              <a:rPr lang="en-US" baseline="0" dirty="0" smtClean="0"/>
              <a:t> cam in </a:t>
            </a:r>
            <a:r>
              <a:rPr lang="en-US" baseline="0" dirty="0" err="1" smtClean="0"/>
              <a:t>ce</a:t>
            </a:r>
            <a:r>
              <a:rPr lang="en-US" baseline="0" dirty="0" smtClean="0"/>
              <a:t> mod </a:t>
            </a:r>
            <a:r>
              <a:rPr lang="en-US" baseline="0" dirty="0" err="1" smtClean="0"/>
              <a:t>este</a:t>
            </a:r>
            <a:r>
              <a:rPr lang="en-US" baseline="0" dirty="0" smtClean="0"/>
              <a:t> </a:t>
            </a:r>
            <a:r>
              <a:rPr lang="en-US" baseline="0" dirty="0" err="1" smtClean="0"/>
              <a:t>procesul</a:t>
            </a:r>
            <a:r>
              <a:rPr lang="en-US" baseline="0" dirty="0" smtClean="0"/>
              <a:t> de </a:t>
            </a:r>
            <a:r>
              <a:rPr lang="en-US" baseline="0" dirty="0" err="1" smtClean="0"/>
              <a:t>dezvoltare</a:t>
            </a:r>
            <a:r>
              <a:rPr lang="en-US" baseline="0" dirty="0" smtClean="0"/>
              <a:t> </a:t>
            </a:r>
            <a:r>
              <a:rPr lang="en-US" baseline="0" dirty="0" err="1" smtClean="0"/>
              <a:t>unui</a:t>
            </a:r>
            <a:r>
              <a:rPr lang="en-US" baseline="0" dirty="0" smtClean="0"/>
              <a:t> </a:t>
            </a:r>
            <a:r>
              <a:rPr lang="en-US" baseline="0" dirty="0" err="1" smtClean="0"/>
              <a:t>proiect</a:t>
            </a:r>
            <a:r>
              <a:rPr lang="en-US" baseline="0" dirty="0" smtClean="0"/>
              <a:t> DDD, </a:t>
            </a:r>
            <a:r>
              <a:rPr lang="en-US" baseline="0" dirty="0" err="1" smtClean="0"/>
              <a:t>pe</a:t>
            </a:r>
            <a:r>
              <a:rPr lang="en-US" baseline="0" dirty="0" smtClean="0"/>
              <a:t> </a:t>
            </a:r>
            <a:r>
              <a:rPr lang="en-US" baseline="0" dirty="0" err="1" smtClean="0"/>
              <a:t>baza</a:t>
            </a:r>
            <a:r>
              <a:rPr lang="en-US" baseline="0" dirty="0" smtClean="0"/>
              <a:t> la Cargo sample.</a:t>
            </a:r>
          </a:p>
          <a:p>
            <a:r>
              <a:rPr lang="en-US" baseline="0" dirty="0" err="1" smtClean="0"/>
              <a:t>atragind</a:t>
            </a:r>
            <a:r>
              <a:rPr lang="en-US" baseline="0" dirty="0" smtClean="0"/>
              <a:t> </a:t>
            </a:r>
            <a:r>
              <a:rPr lang="en-US" baseline="0" dirty="0" err="1" smtClean="0"/>
              <a:t>atentia</a:t>
            </a:r>
            <a:r>
              <a:rPr lang="en-US" baseline="0" dirty="0" smtClean="0"/>
              <a:t> la </a:t>
            </a:r>
            <a:r>
              <a:rPr lang="en-US" baseline="0" dirty="0" err="1" smtClean="0"/>
              <a:t>careva</a:t>
            </a:r>
            <a:r>
              <a:rPr lang="en-US" baseline="0" dirty="0" smtClean="0"/>
              <a:t> </a:t>
            </a:r>
            <a:r>
              <a:rPr lang="en-US" baseline="0" dirty="0" err="1" smtClean="0"/>
              <a:t>aspecte</a:t>
            </a:r>
            <a:r>
              <a:rPr lang="en-US" baseline="0" dirty="0" smtClean="0"/>
              <a:t> </a:t>
            </a:r>
            <a:r>
              <a:rPr lang="en-US" baseline="0" dirty="0" err="1" smtClean="0"/>
              <a:t>inportante</a:t>
            </a:r>
            <a:r>
              <a:rPr lang="en-US" baseline="0" dirty="0" smtClean="0"/>
              <a:t> din </a:t>
            </a:r>
            <a:r>
              <a:rPr lang="en-US" baseline="0" dirty="0" err="1" smtClean="0"/>
              <a:t>punct</a:t>
            </a:r>
            <a:r>
              <a:rPr lang="en-US" baseline="0" dirty="0" smtClean="0"/>
              <a:t> de </a:t>
            </a:r>
            <a:r>
              <a:rPr lang="en-US" baseline="0" dirty="0" err="1" smtClean="0"/>
              <a:t>vedere</a:t>
            </a:r>
            <a:r>
              <a:rPr lang="en-US" baseline="0" dirty="0" smtClean="0"/>
              <a:t> a </a:t>
            </a:r>
            <a:r>
              <a:rPr lang="en-US" baseline="0" dirty="0" err="1" smtClean="0"/>
              <a:t>implementarii</a:t>
            </a:r>
            <a:r>
              <a:rPr lang="en-US" baseline="0" dirty="0" smtClean="0"/>
              <a:t>.</a:t>
            </a:r>
          </a:p>
          <a:p>
            <a:r>
              <a:rPr lang="en-US" baseline="0" dirty="0" smtClean="0"/>
              <a:t>Mai </a:t>
            </a:r>
            <a:r>
              <a:rPr lang="en-US" baseline="0" dirty="0" err="1" smtClean="0"/>
              <a:t>multe</a:t>
            </a:r>
            <a:r>
              <a:rPr lang="en-US" baseline="0" dirty="0" smtClean="0"/>
              <a:t> </a:t>
            </a:r>
            <a:r>
              <a:rPr lang="en-US" baseline="0" dirty="0" err="1" smtClean="0"/>
              <a:t>detalii</a:t>
            </a:r>
            <a:r>
              <a:rPr lang="en-US" baseline="0" dirty="0" smtClean="0"/>
              <a:t> de </a:t>
            </a:r>
            <a:r>
              <a:rPr lang="en-US" baseline="0" dirty="0" err="1" smtClean="0"/>
              <a:t>implimentare</a:t>
            </a:r>
            <a:r>
              <a:rPr lang="en-US" baseline="0" dirty="0" smtClean="0"/>
              <a:t> </a:t>
            </a:r>
            <a:r>
              <a:rPr lang="en-US" baseline="0" dirty="0" err="1" smtClean="0"/>
              <a:t>celor</a:t>
            </a:r>
            <a:r>
              <a:rPr lang="en-US" baseline="0" dirty="0" smtClean="0"/>
              <a:t> </a:t>
            </a:r>
            <a:r>
              <a:rPr lang="en-US" baseline="0" dirty="0" err="1" smtClean="0"/>
              <a:t>spuse</a:t>
            </a:r>
            <a:r>
              <a:rPr lang="en-US" baseline="0" dirty="0" smtClean="0"/>
              <a:t> de mine le </a:t>
            </a:r>
            <a:r>
              <a:rPr lang="en-US" baseline="0" dirty="0" err="1" smtClean="0"/>
              <a:t>puteti</a:t>
            </a:r>
            <a:r>
              <a:rPr lang="en-US" baseline="0" dirty="0" smtClean="0"/>
              <a:t> </a:t>
            </a:r>
            <a:r>
              <a:rPr lang="en-US" baseline="0" dirty="0" err="1" smtClean="0"/>
              <a:t>gasi</a:t>
            </a:r>
            <a:r>
              <a:rPr lang="en-US" baseline="0" dirty="0" smtClean="0"/>
              <a:t> in </a:t>
            </a:r>
            <a:r>
              <a:rPr lang="en-US" baseline="0" dirty="0" err="1" smtClean="0"/>
              <a:t>sursele</a:t>
            </a:r>
            <a:r>
              <a:rPr lang="en-US" baseline="0" dirty="0" smtClean="0"/>
              <a:t> de </a:t>
            </a:r>
            <a:r>
              <a:rPr lang="en-US" baseline="0" dirty="0" err="1" smtClean="0"/>
              <a:t>pe</a:t>
            </a:r>
            <a:r>
              <a:rPr lang="en-US" baseline="0" dirty="0" smtClean="0"/>
              <a:t> </a:t>
            </a:r>
            <a:r>
              <a:rPr lang="en-US" baseline="0" dirty="0" err="1" smtClean="0"/>
              <a:t>adresele</a:t>
            </a:r>
            <a:r>
              <a:rPr lang="en-US" baseline="0" dirty="0" smtClean="0"/>
              <a:t> de </a:t>
            </a:r>
            <a:r>
              <a:rPr lang="en-US" baseline="0" dirty="0" err="1" smtClean="0"/>
              <a:t>mai</a:t>
            </a:r>
            <a:r>
              <a:rPr lang="en-US" baseline="0" dirty="0" smtClean="0"/>
              <a:t> </a:t>
            </a:r>
            <a:r>
              <a:rPr lang="en-US" baseline="0" dirty="0" err="1" smtClean="0"/>
              <a:t>sus</a:t>
            </a:r>
            <a:r>
              <a:rPr lang="en-US" baseline="0" dirty="0" smtClean="0"/>
              <a:t>.</a:t>
            </a:r>
          </a:p>
          <a:p>
            <a:r>
              <a:rPr lang="en-US" baseline="0" dirty="0" err="1" smtClean="0"/>
              <a:t>Eu</a:t>
            </a:r>
            <a:r>
              <a:rPr lang="en-US" baseline="0" dirty="0" smtClean="0"/>
              <a:t> nu </a:t>
            </a:r>
            <a:r>
              <a:rPr lang="en-US" baseline="0" dirty="0" err="1" smtClean="0"/>
              <a:t>voi</a:t>
            </a:r>
            <a:r>
              <a:rPr lang="en-US" baseline="0" dirty="0" smtClean="0"/>
              <a:t> </a:t>
            </a:r>
            <a:r>
              <a:rPr lang="en-US" baseline="0" dirty="0" err="1" smtClean="0"/>
              <a:t>explica</a:t>
            </a:r>
            <a:r>
              <a:rPr lang="en-US" baseline="0" dirty="0" smtClean="0"/>
              <a:t> </a:t>
            </a:r>
            <a:r>
              <a:rPr lang="en-US" baseline="0" dirty="0" err="1" smtClean="0"/>
              <a:t>pe</a:t>
            </a:r>
            <a:r>
              <a:rPr lang="en-US" baseline="0" dirty="0" smtClean="0"/>
              <a:t> </a:t>
            </a:r>
            <a:r>
              <a:rPr lang="en-US" baseline="0" dirty="0" err="1" smtClean="0"/>
              <a:t>larg</a:t>
            </a:r>
            <a:r>
              <a:rPr lang="en-US" baseline="0" dirty="0" smtClean="0"/>
              <a:t> </a:t>
            </a:r>
            <a:r>
              <a:rPr lang="en-US" baseline="0" dirty="0" err="1" smtClean="0"/>
              <a:t>procesul</a:t>
            </a:r>
            <a:r>
              <a:rPr lang="en-US" baseline="0" dirty="0" smtClean="0"/>
              <a:t> de </a:t>
            </a:r>
            <a:r>
              <a:rPr lang="en-US" baseline="0" dirty="0" err="1" smtClean="0"/>
              <a:t>luarea</a:t>
            </a:r>
            <a:r>
              <a:rPr lang="en-US" baseline="0" dirty="0" smtClean="0"/>
              <a:t> </a:t>
            </a:r>
            <a:r>
              <a:rPr lang="en-US" baseline="0" dirty="0" err="1" smtClean="0"/>
              <a:t>deciziilor</a:t>
            </a:r>
            <a:r>
              <a:rPr lang="en-US" baseline="0" dirty="0" smtClean="0"/>
              <a:t> de design, </a:t>
            </a:r>
            <a:r>
              <a:rPr lang="en-US" baseline="0" dirty="0" err="1" smtClean="0"/>
              <a:t>doaerece</a:t>
            </a:r>
            <a:r>
              <a:rPr lang="en-US" baseline="0" dirty="0" smtClean="0"/>
              <a:t> </a:t>
            </a:r>
            <a:r>
              <a:rPr lang="en-US" baseline="0" dirty="0" err="1" smtClean="0"/>
              <a:t>aceasta</a:t>
            </a:r>
            <a:r>
              <a:rPr lang="en-US" baseline="0" dirty="0" smtClean="0"/>
              <a:t> </a:t>
            </a:r>
            <a:r>
              <a:rPr lang="en-US" baseline="0" dirty="0" err="1" smtClean="0"/>
              <a:t>implica</a:t>
            </a:r>
            <a:r>
              <a:rPr lang="en-US" baseline="0" dirty="0" smtClean="0"/>
              <a:t> </a:t>
            </a:r>
            <a:r>
              <a:rPr lang="en-US" baseline="0" dirty="0" err="1" smtClean="0"/>
              <a:t>foarte</a:t>
            </a:r>
            <a:r>
              <a:rPr lang="en-US" baseline="0" dirty="0" smtClean="0"/>
              <a:t> </a:t>
            </a:r>
            <a:r>
              <a:rPr lang="en-US" baseline="0" dirty="0" err="1" smtClean="0"/>
              <a:t>multe</a:t>
            </a:r>
            <a:endParaRPr lang="en-US" baseline="0" dirty="0" smtClean="0"/>
          </a:p>
          <a:p>
            <a:r>
              <a:rPr lang="en-US" baseline="0" dirty="0" err="1" smtClean="0"/>
              <a:t>variabile</a:t>
            </a:r>
            <a:r>
              <a:rPr lang="en-US" baseline="0" dirty="0" smtClean="0"/>
              <a:t> care pot </a:t>
            </a:r>
            <a:r>
              <a:rPr lang="en-US" baseline="0" dirty="0" err="1" smtClean="0"/>
              <a:t>trezi</a:t>
            </a:r>
            <a:r>
              <a:rPr lang="en-US" baseline="0" dirty="0" smtClean="0"/>
              <a:t> </a:t>
            </a:r>
            <a:r>
              <a:rPr lang="en-US" baseline="0" dirty="0" err="1" smtClean="0"/>
              <a:t>inca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intrebari</a:t>
            </a:r>
            <a:r>
              <a:rPr lang="en-US" baseline="0" dirty="0" smtClean="0"/>
              <a:t>. Ma </a:t>
            </a:r>
            <a:r>
              <a:rPr lang="en-US" baseline="0" dirty="0" err="1" smtClean="0"/>
              <a:t>voi</a:t>
            </a:r>
            <a:r>
              <a:rPr lang="en-US" baseline="0" dirty="0" smtClean="0"/>
              <a:t> </a:t>
            </a:r>
            <a:r>
              <a:rPr lang="en-US" baseline="0" dirty="0" err="1" smtClean="0"/>
              <a:t>axa</a:t>
            </a:r>
            <a:r>
              <a:rPr lang="en-US" baseline="0" dirty="0" smtClean="0"/>
              <a:t> </a:t>
            </a:r>
            <a:r>
              <a:rPr lang="en-US" baseline="0" dirty="0" err="1" smtClean="0"/>
              <a:t>pe</a:t>
            </a:r>
            <a:r>
              <a:rPr lang="en-US" baseline="0" dirty="0" smtClean="0"/>
              <a:t> </a:t>
            </a:r>
            <a:r>
              <a:rPr lang="en-US" baseline="0" dirty="0" err="1" smtClean="0"/>
              <a:t>cele</a:t>
            </a:r>
            <a:r>
              <a:rPr lang="en-US" baseline="0" dirty="0" smtClean="0"/>
              <a:t> </a:t>
            </a:r>
            <a:r>
              <a:rPr lang="en-US" baseline="0" dirty="0" err="1" smtClean="0"/>
              <a:t>mai</a:t>
            </a:r>
            <a:r>
              <a:rPr lang="en-US" baseline="0" dirty="0" smtClean="0"/>
              <a:t> </a:t>
            </a:r>
            <a:r>
              <a:rPr lang="en-US" baseline="0" dirty="0" err="1" smtClean="0"/>
              <a:t>importante</a:t>
            </a:r>
            <a:r>
              <a:rPr lang="en-US" baseline="0" dirty="0" smtClean="0"/>
              <a:t> </a:t>
            </a:r>
            <a:r>
              <a:rPr lang="en-US" baseline="0" dirty="0" err="1" smtClean="0"/>
              <a:t>aspecte</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Cine a</a:t>
            </a:r>
            <a:r>
              <a:rPr lang="en-US" baseline="0" dirty="0" smtClean="0"/>
              <a:t> </a:t>
            </a:r>
            <a:r>
              <a:rPr lang="en-US" baseline="0" dirty="0" err="1" smtClean="0"/>
              <a:t>auzit</a:t>
            </a:r>
            <a:r>
              <a:rPr lang="en-US" baseline="0" dirty="0" smtClean="0"/>
              <a:t> de DDD </a:t>
            </a:r>
            <a:r>
              <a:rPr lang="en-US" baseline="0" dirty="0" err="1" smtClean="0"/>
              <a:t>mai</a:t>
            </a:r>
            <a:r>
              <a:rPr lang="en-US" baseline="0" dirty="0" smtClean="0"/>
              <a:t> </a:t>
            </a:r>
            <a:r>
              <a:rPr lang="en-US" baseline="0" dirty="0" err="1" smtClean="0"/>
              <a:t>inainte</a:t>
            </a:r>
            <a:r>
              <a:rPr lang="en-US" baseline="0" dirty="0" smtClean="0"/>
              <a:t>? </a:t>
            </a:r>
            <a:r>
              <a:rPr lang="en-US" baseline="0" dirty="0" err="1" smtClean="0"/>
              <a:t>Ridicati</a:t>
            </a:r>
            <a:r>
              <a:rPr lang="en-US" baseline="0" dirty="0" smtClean="0"/>
              <a:t> </a:t>
            </a:r>
            <a:r>
              <a:rPr lang="en-US" baseline="0" dirty="0" err="1" smtClean="0"/>
              <a:t>va</a:t>
            </a:r>
            <a:r>
              <a:rPr lang="en-US" baseline="0" dirty="0" smtClean="0"/>
              <a:t> </a:t>
            </a:r>
            <a:r>
              <a:rPr lang="en-US" baseline="0" dirty="0" err="1" smtClean="0"/>
              <a:t>rog</a:t>
            </a:r>
            <a:r>
              <a:rPr lang="en-US" baseline="0" dirty="0" smtClean="0"/>
              <a:t> mina</a:t>
            </a:r>
          </a:p>
          <a:p>
            <a:r>
              <a:rPr lang="en-US" baseline="0" dirty="0" smtClean="0"/>
              <a:t>Cine a </a:t>
            </a:r>
            <a:r>
              <a:rPr lang="en-US" baseline="0" dirty="0" err="1" smtClean="0"/>
              <a:t>citit</a:t>
            </a:r>
            <a:r>
              <a:rPr lang="en-US" baseline="0" dirty="0" smtClean="0"/>
              <a:t> </a:t>
            </a:r>
            <a:r>
              <a:rPr lang="en-US" baseline="0" dirty="0" err="1" smtClean="0"/>
              <a:t>cartea</a:t>
            </a:r>
            <a:r>
              <a:rPr lang="en-US" baseline="0" dirty="0" smtClean="0"/>
              <a:t> </a:t>
            </a:r>
            <a:r>
              <a:rPr lang="en-US" baseline="0" dirty="0" err="1" smtClean="0"/>
              <a:t>scrisa</a:t>
            </a:r>
            <a:r>
              <a:rPr lang="en-US" baseline="0" dirty="0" smtClean="0"/>
              <a:t> de Eric Evans? </a:t>
            </a:r>
            <a:r>
              <a:rPr lang="en-US" baseline="0" dirty="0" err="1" smtClean="0"/>
              <a:t>sau</a:t>
            </a:r>
            <a:r>
              <a:rPr lang="en-US" baseline="0" dirty="0" smtClean="0"/>
              <a:t> </a:t>
            </a:r>
            <a:r>
              <a:rPr lang="en-US" baseline="0" dirty="0" err="1" smtClean="0"/>
              <a:t>alte</a:t>
            </a:r>
            <a:r>
              <a:rPr lang="en-US" baseline="0" dirty="0" smtClean="0"/>
              <a:t> </a:t>
            </a:r>
            <a:r>
              <a:rPr lang="en-US" baseline="0" dirty="0" err="1" smtClean="0"/>
              <a:t>carti</a:t>
            </a:r>
            <a:r>
              <a:rPr lang="en-US" baseline="0" dirty="0" smtClean="0"/>
              <a:t> </a:t>
            </a:r>
            <a:r>
              <a:rPr lang="en-US" baseline="0" dirty="0" err="1" smtClean="0"/>
              <a:t>scrise</a:t>
            </a:r>
            <a:r>
              <a:rPr lang="en-US" baseline="0" dirty="0" smtClean="0"/>
              <a:t> </a:t>
            </a:r>
            <a:r>
              <a:rPr lang="en-US" baseline="0" dirty="0" err="1" smtClean="0"/>
              <a:t>pe</a:t>
            </a:r>
            <a:r>
              <a:rPr lang="en-US" baseline="0" dirty="0" smtClean="0"/>
              <a:t> </a:t>
            </a:r>
            <a:r>
              <a:rPr lang="en-US" baseline="0" dirty="0" err="1" smtClean="0"/>
              <a:t>tematica</a:t>
            </a:r>
            <a:r>
              <a:rPr lang="en-US" baseline="0" dirty="0" smtClean="0"/>
              <a:t> DDD?</a:t>
            </a:r>
            <a:endParaRPr lang="en-US"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mod simplistic </a:t>
            </a:r>
            <a:r>
              <a:rPr lang="en-US" baseline="0" dirty="0" err="1" smtClean="0"/>
              <a:t>realitate</a:t>
            </a:r>
            <a:r>
              <a:rPr lang="en-US" baseline="0" dirty="0" smtClean="0"/>
              <a:t> domain-</a:t>
            </a:r>
            <a:r>
              <a:rPr lang="en-US" baseline="0" dirty="0" err="1" smtClean="0"/>
              <a:t>ului</a:t>
            </a:r>
            <a:r>
              <a:rPr lang="en-US" baseline="0" dirty="0" smtClean="0"/>
              <a:t> de Shipping </a:t>
            </a:r>
            <a:r>
              <a:rPr lang="en-US" baseline="0" dirty="0" err="1" smtClean="0"/>
              <a:t>reprezinta</a:t>
            </a:r>
            <a:r>
              <a:rPr lang="en-US" baseline="0" dirty="0" smtClean="0"/>
              <a:t> </a:t>
            </a:r>
            <a:r>
              <a:rPr lang="en-US" baseline="0" dirty="0" err="1" smtClean="0"/>
              <a:t>ceva</a:t>
            </a:r>
            <a:r>
              <a:rPr lang="en-US" baseline="0" dirty="0" smtClean="0"/>
              <a:t> </a:t>
            </a:r>
            <a:r>
              <a:rPr lang="en-US" baseline="0" dirty="0" err="1" smtClean="0"/>
              <a:t>asemanator</a:t>
            </a:r>
            <a:r>
              <a:rPr lang="en-US" baseline="0" dirty="0" smtClean="0"/>
              <a:t> cu </a:t>
            </a:r>
            <a:r>
              <a:rPr lang="en-US" baseline="0" dirty="0" err="1" smtClean="0"/>
              <a:t>imaginea</a:t>
            </a:r>
            <a:r>
              <a:rPr lang="en-US" baseline="0" dirty="0" smtClean="0"/>
              <a:t> </a:t>
            </a:r>
            <a:r>
              <a:rPr lang="en-US" baseline="0" dirty="0" err="1" smtClean="0"/>
              <a:t>aceasta</a:t>
            </a:r>
            <a:r>
              <a:rPr lang="en-US" baseline="0" dirty="0" smtClean="0"/>
              <a:t>:</a:t>
            </a:r>
          </a:p>
          <a:p>
            <a:r>
              <a:rPr lang="en-US" baseline="0" dirty="0" err="1" smtClean="0"/>
              <a:t>Avem</a:t>
            </a:r>
            <a:r>
              <a:rPr lang="en-US" baseline="0" dirty="0" smtClean="0"/>
              <a:t> un port cu </a:t>
            </a:r>
            <a:r>
              <a:rPr lang="en-US" baseline="0" dirty="0" err="1" smtClean="0"/>
              <a:t>incarcaturi</a:t>
            </a:r>
            <a:r>
              <a:rPr lang="en-US" baseline="0" dirty="0" smtClean="0"/>
              <a:t> care se </a:t>
            </a:r>
            <a:r>
              <a:rPr lang="en-US" baseline="0" dirty="0" err="1" smtClean="0"/>
              <a:t>incarca</a:t>
            </a:r>
            <a:r>
              <a:rPr lang="en-US" baseline="0" dirty="0" smtClean="0"/>
              <a:t> in nave. </a:t>
            </a:r>
            <a:r>
              <a:rPr lang="en-US" baseline="0" dirty="0" err="1" smtClean="0"/>
              <a:t>Clar</a:t>
            </a:r>
            <a:r>
              <a:rPr lang="en-US" baseline="0" dirty="0" smtClean="0"/>
              <a:t> ca nu se </a:t>
            </a:r>
            <a:r>
              <a:rPr lang="en-US" baseline="0" dirty="0" err="1" smtClean="0"/>
              <a:t>incarca</a:t>
            </a:r>
            <a:r>
              <a:rPr lang="en-US" baseline="0" dirty="0" smtClean="0"/>
              <a:t> in </a:t>
            </a:r>
            <a:r>
              <a:rPr lang="en-US" baseline="0" dirty="0" err="1" smtClean="0"/>
              <a:t>oricare</a:t>
            </a:r>
            <a:r>
              <a:rPr lang="en-US" baseline="0" dirty="0" smtClean="0"/>
              <a:t> </a:t>
            </a:r>
            <a:r>
              <a:rPr lang="en-US" baseline="0" dirty="0" err="1" smtClean="0"/>
              <a:t>nava</a:t>
            </a:r>
            <a:r>
              <a:rPr lang="en-US" baseline="0" dirty="0" smtClean="0"/>
              <a:t> </a:t>
            </a:r>
          </a:p>
          <a:p>
            <a:r>
              <a:rPr lang="en-US" baseline="0" dirty="0" err="1" smtClean="0"/>
              <a:t>dar</a:t>
            </a:r>
            <a:r>
              <a:rPr lang="en-US" baseline="0" dirty="0" smtClean="0"/>
              <a:t> in </a:t>
            </a:r>
            <a:r>
              <a:rPr lang="en-US" baseline="0" dirty="0" err="1" smtClean="0"/>
              <a:t>acea</a:t>
            </a:r>
            <a:r>
              <a:rPr lang="en-US" baseline="0" dirty="0" smtClean="0"/>
              <a:t> </a:t>
            </a:r>
            <a:r>
              <a:rPr lang="en-US" baseline="0" dirty="0" err="1" smtClean="0"/>
              <a:t>nava</a:t>
            </a:r>
            <a:r>
              <a:rPr lang="en-US" baseline="0" dirty="0" smtClean="0"/>
              <a:t> a </a:t>
            </a:r>
            <a:r>
              <a:rPr lang="en-US" baseline="0" dirty="0" err="1" smtClean="0"/>
              <a:t>carei</a:t>
            </a:r>
            <a:r>
              <a:rPr lang="en-US" baseline="0" dirty="0" smtClean="0"/>
              <a:t> </a:t>
            </a:r>
            <a:r>
              <a:rPr lang="en-US" baseline="0" dirty="0" err="1" smtClean="0"/>
              <a:t>grafic</a:t>
            </a:r>
            <a:r>
              <a:rPr lang="en-US" baseline="0" dirty="0" smtClean="0"/>
              <a:t> </a:t>
            </a:r>
            <a:r>
              <a:rPr lang="en-US" baseline="0" dirty="0" err="1" smtClean="0"/>
              <a:t>va</a:t>
            </a:r>
            <a:r>
              <a:rPr lang="en-US" baseline="0" dirty="0" smtClean="0"/>
              <a:t> </a:t>
            </a:r>
            <a:r>
              <a:rPr lang="en-US" baseline="0" dirty="0" err="1" smtClean="0"/>
              <a:t>permite</a:t>
            </a:r>
            <a:r>
              <a:rPr lang="en-US" baseline="0" dirty="0" smtClean="0"/>
              <a:t> de a </a:t>
            </a:r>
            <a:r>
              <a:rPr lang="en-US" baseline="0" dirty="0" err="1" smtClean="0"/>
              <a:t>transporta</a:t>
            </a:r>
            <a:r>
              <a:rPr lang="en-US" baseline="0" dirty="0" smtClean="0"/>
              <a:t> in </a:t>
            </a:r>
            <a:r>
              <a:rPr lang="en-US" baseline="0" dirty="0" err="1" smtClean="0"/>
              <a:t>locul</a:t>
            </a:r>
            <a:r>
              <a:rPr lang="en-US" baseline="0" dirty="0" smtClean="0"/>
              <a:t> </a:t>
            </a:r>
            <a:r>
              <a:rPr lang="en-US" baseline="0" dirty="0" err="1" smtClean="0"/>
              <a:t>si</a:t>
            </a:r>
            <a:r>
              <a:rPr lang="en-US" baseline="0" dirty="0" smtClean="0"/>
              <a:t> </a:t>
            </a:r>
            <a:r>
              <a:rPr lang="en-US" baseline="0" dirty="0" err="1" smtClean="0"/>
              <a:t>timp</a:t>
            </a:r>
            <a:r>
              <a:rPr lang="en-US" baseline="0" dirty="0" smtClean="0"/>
              <a:t> </a:t>
            </a:r>
            <a:r>
              <a:rPr lang="en-US" baseline="0" dirty="0" err="1" smtClean="0"/>
              <a:t>cerut</a:t>
            </a:r>
            <a:r>
              <a:rPr lang="en-US" baseline="0" dirty="0" smtClean="0"/>
              <a:t> de </a:t>
            </a:r>
            <a:r>
              <a:rPr lang="en-US" baseline="0" dirty="0" err="1" smtClean="0"/>
              <a:t>stapinul</a:t>
            </a:r>
            <a:r>
              <a:rPr lang="en-US" baseline="0" dirty="0" smtClean="0"/>
              <a:t> </a:t>
            </a:r>
            <a:r>
              <a:rPr lang="en-US" baseline="0" dirty="0" err="1" smtClean="0"/>
              <a:t>incarcaturii</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se </a:t>
            </a:r>
            <a:r>
              <a:rPr lang="en-US" dirty="0" err="1" smtClean="0"/>
              <a:t>incarca</a:t>
            </a:r>
            <a:r>
              <a:rPr lang="en-US" dirty="0" smtClean="0"/>
              <a:t>,</a:t>
            </a:r>
            <a:r>
              <a:rPr lang="en-US" baseline="0" dirty="0" smtClean="0"/>
              <a:t> </a:t>
            </a:r>
            <a:r>
              <a:rPr lang="en-US" baseline="0" dirty="0" err="1" smtClean="0"/>
              <a:t>nava</a:t>
            </a:r>
            <a:r>
              <a:rPr lang="en-US" baseline="0" dirty="0" smtClean="0"/>
              <a:t> se </a:t>
            </a:r>
            <a:r>
              <a:rPr lang="en-US" baseline="0" dirty="0" err="1" smtClean="0"/>
              <a:t>deplaseaza</a:t>
            </a:r>
            <a:r>
              <a:rPr lang="en-US" baseline="0" dirty="0" smtClean="0"/>
              <a:t> </a:t>
            </a:r>
            <a:r>
              <a:rPr lang="en-US" baseline="0" dirty="0" err="1" smtClean="0"/>
              <a:t>dupa</a:t>
            </a:r>
            <a:r>
              <a:rPr lang="en-US" baseline="0" dirty="0" smtClean="0"/>
              <a:t> </a:t>
            </a:r>
            <a:r>
              <a:rPr lang="en-US" baseline="0" dirty="0" err="1" smtClean="0"/>
              <a:t>grafic</a:t>
            </a:r>
            <a:r>
              <a:rPr lang="en-US" baseline="0" dirty="0" smtClean="0"/>
              <a:t> </a:t>
            </a:r>
            <a:r>
              <a:rPr lang="en-US" baseline="0" dirty="0" err="1" smtClean="0"/>
              <a:t>prin</a:t>
            </a:r>
            <a:r>
              <a:rPr lang="en-US" baseline="0" dirty="0" smtClean="0"/>
              <a:t> </a:t>
            </a:r>
            <a:r>
              <a:rPr lang="en-US" baseline="0" dirty="0" err="1" smtClean="0"/>
              <a:t>diferite</a:t>
            </a:r>
            <a:r>
              <a:rPr lang="en-US" baseline="0" dirty="0" smtClean="0"/>
              <a:t> port-</a:t>
            </a:r>
            <a:r>
              <a:rPr lang="en-US" baseline="0" dirty="0" err="1" smtClean="0"/>
              <a:t>uri</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a:t>
            </a:r>
            <a:r>
              <a:rPr lang="en-US" dirty="0" err="1" smtClean="0"/>
              <a:t>incarcatura</a:t>
            </a:r>
            <a:r>
              <a:rPr lang="en-US" dirty="0" smtClean="0"/>
              <a:t> </a:t>
            </a:r>
            <a:r>
              <a:rPr lang="en-US" dirty="0" err="1" smtClean="0"/>
              <a:t>ajunge</a:t>
            </a:r>
            <a:r>
              <a:rPr lang="en-US" dirty="0" smtClean="0"/>
              <a:t> la </a:t>
            </a:r>
            <a:r>
              <a:rPr lang="en-US" dirty="0" err="1" smtClean="0"/>
              <a:t>destinatie</a:t>
            </a:r>
            <a:r>
              <a:rPr lang="en-US" baseline="0" dirty="0" smtClean="0"/>
              <a:t> </a:t>
            </a:r>
            <a:r>
              <a:rPr lang="en-US" baseline="0" dirty="0" err="1" smtClean="0"/>
              <a:t>incarcatura</a:t>
            </a:r>
            <a:r>
              <a:rPr lang="en-US" baseline="0" dirty="0" smtClean="0"/>
              <a:t> se </a:t>
            </a:r>
            <a:r>
              <a:rPr lang="en-US" baseline="0" dirty="0" err="1" smtClean="0"/>
              <a:t>descarca</a:t>
            </a:r>
            <a:r>
              <a:rPr lang="en-US" baseline="0" dirty="0" smtClean="0"/>
              <a:t>.</a:t>
            </a:r>
          </a:p>
          <a:p>
            <a:r>
              <a:rPr lang="en-US" baseline="0" dirty="0" smtClean="0"/>
              <a:t>In </a:t>
            </a:r>
            <a:r>
              <a:rPr lang="en-US" baseline="0" dirty="0" err="1" smtClean="0"/>
              <a:t>realitate</a:t>
            </a:r>
            <a:r>
              <a:rPr lang="en-US" baseline="0" dirty="0" smtClean="0"/>
              <a:t>, nu </a:t>
            </a:r>
            <a:r>
              <a:rPr lang="en-US" baseline="0" dirty="0" err="1" smtClean="0"/>
              <a:t>intodeauna</a:t>
            </a:r>
            <a:r>
              <a:rPr lang="en-US" baseline="0" dirty="0" smtClean="0"/>
              <a:t> </a:t>
            </a:r>
            <a:r>
              <a:rPr lang="en-US" baseline="0" dirty="0" err="1" smtClean="0"/>
              <a:t>graficul</a:t>
            </a:r>
            <a:r>
              <a:rPr lang="en-US" baseline="0" dirty="0" smtClean="0"/>
              <a:t> </a:t>
            </a:r>
            <a:r>
              <a:rPr lang="en-US" baseline="0" dirty="0" err="1" smtClean="0"/>
              <a:t>porturilor</a:t>
            </a:r>
            <a:r>
              <a:rPr lang="en-US" baseline="0" dirty="0" smtClean="0"/>
              <a:t> </a:t>
            </a:r>
            <a:r>
              <a:rPr lang="en-US" baseline="0" dirty="0" err="1" smtClean="0"/>
              <a:t>navei</a:t>
            </a:r>
            <a:r>
              <a:rPr lang="en-US" baseline="0" dirty="0" smtClean="0"/>
              <a:t> coincide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a:t>
            </a:r>
            <a:r>
              <a:rPr lang="en-US" baseline="0" dirty="0" err="1" smtClean="0"/>
              <a:t>incarcaturei</a:t>
            </a:r>
            <a:r>
              <a:rPr lang="en-US" baseline="0" dirty="0" smtClean="0"/>
              <a:t> </a:t>
            </a:r>
          </a:p>
          <a:p>
            <a:r>
              <a:rPr lang="en-US" baseline="0" dirty="0" err="1" smtClean="0"/>
              <a:t>deci</a:t>
            </a:r>
            <a:r>
              <a:rPr lang="en-US" baseline="0" dirty="0" smtClean="0"/>
              <a:t> </a:t>
            </a:r>
            <a:r>
              <a:rPr lang="en-US" baseline="0" dirty="0" err="1" smtClean="0"/>
              <a:t>incarcatura</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transportata</a:t>
            </a:r>
            <a:r>
              <a:rPr lang="en-US" baseline="0" dirty="0" smtClean="0"/>
              <a:t> la </a:t>
            </a:r>
            <a:r>
              <a:rPr lang="en-US" baseline="0" dirty="0" err="1" smtClean="0"/>
              <a:t>destinatie</a:t>
            </a:r>
            <a:r>
              <a:rPr lang="en-US" baseline="0" dirty="0" smtClean="0"/>
              <a:t> de </a:t>
            </a:r>
            <a:r>
              <a:rPr lang="en-US" baseline="0" dirty="0" err="1" smtClean="0"/>
              <a:t>mai</a:t>
            </a:r>
            <a:r>
              <a:rPr lang="en-US" baseline="0" dirty="0" smtClean="0"/>
              <a:t> </a:t>
            </a:r>
            <a:r>
              <a:rPr lang="en-US" baseline="0" dirty="0" err="1" smtClean="0"/>
              <a:t>multe</a:t>
            </a:r>
            <a:r>
              <a:rPr lang="en-US" baseline="0" dirty="0" smtClean="0"/>
              <a:t> nave, </a:t>
            </a:r>
            <a:r>
              <a:rPr lang="en-US" baseline="0" dirty="0" err="1" smtClean="0"/>
              <a:t>descarcind</a:t>
            </a:r>
            <a:r>
              <a:rPr lang="en-US" baseline="0" dirty="0" smtClean="0"/>
              <a:t> </a:t>
            </a:r>
            <a:r>
              <a:rPr lang="en-US" baseline="0" dirty="0" err="1" smtClean="0"/>
              <a:t>si</a:t>
            </a:r>
            <a:r>
              <a:rPr lang="en-US" baseline="0" dirty="0" smtClean="0"/>
              <a:t> </a:t>
            </a:r>
            <a:r>
              <a:rPr lang="en-US" baseline="0" dirty="0" err="1" smtClean="0"/>
              <a:t>incarcind</a:t>
            </a:r>
            <a:r>
              <a:rPr lang="en-US" baseline="0" dirty="0" smtClean="0"/>
              <a:t> </a:t>
            </a:r>
            <a:r>
              <a:rPr lang="en-US" baseline="0" dirty="0" err="1" smtClean="0"/>
              <a:t>incarcatura</a:t>
            </a:r>
            <a:r>
              <a:rPr lang="en-US" baseline="0" dirty="0" smtClean="0"/>
              <a:t> </a:t>
            </a:r>
          </a:p>
          <a:p>
            <a:r>
              <a:rPr lang="en-US" baseline="0" dirty="0" smtClean="0"/>
              <a:t>in </a:t>
            </a:r>
            <a:r>
              <a:rPr lang="en-US" baseline="0" dirty="0" err="1" smtClean="0"/>
              <a:t>alte</a:t>
            </a:r>
            <a:r>
              <a:rPr lang="en-US" baseline="0" dirty="0" smtClean="0"/>
              <a:t> nave.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a:t>
            </a:r>
            <a:r>
              <a:rPr lang="en-US" dirty="0" err="1" smtClean="0"/>
              <a:t>avem</a:t>
            </a:r>
            <a:r>
              <a:rPr lang="en-US" dirty="0" smtClean="0"/>
              <a:t> o imagine</a:t>
            </a:r>
            <a:r>
              <a:rPr lang="en-US" baseline="0" dirty="0" smtClean="0"/>
              <a:t> high-level </a:t>
            </a:r>
            <a:r>
              <a:rPr lang="en-US" dirty="0" err="1" smtClean="0"/>
              <a:t>despre</a:t>
            </a:r>
            <a:r>
              <a:rPr lang="en-US" dirty="0" smtClean="0"/>
              <a:t> business</a:t>
            </a:r>
            <a:r>
              <a:rPr lang="en-US" baseline="0" dirty="0" smtClean="0"/>
              <a:t> domain </a:t>
            </a:r>
            <a:r>
              <a:rPr lang="en-US" baseline="0" dirty="0" err="1" smtClean="0"/>
              <a:t>pentru</a:t>
            </a:r>
            <a:r>
              <a:rPr lang="en-US" baseline="0" dirty="0" smtClean="0"/>
              <a:t> care v-</a:t>
            </a:r>
            <a:r>
              <a:rPr lang="en-US" baseline="0" dirty="0" err="1" smtClean="0"/>
              <a:t>om</a:t>
            </a:r>
            <a:r>
              <a:rPr lang="en-US" baseline="0" dirty="0" smtClean="0"/>
              <a:t> face </a:t>
            </a:r>
          </a:p>
          <a:p>
            <a:r>
              <a:rPr lang="en-US" baseline="0" dirty="0" err="1" smtClean="0"/>
              <a:t>aplicatia</a:t>
            </a:r>
            <a:r>
              <a:rPr lang="en-US" baseline="0" dirty="0" smtClean="0"/>
              <a:t> de management a </a:t>
            </a:r>
            <a:r>
              <a:rPr lang="en-US" baseline="0" dirty="0" err="1" smtClean="0"/>
              <a:t>incarcaturilor</a:t>
            </a:r>
            <a:r>
              <a:rPr lang="en-US" baseline="0" dirty="0" smtClean="0"/>
              <a:t> </a:t>
            </a:r>
            <a:r>
              <a:rPr lang="en-US" baseline="0" dirty="0" err="1" smtClean="0"/>
              <a:t>trecem</a:t>
            </a:r>
            <a:r>
              <a:rPr lang="en-US" baseline="0" dirty="0" smtClean="0"/>
              <a:t> la requirements.</a:t>
            </a:r>
          </a:p>
          <a:p>
            <a:endParaRPr lang="en-US" baseline="0" dirty="0" smtClean="0"/>
          </a:p>
          <a:p>
            <a:r>
              <a:rPr lang="en-US" baseline="0" dirty="0" err="1" smtClean="0"/>
              <a:t>Deci</a:t>
            </a:r>
            <a:r>
              <a:rPr lang="en-US" baseline="0" dirty="0" smtClean="0"/>
              <a:t> </a:t>
            </a:r>
            <a:r>
              <a:rPr lang="en-US" baseline="0" dirty="0" err="1" smtClean="0"/>
              <a:t>pentru</a:t>
            </a:r>
            <a:r>
              <a:rPr lang="en-US" baseline="0" dirty="0" smtClean="0"/>
              <a:t> </a:t>
            </a:r>
            <a:r>
              <a:rPr lang="en-US" baseline="0" dirty="0" err="1" smtClean="0"/>
              <a:t>inceput</a:t>
            </a:r>
            <a:r>
              <a:rPr lang="en-US" baseline="0" dirty="0" smtClean="0"/>
              <a:t> </a:t>
            </a:r>
            <a:r>
              <a:rPr lang="en-US" baseline="0" dirty="0" err="1" smtClean="0"/>
              <a:t>avem</a:t>
            </a:r>
            <a:r>
              <a:rPr lang="en-US" baseline="0" dirty="0" smtClean="0"/>
              <a:t> </a:t>
            </a:r>
            <a:r>
              <a:rPr lang="en-US" baseline="0" dirty="0" err="1" smtClean="0"/>
              <a:t>doua</a:t>
            </a:r>
            <a:r>
              <a:rPr lang="en-US" baseline="0" dirty="0" smtClean="0"/>
              <a:t> requirements:</a:t>
            </a:r>
          </a:p>
          <a:p>
            <a:pPr marL="241653" indent="-241653">
              <a:buAutoNum type="arabicPeriod"/>
            </a:pPr>
            <a:r>
              <a:rPr lang="en-US" baseline="0" dirty="0" smtClean="0"/>
              <a:t>Ca client as </a:t>
            </a:r>
            <a:r>
              <a:rPr lang="en-US" baseline="0" dirty="0" err="1" smtClean="0"/>
              <a:t>vrea</a:t>
            </a:r>
            <a:r>
              <a:rPr lang="en-US" baseline="0" dirty="0" smtClean="0"/>
              <a:t> </a:t>
            </a:r>
            <a:r>
              <a:rPr lang="en-US" baseline="0" dirty="0" err="1" smtClean="0"/>
              <a:t>sa</a:t>
            </a:r>
            <a:r>
              <a:rPr lang="en-US" baseline="0" dirty="0" smtClean="0"/>
              <a:t> </a:t>
            </a:r>
            <a:r>
              <a:rPr lang="en-US" baseline="0" dirty="0" err="1" smtClean="0"/>
              <a:t>inregistrez</a:t>
            </a:r>
            <a:r>
              <a:rPr lang="en-US" baseline="0" dirty="0" smtClean="0"/>
              <a:t> </a:t>
            </a:r>
            <a:r>
              <a:rPr lang="en-US" baseline="0" dirty="0" err="1" smtClean="0"/>
              <a:t>incarcatura</a:t>
            </a:r>
            <a:r>
              <a:rPr lang="en-US" baseline="0" dirty="0" smtClean="0"/>
              <a:t> care </a:t>
            </a:r>
            <a:r>
              <a:rPr lang="en-US" baseline="0" dirty="0" err="1" smtClean="0"/>
              <a:t>mai</a:t>
            </a:r>
            <a:r>
              <a:rPr lang="en-US" baseline="0" dirty="0" smtClean="0"/>
              <a:t> </a:t>
            </a:r>
            <a:r>
              <a:rPr lang="en-US" baseline="0" dirty="0" err="1" smtClean="0"/>
              <a:t>apoi</a:t>
            </a:r>
            <a:r>
              <a:rPr lang="en-US" baseline="0" dirty="0" smtClean="0"/>
              <a:t> </a:t>
            </a:r>
            <a:r>
              <a:rPr lang="en-US" baseline="0" dirty="0" err="1" smtClean="0"/>
              <a:t>urmeaza</a:t>
            </a:r>
            <a:r>
              <a:rPr lang="en-US" baseline="0" dirty="0" smtClean="0"/>
              <a:t> </a:t>
            </a:r>
            <a:r>
              <a:rPr lang="en-US" baseline="0" dirty="0" err="1" smtClean="0"/>
              <a:t>sa</a:t>
            </a:r>
            <a:r>
              <a:rPr lang="en-US" baseline="0" dirty="0" smtClean="0"/>
              <a:t> fie </a:t>
            </a:r>
            <a:r>
              <a:rPr lang="en-US" baseline="0" dirty="0" err="1" smtClean="0"/>
              <a:t>transportata</a:t>
            </a:r>
            <a:r>
              <a:rPr lang="en-US" baseline="0" dirty="0" smtClean="0"/>
              <a:t> la </a:t>
            </a:r>
            <a:r>
              <a:rPr lang="en-US" baseline="0" dirty="0" err="1" smtClean="0"/>
              <a:t>destinatie</a:t>
            </a:r>
            <a:r>
              <a:rPr lang="en-US" baseline="0" dirty="0" smtClean="0"/>
              <a:t>.</a:t>
            </a:r>
          </a:p>
          <a:p>
            <a:pPr marL="241653" indent="-241653">
              <a:buAutoNum type="arabicPeriod"/>
            </a:pPr>
            <a:r>
              <a:rPr lang="en-US" baseline="0" dirty="0" smtClean="0"/>
              <a:t>Ca </a:t>
            </a:r>
            <a:r>
              <a:rPr lang="en-US" baseline="0" dirty="0" err="1" smtClean="0"/>
              <a:t>stapinul</a:t>
            </a:r>
            <a:r>
              <a:rPr lang="en-US" baseline="0" dirty="0" smtClean="0"/>
              <a:t> </a:t>
            </a:r>
            <a:r>
              <a:rPr lang="en-US" baseline="0" dirty="0" err="1" smtClean="0"/>
              <a:t>incarcaturii</a:t>
            </a:r>
            <a:r>
              <a:rPr lang="en-US" baseline="0" dirty="0" smtClean="0"/>
              <a:t> as </a:t>
            </a:r>
            <a:r>
              <a:rPr lang="en-US" baseline="0" dirty="0" err="1" smtClean="0"/>
              <a:t>vrea</a:t>
            </a:r>
            <a:r>
              <a:rPr lang="en-US" baseline="0" dirty="0" smtClean="0"/>
              <a:t> </a:t>
            </a:r>
            <a:r>
              <a:rPr lang="en-US" baseline="0" dirty="0" err="1" smtClean="0"/>
              <a:t>sa</a:t>
            </a:r>
            <a:r>
              <a:rPr lang="en-US" baseline="0" dirty="0" smtClean="0"/>
              <a:t> am </a:t>
            </a:r>
            <a:r>
              <a:rPr lang="en-US" baseline="0" dirty="0" err="1" smtClean="0"/>
              <a:t>posibilitatea</a:t>
            </a:r>
            <a:r>
              <a:rPr lang="en-US" baseline="0" dirty="0" smtClean="0"/>
              <a:t> de a </a:t>
            </a:r>
            <a:r>
              <a:rPr lang="en-US" baseline="0" dirty="0" err="1" smtClean="0"/>
              <a:t>urmari</a:t>
            </a:r>
            <a:r>
              <a:rPr lang="en-US" baseline="0" dirty="0" smtClean="0"/>
              <a:t> </a:t>
            </a:r>
            <a:r>
              <a:rPr lang="en-US" baseline="0" dirty="0" err="1" smtClean="0"/>
              <a:t>incarcatura</a:t>
            </a:r>
            <a:r>
              <a:rPr lang="en-US" baseline="0" dirty="0" smtClean="0"/>
              <a:t> </a:t>
            </a:r>
            <a:r>
              <a:rPr lang="en-US" baseline="0" dirty="0" err="1" smtClean="0"/>
              <a:t>utilizind</a:t>
            </a:r>
            <a:r>
              <a:rPr lang="en-US" baseline="0" dirty="0" smtClean="0"/>
              <a:t> o </a:t>
            </a:r>
            <a:r>
              <a:rPr lang="en-US" baseline="0" dirty="0" err="1" smtClean="0"/>
              <a:t>keie</a:t>
            </a:r>
            <a:r>
              <a:rPr lang="en-US" baseline="0" dirty="0" smtClean="0"/>
              <a:t>,</a:t>
            </a:r>
          </a:p>
          <a:p>
            <a:pPr marL="241653" indent="-241653"/>
            <a:r>
              <a:rPr lang="en-US" baseline="0" dirty="0" smtClean="0"/>
              <a:t> </a:t>
            </a:r>
            <a:r>
              <a:rPr lang="en-US" baseline="0" dirty="0" err="1" smtClean="0"/>
              <a:t>pentru</a:t>
            </a:r>
            <a:r>
              <a:rPr lang="en-US" baseline="0" dirty="0" smtClean="0"/>
              <a:t> a </a:t>
            </a:r>
            <a:r>
              <a:rPr lang="en-US" baseline="0" dirty="0" err="1" smtClean="0"/>
              <a:t>vedea</a:t>
            </a:r>
            <a:r>
              <a:rPr lang="en-US" baseline="0" dirty="0" smtClean="0"/>
              <a:t> </a:t>
            </a:r>
            <a:r>
              <a:rPr lang="en-US" baseline="0" dirty="0" err="1" smtClean="0"/>
              <a:t>toata</a:t>
            </a:r>
            <a:r>
              <a:rPr lang="en-US" baseline="0" dirty="0" smtClean="0"/>
              <a:t> </a:t>
            </a:r>
            <a:r>
              <a:rPr lang="en-US" baseline="0" dirty="0" err="1" smtClean="0"/>
              <a:t>istoria</a:t>
            </a:r>
            <a:r>
              <a:rPr lang="en-US" baseline="0" dirty="0" smtClean="0"/>
              <a:t> </a:t>
            </a:r>
            <a:r>
              <a:rPr lang="en-US" baseline="0" dirty="0" err="1" smtClean="0"/>
              <a:t>transportarii</a:t>
            </a:r>
            <a:r>
              <a:rPr lang="en-US" baseline="0" dirty="0" smtClean="0"/>
              <a:t> </a:t>
            </a:r>
            <a:r>
              <a:rPr lang="en-US" baseline="0" dirty="0" err="1" smtClean="0"/>
              <a:t>incarcaturii</a:t>
            </a:r>
            <a:r>
              <a:rPr lang="en-US" baseline="0" dirty="0" smtClean="0"/>
              <a:t>.</a:t>
            </a:r>
          </a:p>
          <a:p>
            <a:endParaRPr lang="en-US" baseline="0" dirty="0" smtClean="0"/>
          </a:p>
          <a:p>
            <a:r>
              <a:rPr lang="en-US" baseline="0" dirty="0" err="1" smtClean="0"/>
              <a:t>Noi</a:t>
            </a:r>
            <a:r>
              <a:rPr lang="en-US" baseline="0" dirty="0" smtClean="0"/>
              <a:t> ca </a:t>
            </a:r>
            <a:r>
              <a:rPr lang="en-US" baseline="0" dirty="0" err="1" smtClean="0"/>
              <a:t>developeri</a:t>
            </a:r>
            <a:r>
              <a:rPr lang="en-US" baseline="0" dirty="0" smtClean="0"/>
              <a:t> </a:t>
            </a:r>
            <a:r>
              <a:rPr lang="en-US" baseline="0" dirty="0" err="1" smtClean="0"/>
              <a:t>prin</a:t>
            </a:r>
            <a:r>
              <a:rPr lang="en-US" baseline="0" dirty="0" smtClean="0"/>
              <a:t> </a:t>
            </a:r>
            <a:r>
              <a:rPr lang="en-US" baseline="0" dirty="0" err="1" smtClean="0"/>
              <a:t>colaborare</a:t>
            </a:r>
            <a:r>
              <a:rPr lang="en-US" baseline="0" dirty="0" smtClean="0"/>
              <a:t> cu Domain </a:t>
            </a:r>
            <a:r>
              <a:rPr lang="en-US" baseline="0" dirty="0" err="1" smtClean="0"/>
              <a:t>Experti</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analizam</a:t>
            </a:r>
            <a:r>
              <a:rPr lang="en-US" baseline="0" dirty="0" smtClean="0"/>
              <a:t> </a:t>
            </a:r>
            <a:r>
              <a:rPr lang="en-US" baseline="0" dirty="0" err="1" smtClean="0"/>
              <a:t>torentul</a:t>
            </a:r>
            <a:r>
              <a:rPr lang="en-US" baseline="0" dirty="0" smtClean="0"/>
              <a:t> de </a:t>
            </a:r>
            <a:r>
              <a:rPr lang="en-US" baseline="0" dirty="0" err="1" smtClean="0"/>
              <a:t>informatie</a:t>
            </a:r>
            <a:r>
              <a:rPr lang="en-US" baseline="0" dirty="0" smtClean="0"/>
              <a:t> care vine de la </a:t>
            </a:r>
            <a:r>
              <a:rPr lang="en-US" baseline="0" dirty="0" err="1" smtClean="0"/>
              <a:t>experti</a:t>
            </a:r>
            <a:r>
              <a:rPr lang="en-US" baseline="0" dirty="0" smtClean="0"/>
              <a:t>, </a:t>
            </a:r>
            <a:r>
              <a:rPr lang="en-US" baseline="0" dirty="0" err="1" smtClean="0"/>
              <a:t>sa</a:t>
            </a:r>
            <a:r>
              <a:rPr lang="en-US" baseline="0" dirty="0" smtClean="0"/>
              <a:t>-l </a:t>
            </a:r>
            <a:r>
              <a:rPr lang="en-US" baseline="0" dirty="0" err="1" smtClean="0"/>
              <a:t>filtram</a:t>
            </a:r>
            <a:r>
              <a:rPr lang="en-US" baseline="0" dirty="0" smtClean="0"/>
              <a:t> </a:t>
            </a:r>
            <a:r>
              <a:rPr lang="en-US" baseline="0" dirty="0" err="1" smtClean="0"/>
              <a:t>si</a:t>
            </a:r>
            <a:r>
              <a:rPr lang="en-US" baseline="0" dirty="0" smtClean="0"/>
              <a:t> </a:t>
            </a:r>
          </a:p>
          <a:p>
            <a:r>
              <a:rPr lang="en-US" baseline="0" dirty="0" err="1" smtClean="0"/>
              <a:t>sa</a:t>
            </a:r>
            <a:r>
              <a:rPr lang="en-US" baseline="0" dirty="0" smtClean="0"/>
              <a:t> </a:t>
            </a:r>
            <a:r>
              <a:rPr lang="en-US" baseline="0" dirty="0" err="1" smtClean="0"/>
              <a:t>evedentiem</a:t>
            </a:r>
            <a:r>
              <a:rPr lang="en-US" baseline="0" dirty="0" smtClean="0"/>
              <a:t> </a:t>
            </a:r>
            <a:r>
              <a:rPr lang="en-US" baseline="0" dirty="0" err="1" smtClean="0"/>
              <a:t>nucleul</a:t>
            </a:r>
            <a:r>
              <a:rPr lang="en-US" baseline="0" dirty="0" smtClean="0"/>
              <a:t> </a:t>
            </a:r>
            <a:r>
              <a:rPr lang="en-US" baseline="0" dirty="0" err="1" smtClean="0"/>
              <a:t>domeniului</a:t>
            </a:r>
            <a:r>
              <a:rPr lang="en-US" baseline="0" dirty="0" smtClean="0"/>
              <a:t>.</a:t>
            </a:r>
          </a:p>
        </p:txBody>
      </p:sp>
      <p:sp>
        <p:nvSpPr>
          <p:cNvPr id="4" name="Slide Number Placeholder 3"/>
          <p:cNvSpPr>
            <a:spLocks noGrp="1"/>
          </p:cNvSpPr>
          <p:nvPr>
            <p:ph type="sldNum" sz="quarter" idx="10"/>
          </p:nvPr>
        </p:nvSpPr>
        <p:spPr/>
        <p:txBody>
          <a:bodyPr/>
          <a:lstStyle/>
          <a:p>
            <a:fld id="{5D5B2715-B0E0-4A76-9B24-AC64393DF8B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err="1" smtClean="0"/>
              <a:t>Prin</a:t>
            </a:r>
            <a:r>
              <a:rPr lang="en-US" baseline="0" dirty="0" smtClean="0"/>
              <a:t> </a:t>
            </a:r>
            <a:r>
              <a:rPr lang="en-US" baseline="0" dirty="0" err="1" smtClean="0"/>
              <a:t>discutii</a:t>
            </a:r>
            <a:r>
              <a:rPr lang="en-US" baseline="0" dirty="0" smtClean="0"/>
              <a:t> cu </a:t>
            </a:r>
            <a:r>
              <a:rPr lang="en-US" baseline="0" dirty="0" err="1" smtClean="0"/>
              <a:t>expertii</a:t>
            </a:r>
            <a:r>
              <a:rPr lang="en-US" baseline="0" dirty="0" smtClean="0"/>
              <a:t> </a:t>
            </a:r>
            <a:r>
              <a:rPr lang="en-US" baseline="0" dirty="0" err="1" smtClean="0"/>
              <a:t>evaluam</a:t>
            </a:r>
            <a:r>
              <a:rPr lang="en-US" baseline="0" dirty="0" smtClean="0"/>
              <a:t> un </a:t>
            </a:r>
            <a:r>
              <a:rPr lang="en-US" baseline="0" dirty="0" err="1" smtClean="0"/>
              <a:t>scenariu</a:t>
            </a:r>
            <a:r>
              <a:rPr lang="en-US" baseline="0" dirty="0" smtClean="0"/>
              <a:t>,</a:t>
            </a:r>
          </a:p>
          <a:p>
            <a:r>
              <a:rPr lang="en-US" baseline="0" dirty="0" smtClean="0"/>
              <a:t>Vine un client care are de </a:t>
            </a:r>
            <a:r>
              <a:rPr lang="en-US" baseline="0" dirty="0" err="1" smtClean="0"/>
              <a:t>dus</a:t>
            </a:r>
            <a:r>
              <a:rPr lang="en-US" baseline="0" dirty="0" smtClean="0"/>
              <a:t> o </a:t>
            </a:r>
            <a:r>
              <a:rPr lang="en-US" baseline="0" dirty="0" err="1" smtClean="0"/>
              <a:t>incarcatura</a:t>
            </a:r>
            <a:r>
              <a:rPr lang="en-US" baseline="0" dirty="0" smtClean="0"/>
              <a:t> (Cargo), in </a:t>
            </a:r>
            <a:r>
              <a:rPr lang="en-US" baseline="0" dirty="0" err="1" smtClean="0"/>
              <a:t>cazul</a:t>
            </a:r>
            <a:r>
              <a:rPr lang="en-US" baseline="0" dirty="0" smtClean="0"/>
              <a:t> </a:t>
            </a:r>
            <a:r>
              <a:rPr lang="en-US" baseline="0" dirty="0" err="1" smtClean="0"/>
              <a:t>nostru</a:t>
            </a:r>
            <a:r>
              <a:rPr lang="en-US" baseline="0" dirty="0" smtClean="0"/>
              <a:t> un </a:t>
            </a:r>
            <a:r>
              <a:rPr lang="en-US" baseline="0" dirty="0" err="1" smtClean="0"/>
              <a:t>Sarcofag</a:t>
            </a:r>
            <a:r>
              <a:rPr lang="en-US" baseline="0" dirty="0" smtClean="0"/>
              <a:t>, </a:t>
            </a:r>
          </a:p>
          <a:p>
            <a:pPr defTabSz="966612">
              <a:defRPr/>
            </a:pPr>
            <a:r>
              <a:rPr lang="en-US" baseline="0" dirty="0" err="1" smtClean="0"/>
              <a:t>Asa</a:t>
            </a:r>
            <a:r>
              <a:rPr lang="en-US" baseline="0" dirty="0" smtClean="0"/>
              <a:t> </a:t>
            </a:r>
            <a:r>
              <a:rPr lang="en-US" baseline="0" dirty="0" err="1" smtClean="0"/>
              <a:t>apare</a:t>
            </a:r>
            <a:r>
              <a:rPr lang="en-US" baseline="0" dirty="0" smtClean="0"/>
              <a:t> </a:t>
            </a:r>
            <a:r>
              <a:rPr lang="en-US" baseline="0" dirty="0" err="1" smtClean="0"/>
              <a:t>primu</a:t>
            </a:r>
            <a:r>
              <a:rPr lang="en-US" baseline="0" dirty="0" smtClean="0"/>
              <a:t> </a:t>
            </a:r>
            <a:r>
              <a:rPr lang="en-US" baseline="0" dirty="0" err="1" smtClean="0"/>
              <a:t>obiect</a:t>
            </a:r>
            <a:r>
              <a:rPr lang="en-US" baseline="0" dirty="0" smtClean="0"/>
              <a:t> in domain model.</a:t>
            </a:r>
          </a:p>
          <a:p>
            <a:pPr defTabSz="966612">
              <a:defRPr/>
            </a:pPr>
            <a:r>
              <a:rPr lang="en-US" b="1" baseline="0" dirty="0" smtClean="0"/>
              <a:t>CLICK1</a:t>
            </a:r>
          </a:p>
          <a:p>
            <a:r>
              <a:rPr lang="en-US" baseline="0" dirty="0" err="1" smtClean="0"/>
              <a:t>Acestei</a:t>
            </a:r>
            <a:r>
              <a:rPr lang="en-US" baseline="0" dirty="0" smtClean="0"/>
              <a:t> </a:t>
            </a:r>
            <a:r>
              <a:rPr lang="en-US" baseline="0" dirty="0" err="1" smtClean="0"/>
              <a:t>incarcaturi</a:t>
            </a:r>
            <a:r>
              <a:rPr lang="en-US" baseline="0" dirty="0" smtClean="0"/>
              <a:t> I se </a:t>
            </a:r>
            <a:r>
              <a:rPr lang="en-US" baseline="0" dirty="0" err="1" smtClean="0"/>
              <a:t>asigneaza</a:t>
            </a:r>
            <a:r>
              <a:rPr lang="en-US" baseline="0" dirty="0" smtClean="0"/>
              <a:t> </a:t>
            </a:r>
            <a:r>
              <a:rPr lang="en-US" baseline="0" dirty="0" err="1" smtClean="0"/>
              <a:t>imideat</a:t>
            </a:r>
            <a:r>
              <a:rPr lang="en-US" baseline="0" dirty="0" smtClean="0"/>
              <a:t> de </a:t>
            </a:r>
            <a:r>
              <a:rPr lang="en-US" baseline="0" dirty="0" err="1" smtClean="0"/>
              <a:t>sistem</a:t>
            </a:r>
            <a:r>
              <a:rPr lang="en-US" baseline="0" dirty="0" smtClean="0"/>
              <a:t> un ID, Tracking Id care in mode </a:t>
            </a:r>
            <a:r>
              <a:rPr lang="en-US" baseline="0" dirty="0" err="1" smtClean="0"/>
              <a:t>unic</a:t>
            </a:r>
            <a:endParaRPr lang="en-US" baseline="0" dirty="0" smtClean="0"/>
          </a:p>
          <a:p>
            <a:r>
              <a:rPr lang="en-US" baseline="0" dirty="0" err="1" smtClean="0"/>
              <a:t>identifica</a:t>
            </a:r>
            <a:r>
              <a:rPr lang="en-US" baseline="0" dirty="0" smtClean="0"/>
              <a:t> </a:t>
            </a:r>
            <a:r>
              <a:rPr lang="en-US" baseline="0" dirty="0" err="1" smtClean="0"/>
              <a:t>acest</a:t>
            </a:r>
            <a:r>
              <a:rPr lang="en-US" baseline="0" dirty="0" smtClean="0"/>
              <a:t> cargo </a:t>
            </a:r>
            <a:r>
              <a:rPr lang="en-US" baseline="0" dirty="0" err="1" smtClean="0"/>
              <a:t>mai</a:t>
            </a:r>
            <a:r>
              <a:rPr lang="en-US" baseline="0" dirty="0" smtClean="0"/>
              <a:t> </a:t>
            </a:r>
            <a:r>
              <a:rPr lang="en-US" baseline="0" dirty="0" err="1" smtClean="0"/>
              <a:t>tirziu</a:t>
            </a:r>
            <a:r>
              <a:rPr lang="en-US" baseline="0" dirty="0" smtClean="0"/>
              <a:t> </a:t>
            </a:r>
            <a:r>
              <a:rPr lang="en-US" baseline="0" dirty="0" err="1" smtClean="0"/>
              <a:t>si</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folosit</a:t>
            </a:r>
            <a:r>
              <a:rPr lang="en-US" baseline="0" dirty="0" smtClean="0"/>
              <a:t> </a:t>
            </a:r>
            <a:r>
              <a:rPr lang="en-US" baseline="0" dirty="0" err="1" smtClean="0"/>
              <a:t>pentru</a:t>
            </a:r>
            <a:r>
              <a:rPr lang="en-US" baseline="0" dirty="0" smtClean="0"/>
              <a:t> a face tracking.</a:t>
            </a:r>
          </a:p>
          <a:p>
            <a:endParaRPr lang="en-US" baseline="0" dirty="0" smtClean="0"/>
          </a:p>
          <a:p>
            <a:r>
              <a:rPr lang="en-US" b="1" baseline="0" dirty="0" smtClean="0"/>
              <a:t>CLICK2</a:t>
            </a:r>
          </a:p>
          <a:p>
            <a:r>
              <a:rPr lang="en-US" baseline="0" dirty="0" err="1" smtClean="0"/>
              <a:t>Dupa</a:t>
            </a:r>
            <a:r>
              <a:rPr lang="en-US" baseline="0" dirty="0" smtClean="0"/>
              <a:t> </a:t>
            </a:r>
            <a:r>
              <a:rPr lang="en-US" baseline="0" dirty="0" err="1" smtClean="0"/>
              <a:t>aceasta</a:t>
            </a:r>
            <a:r>
              <a:rPr lang="en-US" baseline="0" dirty="0" smtClean="0"/>
              <a:t> </a:t>
            </a:r>
            <a:r>
              <a:rPr lang="en-US" baseline="0" dirty="0" err="1" smtClean="0"/>
              <a:t>clientul</a:t>
            </a:r>
            <a:r>
              <a:rPr lang="en-US" baseline="0" dirty="0" smtClean="0"/>
              <a:t> </a:t>
            </a:r>
            <a:r>
              <a:rPr lang="en-US" baseline="0" dirty="0" err="1" smtClean="0"/>
              <a:t>specifica</a:t>
            </a:r>
            <a:r>
              <a:rPr lang="en-US" baseline="0" dirty="0" smtClean="0"/>
              <a:t> </a:t>
            </a:r>
            <a:r>
              <a:rPr lang="en-US" baseline="0" dirty="0" err="1" smtClean="0"/>
              <a:t>ruta</a:t>
            </a:r>
            <a:r>
              <a:rPr lang="en-US" baseline="0" dirty="0" smtClean="0"/>
              <a:t> </a:t>
            </a:r>
            <a:r>
              <a:rPr lang="en-US" baseline="0" dirty="0" err="1" smtClean="0"/>
              <a:t>prin</a:t>
            </a:r>
            <a:r>
              <a:rPr lang="en-US" baseline="0" dirty="0" smtClean="0"/>
              <a:t> </a:t>
            </a:r>
            <a:r>
              <a:rPr lang="en-US" baseline="0" dirty="0" err="1" smtClean="0"/>
              <a:t>locatia</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a:t>
            </a:r>
            <a:r>
              <a:rPr lang="en-US" baseline="0" dirty="0" err="1" smtClean="0"/>
              <a:t>incarcaturei</a:t>
            </a:r>
            <a:r>
              <a:rPr lang="en-US" baseline="0" dirty="0" smtClean="0"/>
              <a:t>.</a:t>
            </a:r>
          </a:p>
          <a:p>
            <a:r>
              <a:rPr lang="en-US" baseline="0" dirty="0" err="1" smtClean="0"/>
              <a:t>Noi</a:t>
            </a:r>
            <a:r>
              <a:rPr lang="en-US" baseline="0" dirty="0" smtClean="0"/>
              <a:t> </a:t>
            </a:r>
            <a:r>
              <a:rPr lang="en-US" baseline="0" dirty="0" err="1" smtClean="0"/>
              <a:t>putem</a:t>
            </a:r>
            <a:r>
              <a:rPr lang="en-US" baseline="0" dirty="0" smtClean="0"/>
              <a:t> </a:t>
            </a:r>
            <a:r>
              <a:rPr lang="en-US" baseline="0" dirty="0" err="1" smtClean="0"/>
              <a:t>sa</a:t>
            </a:r>
            <a:r>
              <a:rPr lang="en-US" baseline="0" dirty="0" smtClean="0"/>
              <a:t> </a:t>
            </a:r>
            <a:r>
              <a:rPr lang="en-US" baseline="0" dirty="0" err="1" smtClean="0"/>
              <a:t>atasam</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direct de cargo, </a:t>
            </a:r>
            <a:r>
              <a:rPr lang="en-US" baseline="0" dirty="0" err="1" smtClean="0"/>
              <a:t>dar</a:t>
            </a:r>
            <a:r>
              <a:rPr lang="en-US" baseline="0" dirty="0" smtClean="0"/>
              <a:t> </a:t>
            </a:r>
            <a:r>
              <a:rPr lang="en-US" baseline="0" dirty="0" err="1" smtClean="0"/>
              <a:t>mai</a:t>
            </a:r>
            <a:r>
              <a:rPr lang="en-US" baseline="0" dirty="0" smtClean="0"/>
              <a:t> </a:t>
            </a:r>
            <a:r>
              <a:rPr lang="en-US" baseline="0" dirty="0" err="1" smtClean="0"/>
              <a:t>bine</a:t>
            </a:r>
            <a:endParaRPr lang="en-US" baseline="0" dirty="0" smtClean="0"/>
          </a:p>
          <a:p>
            <a:r>
              <a:rPr lang="en-US" baseline="0" dirty="0" err="1" smtClean="0"/>
              <a:t>sa</a:t>
            </a:r>
            <a:r>
              <a:rPr lang="en-US" baseline="0" dirty="0" smtClean="0"/>
              <a:t> fie un </a:t>
            </a:r>
            <a:r>
              <a:rPr lang="en-US" baseline="0" dirty="0" err="1" smtClean="0"/>
              <a:t>obiect</a:t>
            </a:r>
            <a:r>
              <a:rPr lang="en-US" baseline="0" dirty="0" smtClean="0"/>
              <a:t> </a:t>
            </a:r>
            <a:r>
              <a:rPr lang="en-US" baseline="0" dirty="0" err="1" smtClean="0"/>
              <a:t>separat</a:t>
            </a:r>
            <a:r>
              <a:rPr lang="en-US" baseline="0" dirty="0" smtClean="0"/>
              <a:t> ca </a:t>
            </a:r>
            <a:r>
              <a:rPr lang="en-US" baseline="0" dirty="0" err="1" smtClean="0"/>
              <a:t>conceptul</a:t>
            </a:r>
            <a:r>
              <a:rPr lang="en-US" baseline="0" dirty="0" smtClean="0"/>
              <a:t> de </a:t>
            </a:r>
            <a:r>
              <a:rPr lang="en-US" baseline="0" dirty="0" err="1" smtClean="0"/>
              <a:t>ruta</a:t>
            </a:r>
            <a:r>
              <a:rPr lang="en-US" baseline="0" dirty="0" smtClean="0"/>
              <a:t> </a:t>
            </a:r>
            <a:r>
              <a:rPr lang="en-US" baseline="0" dirty="0" err="1" smtClean="0"/>
              <a:t>sa</a:t>
            </a:r>
            <a:r>
              <a:rPr lang="en-US" baseline="0" dirty="0" smtClean="0"/>
              <a:t> fie </a:t>
            </a:r>
            <a:r>
              <a:rPr lang="en-US" baseline="0" dirty="0" err="1" smtClean="0"/>
              <a:t>mai</a:t>
            </a:r>
            <a:r>
              <a:rPr lang="en-US" baseline="0" dirty="0" smtClean="0"/>
              <a:t> explicit.</a:t>
            </a:r>
          </a:p>
          <a:p>
            <a:endParaRPr lang="en-US" baseline="0" dirty="0" smtClean="0"/>
          </a:p>
          <a:p>
            <a:r>
              <a:rPr lang="en-US" b="1" baseline="0" dirty="0" smtClean="0"/>
              <a:t>CLICK3</a:t>
            </a:r>
          </a:p>
          <a:p>
            <a:r>
              <a:rPr lang="en-US" baseline="0" dirty="0" smtClean="0"/>
              <a:t>In </a:t>
            </a:r>
            <a:r>
              <a:rPr lang="en-US" baseline="0" dirty="0" err="1" smtClean="0"/>
              <a:t>realiatate</a:t>
            </a:r>
            <a:r>
              <a:rPr lang="en-US" baseline="0" dirty="0" smtClean="0"/>
              <a:t> </a:t>
            </a:r>
            <a:r>
              <a:rPr lang="en-US" baseline="0" dirty="0" err="1" smtClean="0"/>
              <a:t>rar</a:t>
            </a:r>
            <a:r>
              <a:rPr lang="en-US" baseline="0" dirty="0" smtClean="0"/>
              <a:t> se </a:t>
            </a:r>
            <a:r>
              <a:rPr lang="en-US" baseline="0" dirty="0" err="1" smtClean="0"/>
              <a:t>intimpla</a:t>
            </a:r>
            <a:r>
              <a:rPr lang="en-US" baseline="0" dirty="0" smtClean="0"/>
              <a:t> </a:t>
            </a:r>
            <a:r>
              <a:rPr lang="en-US" baseline="0" dirty="0" err="1" smtClean="0"/>
              <a:t>cind</a:t>
            </a:r>
            <a:r>
              <a:rPr lang="en-US" baseline="0" dirty="0" smtClean="0"/>
              <a:t> un </a:t>
            </a:r>
            <a:r>
              <a:rPr lang="en-US" baseline="0" dirty="0" err="1" smtClean="0"/>
              <a:t>careva</a:t>
            </a:r>
            <a:r>
              <a:rPr lang="en-US" baseline="0" dirty="0" smtClean="0"/>
              <a:t> </a:t>
            </a:r>
            <a:r>
              <a:rPr lang="en-US" b="1" baseline="0" dirty="0" smtClean="0"/>
              <a:t>Cargo</a:t>
            </a:r>
            <a:r>
              <a:rPr lang="en-US" baseline="0" dirty="0" smtClean="0"/>
              <a:t> se </a:t>
            </a:r>
            <a:r>
              <a:rPr lang="en-US" baseline="0" dirty="0" err="1" smtClean="0"/>
              <a:t>transporta</a:t>
            </a:r>
            <a:r>
              <a:rPr lang="en-US" baseline="0" dirty="0" smtClean="0"/>
              <a:t> direct din </a:t>
            </a:r>
            <a:r>
              <a:rPr lang="en-US" baseline="0" dirty="0" err="1" smtClean="0"/>
              <a:t>locatia</a:t>
            </a:r>
            <a:r>
              <a:rPr lang="en-US" baseline="0" dirty="0" smtClean="0"/>
              <a:t> </a:t>
            </a:r>
            <a:r>
              <a:rPr lang="en-US" baseline="0" dirty="0" err="1" smtClean="0"/>
              <a:t>origine</a:t>
            </a:r>
            <a:r>
              <a:rPr lang="en-US" baseline="0" dirty="0" smtClean="0"/>
              <a:t> in</a:t>
            </a:r>
          </a:p>
          <a:p>
            <a:r>
              <a:rPr lang="en-US" baseline="0" dirty="0" err="1" smtClean="0"/>
              <a:t>Locatia</a:t>
            </a:r>
            <a:r>
              <a:rPr lang="en-US" baseline="0" dirty="0" smtClean="0"/>
              <a:t> </a:t>
            </a:r>
            <a:r>
              <a:rPr lang="en-US" baseline="0" dirty="0" err="1" smtClean="0"/>
              <a:t>destinatie</a:t>
            </a:r>
            <a:r>
              <a:rPr lang="en-US" baseline="0" dirty="0" smtClean="0"/>
              <a:t> </a:t>
            </a:r>
            <a:r>
              <a:rPr lang="en-US" baseline="0" dirty="0" err="1" smtClean="0"/>
              <a:t>intr</a:t>
            </a:r>
            <a:r>
              <a:rPr lang="en-US" baseline="0" dirty="0" smtClean="0"/>
              <a:t>-un </a:t>
            </a:r>
            <a:r>
              <a:rPr lang="en-US" baseline="0" dirty="0" err="1" smtClean="0"/>
              <a:t>singur</a:t>
            </a:r>
            <a:r>
              <a:rPr lang="en-US" baseline="0" dirty="0" smtClean="0"/>
              <a:t> pas, </a:t>
            </a:r>
            <a:r>
              <a:rPr lang="en-US" baseline="0" dirty="0" err="1" smtClean="0"/>
              <a:t>deseori</a:t>
            </a:r>
            <a:r>
              <a:rPr lang="en-US" baseline="0" dirty="0" smtClean="0"/>
              <a:t> </a:t>
            </a:r>
            <a:r>
              <a:rPr lang="en-US" baseline="0" dirty="0" err="1" smtClean="0"/>
              <a:t>incarcatura</a:t>
            </a:r>
            <a:r>
              <a:rPr lang="en-US" baseline="0" dirty="0" smtClean="0"/>
              <a:t> se </a:t>
            </a:r>
            <a:r>
              <a:rPr lang="en-US" baseline="0" dirty="0" err="1" smtClean="0"/>
              <a:t>incarca</a:t>
            </a:r>
            <a:r>
              <a:rPr lang="en-US" baseline="0" dirty="0" smtClean="0"/>
              <a:t> </a:t>
            </a:r>
            <a:r>
              <a:rPr lang="en-US" baseline="0" dirty="0" err="1" smtClean="0"/>
              <a:t>si</a:t>
            </a:r>
            <a:r>
              <a:rPr lang="en-US" baseline="0" dirty="0" smtClean="0"/>
              <a:t> de </a:t>
            </a:r>
            <a:r>
              <a:rPr lang="en-US" baseline="0" dirty="0" err="1" smtClean="0"/>
              <a:t>descarca</a:t>
            </a:r>
            <a:r>
              <a:rPr lang="en-US" baseline="0" dirty="0" smtClean="0"/>
              <a:t> in </a:t>
            </a:r>
            <a:r>
              <a:rPr lang="en-US" baseline="0" dirty="0" err="1" smtClean="0"/>
              <a:t>diferite</a:t>
            </a:r>
            <a:r>
              <a:rPr lang="en-US" baseline="0" dirty="0" smtClean="0"/>
              <a:t> port-</a:t>
            </a:r>
            <a:r>
              <a:rPr lang="en-US" baseline="0" dirty="0" err="1" smtClean="0"/>
              <a:t>uri</a:t>
            </a:r>
            <a:endParaRPr lang="en-US" baseline="0" dirty="0" smtClean="0"/>
          </a:p>
          <a:p>
            <a:r>
              <a:rPr lang="en-US" baseline="0" dirty="0" smtClean="0"/>
              <a:t>in </a:t>
            </a:r>
            <a:r>
              <a:rPr lang="en-US" baseline="0" dirty="0" err="1" smtClean="0"/>
              <a:t>mai</a:t>
            </a:r>
            <a:r>
              <a:rPr lang="en-US" baseline="0" dirty="0" smtClean="0"/>
              <a:t> multi </a:t>
            </a:r>
            <a:r>
              <a:rPr lang="en-US" baseline="0" dirty="0" err="1" smtClean="0"/>
              <a:t>pasi</a:t>
            </a:r>
            <a:r>
              <a:rPr lang="en-US" baseline="0" dirty="0" smtClean="0"/>
              <a:t>, de la port la port. </a:t>
            </a:r>
            <a:r>
              <a:rPr lang="en-US" baseline="0" dirty="0" err="1" smtClean="0"/>
              <a:t>Asa</a:t>
            </a:r>
            <a:r>
              <a:rPr lang="en-US" baseline="0" dirty="0" smtClean="0"/>
              <a:t> </a:t>
            </a:r>
            <a:r>
              <a:rPr lang="en-US" baseline="0" dirty="0" err="1" smtClean="0"/>
              <a:t>apare</a:t>
            </a:r>
            <a:r>
              <a:rPr lang="en-US" baseline="0" dirty="0" smtClean="0"/>
              <a:t> </a:t>
            </a:r>
            <a:r>
              <a:rPr lang="en-US" baseline="0" dirty="0" err="1" smtClean="0"/>
              <a:t>obiectul</a:t>
            </a:r>
            <a:r>
              <a:rPr lang="en-US" baseline="0" dirty="0" smtClean="0"/>
              <a:t> </a:t>
            </a:r>
            <a:r>
              <a:rPr lang="en-US" b="1" baseline="0" dirty="0" smtClean="0"/>
              <a:t>Leg</a:t>
            </a:r>
            <a:r>
              <a:rPr lang="en-US" baseline="0" dirty="0" smtClean="0"/>
              <a:t> cu 2 </a:t>
            </a:r>
            <a:r>
              <a:rPr lang="en-US" baseline="0" dirty="0" err="1" smtClean="0"/>
              <a:t>proprietati</a:t>
            </a:r>
            <a:r>
              <a:rPr lang="en-US" baseline="0" dirty="0" smtClean="0"/>
              <a:t>, </a:t>
            </a:r>
            <a:r>
              <a:rPr lang="en-US" baseline="0" dirty="0" err="1" smtClean="0"/>
              <a:t>locatia</a:t>
            </a:r>
            <a:r>
              <a:rPr lang="en-US" baseline="0" dirty="0" smtClean="0"/>
              <a:t> de </a:t>
            </a:r>
            <a:r>
              <a:rPr lang="en-US" baseline="0" dirty="0" err="1" smtClean="0"/>
              <a:t>incarcare</a:t>
            </a:r>
            <a:endParaRPr lang="en-US" baseline="0" dirty="0" smtClean="0"/>
          </a:p>
          <a:p>
            <a:r>
              <a:rPr lang="en-US" baseline="0" dirty="0" smtClean="0"/>
              <a:t>Si </a:t>
            </a:r>
            <a:r>
              <a:rPr lang="en-US" baseline="0" dirty="0" err="1" smtClean="0"/>
              <a:t>locatia</a:t>
            </a:r>
            <a:r>
              <a:rPr lang="en-US" baseline="0" dirty="0" smtClean="0"/>
              <a:t> de </a:t>
            </a:r>
            <a:r>
              <a:rPr lang="en-US" baseline="0" dirty="0" err="1" smtClean="0"/>
              <a:t>descarcare</a:t>
            </a:r>
            <a:r>
              <a:rPr lang="en-US" baseline="0" dirty="0" smtClean="0"/>
              <a:t> a </a:t>
            </a:r>
            <a:r>
              <a:rPr lang="en-US" baseline="0" dirty="0" err="1" smtClean="0"/>
              <a:t>incarcaturii</a:t>
            </a:r>
            <a:r>
              <a:rPr lang="en-US" baseline="0" dirty="0" smtClean="0"/>
              <a:t>. </a:t>
            </a:r>
          </a:p>
          <a:p>
            <a:r>
              <a:rPr lang="en-US" b="1" baseline="0" dirty="0" smtClean="0"/>
              <a:t>Leg</a:t>
            </a:r>
            <a:r>
              <a:rPr lang="en-US" baseline="0" dirty="0" smtClean="0"/>
              <a:t> se </a:t>
            </a:r>
            <a:r>
              <a:rPr lang="en-US" baseline="0" dirty="0" err="1" smtClean="0"/>
              <a:t>asociaza</a:t>
            </a:r>
            <a:r>
              <a:rPr lang="en-US" baseline="0" dirty="0" smtClean="0"/>
              <a:t> de Cargo ca o </a:t>
            </a:r>
            <a:r>
              <a:rPr lang="en-US" baseline="0" dirty="0" err="1" smtClean="0"/>
              <a:t>lista</a:t>
            </a:r>
            <a:r>
              <a:rPr lang="en-US" baseline="0" dirty="0" smtClean="0"/>
              <a:t> de </a:t>
            </a:r>
            <a:r>
              <a:rPr lang="en-US" b="1" baseline="0" dirty="0" smtClean="0"/>
              <a:t>Legs</a:t>
            </a:r>
            <a:r>
              <a:rPr lang="en-US" baseline="0" dirty="0" smtClean="0"/>
              <a:t>, </a:t>
            </a:r>
            <a:r>
              <a:rPr lang="en-US" baseline="0" dirty="0" err="1" smtClean="0"/>
              <a:t>numita</a:t>
            </a:r>
            <a:r>
              <a:rPr lang="en-US" baseline="0" dirty="0" smtClean="0"/>
              <a:t> </a:t>
            </a:r>
            <a:r>
              <a:rPr lang="en-US" b="1" baseline="0" dirty="0" smtClean="0"/>
              <a:t>Itineraries</a:t>
            </a:r>
            <a:r>
              <a:rPr lang="en-US" baseline="0" dirty="0" smtClean="0"/>
              <a:t>.</a:t>
            </a:r>
          </a:p>
          <a:p>
            <a:r>
              <a:rPr lang="en-US" baseline="0" dirty="0" smtClean="0"/>
              <a:t>Itinerary </a:t>
            </a:r>
            <a:r>
              <a:rPr lang="en-US" baseline="0" dirty="0" err="1" smtClean="0"/>
              <a:t>este</a:t>
            </a:r>
            <a:r>
              <a:rPr lang="en-US" baseline="0" dirty="0" smtClean="0"/>
              <a:t> </a:t>
            </a:r>
            <a:r>
              <a:rPr lang="en-US" baseline="0" dirty="0" err="1" smtClean="0"/>
              <a:t>defapt</a:t>
            </a:r>
            <a:r>
              <a:rPr lang="en-US" baseline="0" dirty="0" smtClean="0"/>
              <a:t> un plan de a </a:t>
            </a:r>
            <a:r>
              <a:rPr lang="en-US" baseline="0" dirty="0" err="1" smtClean="0"/>
              <a:t>ajunge</a:t>
            </a:r>
            <a:r>
              <a:rPr lang="en-US" baseline="0" dirty="0" smtClean="0"/>
              <a:t> de la </a:t>
            </a:r>
            <a:r>
              <a:rPr lang="en-US" baseline="0" dirty="0" err="1" smtClean="0"/>
              <a:t>origine</a:t>
            </a:r>
            <a:r>
              <a:rPr lang="en-US" baseline="0" dirty="0" smtClean="0"/>
              <a:t> la </a:t>
            </a:r>
            <a:r>
              <a:rPr lang="en-US" baseline="0" dirty="0" err="1" smtClean="0"/>
              <a:t>destinatie</a:t>
            </a:r>
            <a:r>
              <a:rPr lang="en-US" baseline="0" dirty="0" smtClean="0"/>
              <a:t> </a:t>
            </a:r>
            <a:r>
              <a:rPr lang="en-US" baseline="0" dirty="0" err="1" smtClean="0"/>
              <a:t>prin</a:t>
            </a:r>
            <a:r>
              <a:rPr lang="en-US" baseline="0" dirty="0" smtClean="0"/>
              <a:t> un set de </a:t>
            </a:r>
            <a:r>
              <a:rPr lang="en-US" baseline="0" dirty="0" err="1" smtClean="0"/>
              <a:t>pasi</a:t>
            </a:r>
            <a:r>
              <a:rPr lang="en-US" baseline="0" dirty="0" smtClean="0"/>
              <a:t>.</a:t>
            </a:r>
          </a:p>
          <a:p>
            <a:r>
              <a:rPr lang="en-US" baseline="0" dirty="0" err="1" smtClean="0"/>
              <a:t>Desigur</a:t>
            </a:r>
            <a:r>
              <a:rPr lang="en-US" baseline="0" dirty="0" smtClean="0"/>
              <a:t> ca </a:t>
            </a:r>
            <a:r>
              <a:rPr lang="en-US" b="1" baseline="0" dirty="0" smtClean="0"/>
              <a:t>Itinerary</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satisfaca</a:t>
            </a:r>
            <a:r>
              <a:rPr lang="en-US" baseline="0" dirty="0" smtClean="0"/>
              <a:t> </a:t>
            </a:r>
            <a:r>
              <a:rPr lang="en-US" b="1" baseline="0" dirty="0" smtClean="0"/>
              <a:t>Route Specification.</a:t>
            </a:r>
          </a:p>
          <a:p>
            <a:endParaRPr lang="en-US" baseline="0" dirty="0" smtClean="0"/>
          </a:p>
          <a:p>
            <a:endParaRPr lang="en-US" baseline="0" dirty="0" smtClean="0"/>
          </a:p>
          <a:p>
            <a:r>
              <a:rPr lang="en-US" b="1" baseline="0" dirty="0" smtClean="0"/>
              <a:t>CLICK4</a:t>
            </a:r>
          </a:p>
          <a:p>
            <a:r>
              <a:rPr lang="en-US" b="1" baseline="0" dirty="0" err="1" smtClean="0"/>
              <a:t>Acum</a:t>
            </a:r>
            <a:r>
              <a:rPr lang="en-US" b="1" baseline="0" dirty="0" smtClean="0"/>
              <a:t> </a:t>
            </a:r>
            <a:r>
              <a:rPr lang="en-US" b="1" baseline="0" dirty="0" err="1" smtClean="0"/>
              <a:t>fiecare</a:t>
            </a:r>
            <a:r>
              <a:rPr lang="en-US" b="1" baseline="0" dirty="0" smtClean="0"/>
              <a:t> Leg </a:t>
            </a:r>
            <a:r>
              <a:rPr lang="en-US" b="1" baseline="0" dirty="0" err="1" smtClean="0"/>
              <a:t>poate</a:t>
            </a:r>
            <a:r>
              <a:rPr lang="en-US" b="1" baseline="0" dirty="0" smtClean="0"/>
              <a:t> </a:t>
            </a:r>
            <a:r>
              <a:rPr lang="en-US" b="1" baseline="0" dirty="0" err="1" smtClean="0"/>
              <a:t>fi</a:t>
            </a:r>
            <a:r>
              <a:rPr lang="en-US" b="1" baseline="0" dirty="0" smtClean="0"/>
              <a:t> </a:t>
            </a:r>
            <a:r>
              <a:rPr lang="en-US" b="1" baseline="0" dirty="0" err="1" smtClean="0"/>
              <a:t>transportat</a:t>
            </a:r>
            <a:r>
              <a:rPr lang="en-US" b="1" baseline="0" dirty="0" smtClean="0"/>
              <a:t> de </a:t>
            </a:r>
            <a:r>
              <a:rPr lang="en-US" b="1" baseline="0" dirty="0" err="1" smtClean="0"/>
              <a:t>deferite</a:t>
            </a:r>
            <a:r>
              <a:rPr lang="en-US" b="1" baseline="0" dirty="0" smtClean="0"/>
              <a:t> </a:t>
            </a:r>
            <a:r>
              <a:rPr lang="en-US" b="1" baseline="0" dirty="0" err="1" smtClean="0"/>
              <a:t>corabii</a:t>
            </a:r>
            <a:r>
              <a:rPr lang="en-US" b="1" baseline="0" dirty="0" smtClean="0"/>
              <a:t>, </a:t>
            </a:r>
            <a:r>
              <a:rPr lang="en-US" b="1" baseline="0" dirty="0" err="1" smtClean="0"/>
              <a:t>fiecare</a:t>
            </a:r>
            <a:r>
              <a:rPr lang="en-US" b="1" baseline="0" dirty="0" smtClean="0"/>
              <a:t> </a:t>
            </a:r>
            <a:r>
              <a:rPr lang="en-US" b="1" baseline="0" dirty="0" err="1" smtClean="0"/>
              <a:t>corabie</a:t>
            </a:r>
            <a:r>
              <a:rPr lang="en-US" b="1" baseline="0" dirty="0" smtClean="0"/>
              <a:t> are</a:t>
            </a:r>
          </a:p>
          <a:p>
            <a:r>
              <a:rPr lang="en-US" b="1" baseline="0" dirty="0" smtClean="0"/>
              <a:t>o </a:t>
            </a:r>
            <a:r>
              <a:rPr lang="en-US" b="1" baseline="0" dirty="0" err="1" smtClean="0"/>
              <a:t>ruta</a:t>
            </a:r>
            <a:r>
              <a:rPr lang="en-US" b="1" baseline="0" dirty="0" smtClean="0"/>
              <a:t> care are un </a:t>
            </a:r>
            <a:r>
              <a:rPr lang="en-US" b="1" baseline="0" dirty="0" err="1" smtClean="0"/>
              <a:t>Numar</a:t>
            </a:r>
            <a:r>
              <a:rPr lang="en-US" b="1" baseline="0" dirty="0" smtClean="0"/>
              <a:t> </a:t>
            </a:r>
            <a:r>
              <a:rPr lang="en-US" b="1" baseline="0" dirty="0" err="1" smtClean="0"/>
              <a:t>unic</a:t>
            </a:r>
            <a:r>
              <a:rPr lang="en-US" b="1" baseline="0" dirty="0" smtClean="0"/>
              <a:t> </a:t>
            </a:r>
            <a:r>
              <a:rPr lang="en-US" b="1" baseline="0" dirty="0" err="1" smtClean="0"/>
              <a:t>si</a:t>
            </a:r>
            <a:r>
              <a:rPr lang="en-US" b="1" baseline="0" dirty="0" smtClean="0"/>
              <a:t> un </a:t>
            </a:r>
            <a:r>
              <a:rPr lang="en-US" b="1" baseline="0" dirty="0" err="1" smtClean="0"/>
              <a:t>grafic</a:t>
            </a:r>
            <a:r>
              <a:rPr lang="en-US" b="1" baseline="0" dirty="0" smtClean="0"/>
              <a:t> de </a:t>
            </a:r>
            <a:r>
              <a:rPr lang="en-US" b="1" baseline="0" dirty="0" err="1" smtClean="0"/>
              <a:t>locatii</a:t>
            </a:r>
            <a:r>
              <a:rPr lang="en-US" b="1" baseline="0" dirty="0" smtClean="0"/>
              <a:t> </a:t>
            </a:r>
            <a:r>
              <a:rPr lang="en-US" b="1" baseline="0" dirty="0" err="1" smtClean="0"/>
              <a:t>prin</a:t>
            </a:r>
            <a:r>
              <a:rPr lang="en-US" b="1" baseline="0" dirty="0" smtClean="0"/>
              <a:t> care </a:t>
            </a:r>
            <a:r>
              <a:rPr lang="en-US" b="1" baseline="0" dirty="0" err="1" smtClean="0"/>
              <a:t>trece</a:t>
            </a:r>
            <a:r>
              <a:rPr lang="en-US" b="1" baseline="0" dirty="0" smtClean="0"/>
              <a:t> </a:t>
            </a:r>
            <a:r>
              <a:rPr lang="en-US" b="1" baseline="0" dirty="0" err="1" smtClean="0"/>
              <a:t>aceasta</a:t>
            </a:r>
            <a:r>
              <a:rPr lang="en-US" b="1" baseline="0" dirty="0" smtClean="0"/>
              <a:t> </a:t>
            </a:r>
            <a:r>
              <a:rPr lang="en-US" b="1" baseline="0" dirty="0" err="1" smtClean="0"/>
              <a:t>corabie</a:t>
            </a:r>
            <a:r>
              <a:rPr lang="en-US" b="1" baseline="0" dirty="0" smtClean="0"/>
              <a:t>.</a:t>
            </a:r>
          </a:p>
          <a:p>
            <a:r>
              <a:rPr lang="en-US" b="1" baseline="0" dirty="0" err="1" smtClean="0"/>
              <a:t>Ruta</a:t>
            </a:r>
            <a:r>
              <a:rPr lang="en-US" b="1" baseline="0" dirty="0" smtClean="0"/>
              <a:t> </a:t>
            </a:r>
            <a:r>
              <a:rPr lang="en-US" b="1" baseline="0" dirty="0" err="1" smtClean="0"/>
              <a:t>corabiei</a:t>
            </a:r>
            <a:r>
              <a:rPr lang="en-US" b="1" baseline="0" dirty="0" smtClean="0"/>
              <a:t> </a:t>
            </a:r>
            <a:r>
              <a:rPr lang="en-US" b="1" baseline="0" dirty="0" err="1" smtClean="0"/>
              <a:t>si</a:t>
            </a:r>
            <a:r>
              <a:rPr lang="en-US" b="1" baseline="0" dirty="0" smtClean="0"/>
              <a:t> </a:t>
            </a:r>
            <a:r>
              <a:rPr lang="en-US" b="1" baseline="0" dirty="0" err="1" smtClean="0"/>
              <a:t>graficul</a:t>
            </a:r>
            <a:r>
              <a:rPr lang="en-US" b="1" baseline="0" dirty="0" smtClean="0"/>
              <a:t> </a:t>
            </a:r>
            <a:r>
              <a:rPr lang="en-US" b="1" baseline="0" dirty="0" err="1" smtClean="0"/>
              <a:t>corabiei</a:t>
            </a:r>
            <a:r>
              <a:rPr lang="en-US" b="1" baseline="0" dirty="0" smtClean="0"/>
              <a:t> </a:t>
            </a:r>
            <a:r>
              <a:rPr lang="en-US" b="1" baseline="0" dirty="0" err="1" smtClean="0"/>
              <a:t>este</a:t>
            </a:r>
            <a:r>
              <a:rPr lang="en-US" b="1" baseline="0" dirty="0" smtClean="0"/>
              <a:t> independent de </a:t>
            </a:r>
            <a:r>
              <a:rPr lang="en-US" b="1" baseline="0" dirty="0" err="1" smtClean="0"/>
              <a:t>existenta</a:t>
            </a:r>
            <a:r>
              <a:rPr lang="en-US" b="1" baseline="0" dirty="0" smtClean="0"/>
              <a:t> </a:t>
            </a:r>
            <a:r>
              <a:rPr lang="en-US" b="1" baseline="0" dirty="0" err="1" smtClean="0"/>
              <a:t>si</a:t>
            </a:r>
            <a:r>
              <a:rPr lang="en-US" b="1" baseline="0" dirty="0" smtClean="0"/>
              <a:t> </a:t>
            </a:r>
            <a:r>
              <a:rPr lang="en-US" b="1" baseline="0" dirty="0" err="1" smtClean="0"/>
              <a:t>necesitatea</a:t>
            </a:r>
            <a:r>
              <a:rPr lang="en-US" b="1" baseline="0" dirty="0" smtClean="0"/>
              <a:t> a </a:t>
            </a:r>
            <a:r>
              <a:rPr lang="en-US" b="1" baseline="0" dirty="0" err="1" smtClean="0"/>
              <a:t>unui</a:t>
            </a:r>
            <a:r>
              <a:rPr lang="en-US" b="1" baseline="0" dirty="0" smtClean="0"/>
              <a:t> cargo </a:t>
            </a:r>
            <a:r>
              <a:rPr lang="en-US" b="1" baseline="0" dirty="0" err="1" smtClean="0"/>
              <a:t>anumit</a:t>
            </a:r>
            <a:r>
              <a:rPr lang="en-US" b="1" baseline="0" dirty="0" smtClean="0"/>
              <a:t>, in </a:t>
            </a:r>
            <a:r>
              <a:rPr lang="en-US" b="1" baseline="0" dirty="0" err="1" smtClean="0"/>
              <a:t>cazult</a:t>
            </a:r>
            <a:r>
              <a:rPr lang="en-US" b="1" baseline="0" dirty="0" smtClean="0"/>
              <a:t> </a:t>
            </a:r>
            <a:r>
              <a:rPr lang="en-US" b="1" baseline="0" dirty="0" err="1" smtClean="0"/>
              <a:t>dat</a:t>
            </a:r>
            <a:r>
              <a:rPr lang="en-US" b="1" baseline="0" dirty="0" smtClean="0"/>
              <a:t> a </a:t>
            </a:r>
            <a:r>
              <a:rPr lang="en-US" b="1" baseline="0" dirty="0" err="1" smtClean="0"/>
              <a:t>Sarcofagului</a:t>
            </a:r>
            <a:r>
              <a:rPr lang="en-US" b="1" baseline="0" dirty="0" smtClean="0"/>
              <a:t>. </a:t>
            </a:r>
          </a:p>
          <a:p>
            <a:endParaRPr lang="en-US" b="1" baseline="0" dirty="0" smtClean="0"/>
          </a:p>
          <a:p>
            <a:r>
              <a:rPr lang="en-US" b="1" baseline="0" dirty="0" smtClean="0"/>
              <a:t>CLICK5</a:t>
            </a:r>
          </a:p>
          <a:p>
            <a:r>
              <a:rPr lang="en-US" b="1" baseline="0" dirty="0" err="1" smtClean="0"/>
              <a:t>Putem</a:t>
            </a:r>
            <a:r>
              <a:rPr lang="en-US" b="1" baseline="0" dirty="0" smtClean="0"/>
              <a:t> </a:t>
            </a:r>
            <a:r>
              <a:rPr lang="en-US" b="1" baseline="0" dirty="0" err="1" smtClean="0"/>
              <a:t>obtine</a:t>
            </a:r>
            <a:r>
              <a:rPr lang="en-US" b="1" baseline="0" dirty="0" smtClean="0"/>
              <a:t> ca </a:t>
            </a:r>
            <a:r>
              <a:rPr lang="en-US" b="1" baseline="0" dirty="0" err="1" smtClean="0"/>
              <a:t>primiele</a:t>
            </a:r>
            <a:r>
              <a:rPr lang="en-US" b="1" baseline="0" dirty="0" smtClean="0"/>
              <a:t> 2 Leg-</a:t>
            </a:r>
            <a:r>
              <a:rPr lang="en-US" b="1" baseline="0" dirty="0" err="1" smtClean="0"/>
              <a:t>uri</a:t>
            </a:r>
            <a:r>
              <a:rPr lang="en-US" b="1" baseline="0" dirty="0" smtClean="0"/>
              <a:t> de </a:t>
            </a:r>
            <a:r>
              <a:rPr lang="en-US" b="1" baseline="0" dirty="0" err="1" smtClean="0"/>
              <a:t>transportare</a:t>
            </a:r>
            <a:r>
              <a:rPr lang="en-US" b="1" baseline="0" dirty="0" smtClean="0"/>
              <a:t> </a:t>
            </a:r>
            <a:r>
              <a:rPr lang="en-US" b="1" baseline="0" dirty="0" err="1" smtClean="0"/>
              <a:t>va</a:t>
            </a:r>
            <a:r>
              <a:rPr lang="en-US" b="1" baseline="0" dirty="0" smtClean="0"/>
              <a:t> </a:t>
            </a:r>
            <a:r>
              <a:rPr lang="en-US" b="1" baseline="0" dirty="0" err="1" smtClean="0"/>
              <a:t>fi</a:t>
            </a:r>
            <a:r>
              <a:rPr lang="en-US" b="1" baseline="0" dirty="0" smtClean="0"/>
              <a:t> </a:t>
            </a:r>
            <a:r>
              <a:rPr lang="en-US" b="1" baseline="0" dirty="0" err="1" smtClean="0"/>
              <a:t>efectuata</a:t>
            </a:r>
            <a:r>
              <a:rPr lang="en-US" b="1" baseline="0" dirty="0" smtClean="0"/>
              <a:t> de un Voyage.</a:t>
            </a:r>
          </a:p>
          <a:p>
            <a:r>
              <a:rPr lang="en-US" b="1" baseline="0" dirty="0" smtClean="0"/>
              <a:t>Dar </a:t>
            </a:r>
            <a:r>
              <a:rPr lang="en-US" b="1" baseline="0" dirty="0" err="1" smtClean="0"/>
              <a:t>utlimul</a:t>
            </a:r>
            <a:r>
              <a:rPr lang="en-US" b="1" baseline="0" dirty="0" smtClean="0"/>
              <a:t> Leg, de la LIFOU la VILA </a:t>
            </a:r>
            <a:r>
              <a:rPr lang="en-US" b="1" baseline="0" dirty="0" err="1" smtClean="0"/>
              <a:t>poate</a:t>
            </a:r>
            <a:r>
              <a:rPr lang="en-US" b="1" baseline="0" dirty="0" smtClean="0"/>
              <a:t> </a:t>
            </a:r>
            <a:r>
              <a:rPr lang="en-US" b="1" baseline="0" dirty="0" err="1" smtClean="0"/>
              <a:t>fi</a:t>
            </a:r>
            <a:r>
              <a:rPr lang="en-US" b="1" baseline="0" dirty="0" smtClean="0"/>
              <a:t> </a:t>
            </a:r>
            <a:r>
              <a:rPr lang="en-US" b="1" baseline="0" dirty="0" err="1" smtClean="0"/>
              <a:t>transportat</a:t>
            </a:r>
            <a:r>
              <a:rPr lang="en-US" b="1" baseline="0" dirty="0" smtClean="0"/>
              <a:t> de un alt Voyage.</a:t>
            </a:r>
          </a:p>
          <a:p>
            <a:endParaRPr lang="en-US" baseline="0" dirty="0" smtClean="0"/>
          </a:p>
          <a:p>
            <a:r>
              <a:rPr lang="en-US" baseline="0" dirty="0" smtClean="0"/>
              <a:t> </a:t>
            </a:r>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continuare</a:t>
            </a:r>
            <a:r>
              <a:rPr lang="en-US" dirty="0" smtClean="0"/>
              <a:t> </a:t>
            </a:r>
            <a:r>
              <a:rPr lang="en-US" dirty="0" err="1" smtClean="0"/>
              <a:t>prin</a:t>
            </a:r>
            <a:r>
              <a:rPr lang="en-US" dirty="0" smtClean="0"/>
              <a:t> </a:t>
            </a:r>
            <a:r>
              <a:rPr lang="en-US" dirty="0" err="1" smtClean="0"/>
              <a:t>discutii</a:t>
            </a:r>
            <a:r>
              <a:rPr lang="en-US" dirty="0" smtClean="0"/>
              <a:t> cu </a:t>
            </a:r>
            <a:r>
              <a:rPr lang="en-US" dirty="0" err="1" smtClean="0"/>
              <a:t>experti</a:t>
            </a:r>
            <a:r>
              <a:rPr lang="en-US" dirty="0" smtClean="0"/>
              <a:t> </a:t>
            </a:r>
            <a:r>
              <a:rPr lang="en-US" dirty="0" err="1" smtClean="0"/>
              <a:t>ajungem</a:t>
            </a:r>
            <a:r>
              <a:rPr lang="en-US" dirty="0" smtClean="0"/>
              <a:t> l</a:t>
            </a:r>
            <a:r>
              <a:rPr lang="en-US" baseline="0" dirty="0" smtClean="0"/>
              <a:t>a </a:t>
            </a:r>
            <a:r>
              <a:rPr lang="en-US" baseline="0" dirty="0" err="1" smtClean="0"/>
              <a:t>urmatoarele</a:t>
            </a:r>
            <a:r>
              <a:rPr lang="en-US" baseline="0" dirty="0" smtClean="0"/>
              <a:t> </a:t>
            </a:r>
            <a:r>
              <a:rPr lang="en-US" baseline="0" dirty="0" err="1" smtClean="0"/>
              <a:t>concluzii</a:t>
            </a:r>
            <a:r>
              <a:rPr lang="en-US" baseline="0" dirty="0" smtClean="0"/>
              <a:t> ca:</a:t>
            </a:r>
          </a:p>
          <a:p>
            <a:r>
              <a:rPr lang="en-US" baseline="0" dirty="0" err="1" smtClean="0"/>
              <a:t>Locatia</a:t>
            </a:r>
            <a:r>
              <a:rPr lang="en-US" baseline="0" dirty="0" smtClean="0"/>
              <a:t> ii </a:t>
            </a:r>
            <a:r>
              <a:rPr lang="en-US" baseline="0" dirty="0" err="1" smtClean="0"/>
              <a:t>ceva</a:t>
            </a:r>
            <a:r>
              <a:rPr lang="en-US" baseline="0" dirty="0" smtClean="0"/>
              <a:t> </a:t>
            </a:r>
            <a:r>
              <a:rPr lang="en-US" baseline="0" dirty="0" err="1" smtClean="0"/>
              <a:t>mai</a:t>
            </a:r>
            <a:r>
              <a:rPr lang="en-US" baseline="0" dirty="0" smtClean="0"/>
              <a:t> complex, </a:t>
            </a:r>
            <a:r>
              <a:rPr lang="en-US" baseline="0" dirty="0" err="1" smtClean="0"/>
              <a:t>si</a:t>
            </a:r>
            <a:r>
              <a:rPr lang="en-US" baseline="0" dirty="0" smtClean="0"/>
              <a:t> se </a:t>
            </a:r>
            <a:r>
              <a:rPr lang="en-US" baseline="0" dirty="0" err="1" smtClean="0"/>
              <a:t>identifica</a:t>
            </a:r>
            <a:r>
              <a:rPr lang="en-US" baseline="0" dirty="0" smtClean="0"/>
              <a:t> </a:t>
            </a:r>
            <a:r>
              <a:rPr lang="en-US" baseline="0" dirty="0" err="1" smtClean="0"/>
              <a:t>dupa</a:t>
            </a:r>
            <a:r>
              <a:rPr lang="en-US" baseline="0" dirty="0" smtClean="0"/>
              <a:t> un cod </a:t>
            </a:r>
            <a:r>
              <a:rPr lang="en-US" baseline="0" dirty="0" err="1" smtClean="0"/>
              <a:t>stanard</a:t>
            </a:r>
            <a:r>
              <a:rPr lang="en-US" baseline="0" dirty="0" smtClean="0"/>
              <a:t>.</a:t>
            </a:r>
          </a:p>
          <a:p>
            <a:r>
              <a:rPr lang="en-US" baseline="0" dirty="0" err="1" smtClean="0"/>
              <a:t>Itenarary</a:t>
            </a:r>
            <a:r>
              <a:rPr lang="en-US" baseline="0" dirty="0" smtClean="0"/>
              <a:t> </a:t>
            </a:r>
            <a:r>
              <a:rPr lang="en-US" baseline="0" dirty="0" err="1" smtClean="0"/>
              <a:t>apare</a:t>
            </a:r>
            <a:r>
              <a:rPr lang="en-US" baseline="0" dirty="0" smtClean="0"/>
              <a:t> ca un </a:t>
            </a:r>
            <a:r>
              <a:rPr lang="en-US" baseline="0" dirty="0" err="1" smtClean="0"/>
              <a:t>obiect</a:t>
            </a:r>
            <a:r>
              <a:rPr lang="en-US" baseline="0" dirty="0" smtClean="0"/>
              <a:t> </a:t>
            </a:r>
            <a:r>
              <a:rPr lang="en-US" baseline="0" dirty="0" err="1" smtClean="0"/>
              <a:t>separat</a:t>
            </a:r>
            <a:r>
              <a:rPr lang="en-US" baseline="0" dirty="0" smtClean="0"/>
              <a:t> </a:t>
            </a:r>
            <a:r>
              <a:rPr lang="en-US" baseline="0" dirty="0" err="1" smtClean="0"/>
              <a:t>ceea</a:t>
            </a:r>
            <a:r>
              <a:rPr lang="en-US" baseline="0" dirty="0" smtClean="0"/>
              <a:t> </a:t>
            </a:r>
            <a:r>
              <a:rPr lang="en-US" baseline="0" dirty="0" err="1" smtClean="0"/>
              <a:t>ce</a:t>
            </a:r>
            <a:r>
              <a:rPr lang="en-US" baseline="0" dirty="0" smtClean="0"/>
              <a:t> ne </a:t>
            </a:r>
            <a:r>
              <a:rPr lang="en-US" baseline="0" dirty="0" err="1" smtClean="0"/>
              <a:t>permite</a:t>
            </a:r>
            <a:r>
              <a:rPr lang="en-US" baseline="0" dirty="0" smtClean="0"/>
              <a:t> </a:t>
            </a:r>
            <a:r>
              <a:rPr lang="en-US" baseline="0" dirty="0" err="1" smtClean="0"/>
              <a:t>sa</a:t>
            </a:r>
            <a:r>
              <a:rPr lang="en-US" baseline="0" dirty="0" smtClean="0"/>
              <a:t>-l </a:t>
            </a:r>
            <a:r>
              <a:rPr lang="en-US" baseline="0" dirty="0" err="1" smtClean="0"/>
              <a:t>evedentiem</a:t>
            </a:r>
            <a:r>
              <a:rPr lang="en-US" baseline="0" dirty="0" smtClean="0"/>
              <a:t> in model.</a:t>
            </a:r>
          </a:p>
          <a:p>
            <a:endParaRPr lang="en-US" baseline="0" dirty="0" smtClean="0"/>
          </a:p>
          <a:p>
            <a:r>
              <a:rPr lang="en-US" baseline="0" dirty="0" smtClean="0"/>
              <a:t>Domain </a:t>
            </a:r>
            <a:r>
              <a:rPr lang="en-US" baseline="0" dirty="0" err="1" smtClean="0"/>
              <a:t>Expertii</a:t>
            </a:r>
            <a:r>
              <a:rPr lang="en-US" baseline="0" dirty="0" smtClean="0"/>
              <a:t> au </a:t>
            </a:r>
            <a:r>
              <a:rPr lang="en-US" baseline="0" dirty="0" err="1" smtClean="0"/>
              <a:t>mentionat</a:t>
            </a:r>
            <a:r>
              <a:rPr lang="en-US" baseline="0" dirty="0" smtClean="0"/>
              <a:t> ca </a:t>
            </a:r>
            <a:r>
              <a:rPr lang="en-US" baseline="0" dirty="0" err="1" smtClean="0"/>
              <a:t>orice</a:t>
            </a:r>
            <a:r>
              <a:rPr lang="en-US" baseline="0" dirty="0" smtClean="0"/>
              <a:t> client care vine nu </a:t>
            </a:r>
            <a:r>
              <a:rPr lang="en-US" baseline="0" dirty="0" err="1" smtClean="0"/>
              <a:t>numai</a:t>
            </a:r>
            <a:r>
              <a:rPr lang="en-US" baseline="0" dirty="0" smtClean="0"/>
              <a:t> </a:t>
            </a:r>
            <a:r>
              <a:rPr lang="en-US" baseline="0" dirty="0" err="1" smtClean="0"/>
              <a:t>specifica</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endParaRPr lang="en-US" baseline="0" dirty="0" smtClean="0"/>
          </a:p>
          <a:p>
            <a:r>
              <a:rPr lang="en-US" baseline="0" dirty="0" smtClean="0"/>
              <a:t>a </a:t>
            </a:r>
            <a:r>
              <a:rPr lang="en-US" baseline="0" dirty="0" err="1" smtClean="0"/>
              <a:t>incarcaturii</a:t>
            </a:r>
            <a:r>
              <a:rPr lang="en-US" baseline="0" dirty="0" smtClean="0"/>
              <a:t> </a:t>
            </a:r>
            <a:r>
              <a:rPr lang="en-US" baseline="0" dirty="0" err="1" smtClean="0"/>
              <a:t>dar</a:t>
            </a:r>
            <a:r>
              <a:rPr lang="en-US" baseline="0" dirty="0" smtClean="0"/>
              <a:t> </a:t>
            </a:r>
            <a:r>
              <a:rPr lang="en-US" baseline="0" dirty="0" err="1" smtClean="0"/>
              <a:t>si</a:t>
            </a:r>
            <a:r>
              <a:rPr lang="en-US" baseline="0" dirty="0" smtClean="0"/>
              <a:t> </a:t>
            </a:r>
            <a:r>
              <a:rPr lang="en-US" baseline="0" dirty="0" err="1" smtClean="0"/>
              <a:t>timpul</a:t>
            </a:r>
            <a:r>
              <a:rPr lang="en-US" baseline="0" dirty="0" smtClean="0"/>
              <a:t> de deadline in care </a:t>
            </a:r>
            <a:r>
              <a:rPr lang="en-US" baseline="0" dirty="0" err="1" smtClean="0"/>
              <a:t>aceasta</a:t>
            </a:r>
            <a:r>
              <a:rPr lang="en-US" baseline="0" dirty="0" smtClean="0"/>
              <a:t> </a:t>
            </a:r>
            <a:r>
              <a:rPr lang="en-US" baseline="0" dirty="0" err="1" smtClean="0"/>
              <a:t>incarcatura</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ajunga</a:t>
            </a:r>
            <a:r>
              <a:rPr lang="en-US" baseline="0" dirty="0" smtClean="0"/>
              <a:t>.</a:t>
            </a:r>
          </a:p>
          <a:p>
            <a:r>
              <a:rPr lang="en-US" baseline="0" dirty="0" err="1" smtClean="0"/>
              <a:t>Asta</a:t>
            </a:r>
            <a:r>
              <a:rPr lang="en-US" baseline="0" dirty="0" smtClean="0"/>
              <a:t> ne </a:t>
            </a:r>
            <a:r>
              <a:rPr lang="en-US" baseline="0" dirty="0" err="1" smtClean="0"/>
              <a:t>inpune</a:t>
            </a:r>
            <a:r>
              <a:rPr lang="en-US" baseline="0" dirty="0" smtClean="0"/>
              <a:t> ca in Rout Specification </a:t>
            </a:r>
            <a:r>
              <a:rPr lang="en-US" baseline="0" dirty="0" err="1" smtClean="0"/>
              <a:t>sa</a:t>
            </a:r>
            <a:r>
              <a:rPr lang="en-US" baseline="0" dirty="0" smtClean="0"/>
              <a:t> </a:t>
            </a:r>
            <a:r>
              <a:rPr lang="en-US" baseline="0" dirty="0" err="1" smtClean="0"/>
              <a:t>adaugam</a:t>
            </a:r>
            <a:r>
              <a:rPr lang="en-US" baseline="0" dirty="0" smtClean="0"/>
              <a:t> un </a:t>
            </a:r>
            <a:r>
              <a:rPr lang="en-US" baseline="0" dirty="0" err="1" smtClean="0"/>
              <a:t>attribut</a:t>
            </a:r>
            <a:r>
              <a:rPr lang="en-US" baseline="0" dirty="0" smtClean="0"/>
              <a:t> </a:t>
            </a:r>
            <a:r>
              <a:rPr lang="en-US" baseline="0" dirty="0" err="1" smtClean="0"/>
              <a:t>nou</a:t>
            </a:r>
            <a:r>
              <a:rPr lang="en-US" baseline="0" dirty="0" smtClean="0"/>
              <a:t>: Arrival Deadline</a:t>
            </a:r>
          </a:p>
          <a:p>
            <a:r>
              <a:rPr lang="en-US" baseline="0" dirty="0" smtClean="0"/>
              <a:t>plus la </a:t>
            </a:r>
            <a:r>
              <a:rPr lang="en-US" baseline="0" dirty="0" err="1" smtClean="0"/>
              <a:t>asta</a:t>
            </a:r>
            <a:r>
              <a:rPr lang="en-US" baseline="0" dirty="0" smtClean="0"/>
              <a:t> </a:t>
            </a:r>
            <a:r>
              <a:rPr lang="en-US" baseline="0" dirty="0" err="1" smtClean="0"/>
              <a:t>sa</a:t>
            </a:r>
            <a:r>
              <a:rPr lang="en-US" baseline="0" dirty="0" smtClean="0"/>
              <a:t> </a:t>
            </a:r>
            <a:r>
              <a:rPr lang="en-US" baseline="0" dirty="0" err="1" smtClean="0"/>
              <a:t>adaugam</a:t>
            </a:r>
            <a:r>
              <a:rPr lang="en-US" baseline="0" dirty="0" smtClean="0"/>
              <a:t> la Leg </a:t>
            </a:r>
            <a:r>
              <a:rPr lang="en-US" baseline="0" dirty="0" err="1" smtClean="0"/>
              <a:t>timpul</a:t>
            </a:r>
            <a:r>
              <a:rPr lang="en-US" baseline="0" dirty="0" smtClean="0"/>
              <a:t> </a:t>
            </a:r>
            <a:r>
              <a:rPr lang="en-US" baseline="0" dirty="0" err="1" smtClean="0"/>
              <a:t>cind</a:t>
            </a:r>
            <a:r>
              <a:rPr lang="en-US" baseline="0" dirty="0" smtClean="0"/>
              <a:t> </a:t>
            </a:r>
            <a:r>
              <a:rPr lang="en-US" baseline="0" dirty="0" err="1" smtClean="0"/>
              <a:t>incarcatura</a:t>
            </a:r>
            <a:r>
              <a:rPr lang="en-US" baseline="0" dirty="0" smtClean="0"/>
              <a:t> a </a:t>
            </a:r>
            <a:r>
              <a:rPr lang="en-US" baseline="0" dirty="0" err="1" smtClean="0"/>
              <a:t>fost</a:t>
            </a:r>
            <a:r>
              <a:rPr lang="en-US" baseline="0" dirty="0" smtClean="0"/>
              <a:t> </a:t>
            </a:r>
            <a:r>
              <a:rPr lang="en-US" baseline="0" dirty="0" err="1" smtClean="0"/>
              <a:t>incarcata</a:t>
            </a:r>
            <a:r>
              <a:rPr lang="en-US" baseline="0" dirty="0" smtClean="0"/>
              <a:t> </a:t>
            </a:r>
            <a:r>
              <a:rPr lang="en-US" baseline="0" dirty="0" err="1" smtClean="0"/>
              <a:t>intr</a:t>
            </a:r>
            <a:r>
              <a:rPr lang="en-US" baseline="0" dirty="0" smtClean="0"/>
              <a:t>-un port</a:t>
            </a:r>
          </a:p>
          <a:p>
            <a:r>
              <a:rPr lang="en-US" baseline="0" dirty="0" err="1" smtClean="0"/>
              <a:t>si</a:t>
            </a:r>
            <a:r>
              <a:rPr lang="en-US" baseline="0" dirty="0" smtClean="0"/>
              <a:t> </a:t>
            </a:r>
            <a:r>
              <a:rPr lang="en-US" baseline="0" dirty="0" err="1" smtClean="0"/>
              <a:t>timpul</a:t>
            </a:r>
            <a:r>
              <a:rPr lang="en-US" baseline="0" dirty="0" smtClean="0"/>
              <a:t> </a:t>
            </a:r>
            <a:r>
              <a:rPr lang="en-US" baseline="0" dirty="0" err="1" smtClean="0"/>
              <a:t>cind</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descarcata</a:t>
            </a:r>
            <a:r>
              <a:rPr lang="en-US" baseline="0" dirty="0" smtClean="0"/>
              <a:t> </a:t>
            </a:r>
            <a:r>
              <a:rPr lang="en-US" baseline="0" dirty="0" err="1" smtClean="0"/>
              <a:t>incarcatura</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iteratia</a:t>
            </a:r>
            <a:r>
              <a:rPr lang="en-US" dirty="0" smtClean="0"/>
              <a:t> </a:t>
            </a:r>
            <a:r>
              <a:rPr lang="en-US" dirty="0" err="1" smtClean="0"/>
              <a:t>aceasta</a:t>
            </a:r>
            <a:r>
              <a:rPr lang="en-US" dirty="0" smtClean="0"/>
              <a:t> a </a:t>
            </a:r>
            <a:r>
              <a:rPr lang="en-US" dirty="0" err="1" smtClean="0"/>
              <a:t>dezvoltarii</a:t>
            </a:r>
            <a:r>
              <a:rPr lang="en-US" baseline="0" dirty="0" smtClean="0"/>
              <a:t> </a:t>
            </a:r>
            <a:r>
              <a:rPr lang="en-US" baseline="0" dirty="0" err="1" smtClean="0"/>
              <a:t>modelului</a:t>
            </a:r>
            <a:r>
              <a:rPr lang="en-US" baseline="0" dirty="0" smtClean="0"/>
              <a:t> </a:t>
            </a:r>
            <a:r>
              <a:rPr lang="en-US" baseline="0" dirty="0" err="1" smtClean="0"/>
              <a:t>dupa</a:t>
            </a:r>
            <a:r>
              <a:rPr lang="en-US" baseline="0" dirty="0" smtClean="0"/>
              <a:t> </a:t>
            </a:r>
            <a:r>
              <a:rPr lang="en-US" baseline="0" dirty="0" err="1" smtClean="0"/>
              <a:t>discutia</a:t>
            </a:r>
            <a:r>
              <a:rPr lang="en-US" baseline="0" dirty="0" smtClean="0"/>
              <a:t> cu </a:t>
            </a:r>
            <a:r>
              <a:rPr lang="en-US" baseline="0" dirty="0" err="1" smtClean="0"/>
              <a:t>experti</a:t>
            </a:r>
            <a:r>
              <a:rPr lang="en-US" baseline="0" dirty="0" smtClean="0"/>
              <a:t> se </a:t>
            </a:r>
            <a:r>
              <a:rPr lang="en-US" baseline="0" dirty="0" err="1" smtClean="0"/>
              <a:t>descopera</a:t>
            </a:r>
            <a:r>
              <a:rPr lang="en-US" baseline="0" dirty="0" smtClean="0"/>
              <a:t> ca</a:t>
            </a:r>
          </a:p>
          <a:p>
            <a:r>
              <a:rPr lang="en-US" baseline="0" dirty="0" err="1" smtClean="0"/>
              <a:t>Itinarary</a:t>
            </a:r>
            <a:r>
              <a:rPr lang="en-US" baseline="0" dirty="0" smtClean="0"/>
              <a:t> care </a:t>
            </a:r>
            <a:r>
              <a:rPr lang="en-US" baseline="0" dirty="0" err="1" smtClean="0"/>
              <a:t>reprezinta</a:t>
            </a:r>
            <a:r>
              <a:rPr lang="en-US" baseline="0" dirty="0" smtClean="0"/>
              <a:t> </a:t>
            </a:r>
            <a:r>
              <a:rPr lang="en-US" baseline="0" dirty="0" err="1" smtClean="0"/>
              <a:t>planul</a:t>
            </a:r>
            <a:r>
              <a:rPr lang="en-US" baseline="0" dirty="0" smtClean="0"/>
              <a:t> de </a:t>
            </a:r>
            <a:r>
              <a:rPr lang="en-US" baseline="0" dirty="0" err="1" smtClean="0"/>
              <a:t>transportare</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asignat</a:t>
            </a:r>
            <a:r>
              <a:rPr lang="en-US" baseline="0" dirty="0" smtClean="0"/>
              <a:t> </a:t>
            </a:r>
            <a:r>
              <a:rPr lang="en-US" baseline="0" dirty="0" err="1" smtClean="0"/>
              <a:t>mai</a:t>
            </a:r>
            <a:r>
              <a:rPr lang="en-US" baseline="0" dirty="0" smtClean="0"/>
              <a:t> </a:t>
            </a:r>
            <a:r>
              <a:rPr lang="en-US" baseline="0" dirty="0" err="1" smtClean="0"/>
              <a:t>tirziu</a:t>
            </a:r>
            <a:r>
              <a:rPr lang="en-US" baseline="0" dirty="0" smtClean="0"/>
              <a:t>. </a:t>
            </a:r>
          </a:p>
          <a:p>
            <a:r>
              <a:rPr lang="en-US" b="1" baseline="0" dirty="0" smtClean="0"/>
              <a:t>CLICK1</a:t>
            </a:r>
          </a:p>
          <a:p>
            <a:r>
              <a:rPr lang="en-US" baseline="0" dirty="0" err="1" smtClean="0"/>
              <a:t>Posibili</a:t>
            </a:r>
            <a:r>
              <a:rPr lang="en-US" baseline="0" dirty="0" smtClean="0"/>
              <a:t> </a:t>
            </a:r>
            <a:r>
              <a:rPr lang="en-US" baseline="0" dirty="0" err="1" smtClean="0"/>
              <a:t>chiar</a:t>
            </a:r>
            <a:r>
              <a:rPr lang="en-US" baseline="0" dirty="0" smtClean="0"/>
              <a:t> </a:t>
            </a:r>
            <a:r>
              <a:rPr lang="en-US" baseline="0" dirty="0" err="1" smtClean="0"/>
              <a:t>clientul</a:t>
            </a:r>
            <a:r>
              <a:rPr lang="en-US" baseline="0" dirty="0" smtClean="0"/>
              <a:t> </a:t>
            </a:r>
            <a:r>
              <a:rPr lang="en-US" baseline="0" dirty="0" err="1" smtClean="0"/>
              <a:t>sa</a:t>
            </a:r>
            <a:r>
              <a:rPr lang="en-US" baseline="0" dirty="0" smtClean="0"/>
              <a:t> </a:t>
            </a:r>
            <a:r>
              <a:rPr lang="en-US" baseline="0" dirty="0" err="1" smtClean="0"/>
              <a:t>aleaga</a:t>
            </a:r>
            <a:r>
              <a:rPr lang="en-US" baseline="0" dirty="0" smtClean="0"/>
              <a:t> </a:t>
            </a:r>
            <a:r>
              <a:rPr lang="en-US" baseline="0" dirty="0" err="1" smtClean="0"/>
              <a:t>singur</a:t>
            </a:r>
            <a:r>
              <a:rPr lang="en-US" baseline="0" dirty="0" smtClean="0"/>
              <a:t> </a:t>
            </a:r>
            <a:r>
              <a:rPr lang="en-US" baseline="0" dirty="0" err="1" smtClean="0"/>
              <a:t>calea</a:t>
            </a:r>
            <a:r>
              <a:rPr lang="en-US" baseline="0" dirty="0" smtClean="0"/>
              <a:t> care ii </a:t>
            </a:r>
            <a:r>
              <a:rPr lang="en-US" baseline="0" dirty="0" err="1" smtClean="0"/>
              <a:t>convine</a:t>
            </a:r>
            <a:r>
              <a:rPr lang="en-US" baseline="0" dirty="0" smtClean="0"/>
              <a:t>, </a:t>
            </a:r>
            <a:r>
              <a:rPr lang="en-US" baseline="0" dirty="0" err="1" smtClean="0"/>
              <a:t>mai</a:t>
            </a:r>
            <a:r>
              <a:rPr lang="en-US" baseline="0" dirty="0" smtClean="0"/>
              <a:t> </a:t>
            </a:r>
            <a:r>
              <a:rPr lang="en-US" baseline="0" dirty="0" err="1" smtClean="0"/>
              <a:t>eftena</a:t>
            </a:r>
            <a:r>
              <a:rPr lang="en-US" baseline="0" dirty="0" smtClean="0"/>
              <a:t> </a:t>
            </a:r>
            <a:r>
              <a:rPr lang="en-US" baseline="0" dirty="0" err="1" smtClean="0"/>
              <a:t>sau</a:t>
            </a:r>
            <a:r>
              <a:rPr lang="en-US" baseline="0" dirty="0" smtClean="0"/>
              <a:t> </a:t>
            </a:r>
            <a:r>
              <a:rPr lang="en-US" baseline="0" dirty="0" err="1" smtClean="0"/>
              <a:t>mai</a:t>
            </a:r>
            <a:r>
              <a:rPr lang="en-US" baseline="0" dirty="0" smtClean="0"/>
              <a:t> </a:t>
            </a:r>
            <a:r>
              <a:rPr lang="en-US" baseline="0" dirty="0" err="1" smtClean="0"/>
              <a:t>rapida</a:t>
            </a:r>
            <a:r>
              <a:rPr lang="en-US" baseline="0" dirty="0" smtClean="0"/>
              <a:t>.</a:t>
            </a:r>
          </a:p>
          <a:p>
            <a:endParaRPr lang="en-US" dirty="0" smtClean="0"/>
          </a:p>
          <a:p>
            <a:r>
              <a:rPr lang="en-US" b="1" dirty="0" smtClean="0"/>
              <a:t>CLICK2</a:t>
            </a:r>
          </a:p>
          <a:p>
            <a:r>
              <a:rPr lang="en-US" b="1" dirty="0" err="1" smtClean="0"/>
              <a:t>Cind</a:t>
            </a:r>
            <a:r>
              <a:rPr lang="en-US" b="1" baseline="0" dirty="0" smtClean="0"/>
              <a:t> </a:t>
            </a:r>
            <a:r>
              <a:rPr lang="en-US" b="1" baseline="0" dirty="0" err="1" smtClean="0"/>
              <a:t>incarcatura</a:t>
            </a:r>
            <a:r>
              <a:rPr lang="en-US" b="1" baseline="0" dirty="0" smtClean="0"/>
              <a:t> </a:t>
            </a:r>
            <a:r>
              <a:rPr lang="en-US" b="1" baseline="0" dirty="0" err="1" smtClean="0"/>
              <a:t>ajunge</a:t>
            </a:r>
            <a:r>
              <a:rPr lang="en-US" b="1" baseline="0" dirty="0" smtClean="0"/>
              <a:t> </a:t>
            </a:r>
            <a:r>
              <a:rPr lang="en-US" b="1" baseline="0" dirty="0" err="1" smtClean="0"/>
              <a:t>intr</a:t>
            </a:r>
            <a:r>
              <a:rPr lang="en-US" b="1" baseline="0" dirty="0" smtClean="0"/>
              <a:t>-un port </a:t>
            </a:r>
            <a:r>
              <a:rPr lang="en-US" b="1" baseline="0" dirty="0" err="1" smtClean="0"/>
              <a:t>sau</a:t>
            </a:r>
            <a:r>
              <a:rPr lang="en-US" b="1" baseline="0" dirty="0" smtClean="0"/>
              <a:t> </a:t>
            </a:r>
            <a:r>
              <a:rPr lang="en-US" b="1" baseline="0" dirty="0" err="1" smtClean="0"/>
              <a:t>altu</a:t>
            </a:r>
            <a:r>
              <a:rPr lang="en-US" b="1" baseline="0" dirty="0" smtClean="0"/>
              <a:t> </a:t>
            </a:r>
            <a:r>
              <a:rPr lang="en-US" b="1" baseline="0" dirty="0" err="1" smtClean="0"/>
              <a:t>acest</a:t>
            </a:r>
            <a:r>
              <a:rPr lang="en-US" b="1" baseline="0" dirty="0" smtClean="0"/>
              <a:t> </a:t>
            </a:r>
            <a:r>
              <a:rPr lang="en-US" b="1" baseline="0" dirty="0" err="1" smtClean="0"/>
              <a:t>eveniment</a:t>
            </a:r>
            <a:r>
              <a:rPr lang="en-US" b="1" baseline="0" dirty="0" smtClean="0"/>
              <a:t> se </a:t>
            </a:r>
            <a:r>
              <a:rPr lang="en-US" b="1" baseline="0" dirty="0" err="1" smtClean="0"/>
              <a:t>inregistreaza</a:t>
            </a:r>
            <a:r>
              <a:rPr lang="en-US" b="1" baseline="0" dirty="0" smtClean="0"/>
              <a:t> </a:t>
            </a:r>
          </a:p>
          <a:p>
            <a:r>
              <a:rPr lang="en-US" b="1" baseline="0" dirty="0" smtClean="0"/>
              <a:t>de </a:t>
            </a:r>
            <a:r>
              <a:rPr lang="en-US" b="1" baseline="0" dirty="0" err="1" smtClean="0"/>
              <a:t>operatori</a:t>
            </a:r>
            <a:r>
              <a:rPr lang="en-US" b="1" baseline="0" dirty="0" smtClean="0"/>
              <a:t> din </a:t>
            </a:r>
            <a:r>
              <a:rPr lang="en-US" b="1" baseline="0" dirty="0" err="1" smtClean="0"/>
              <a:t>acest</a:t>
            </a:r>
            <a:r>
              <a:rPr lang="en-US" b="1" baseline="0" dirty="0" smtClean="0"/>
              <a:t> port. Handling Event </a:t>
            </a:r>
            <a:r>
              <a:rPr lang="en-US" b="1" baseline="0" dirty="0" err="1" smtClean="0"/>
              <a:t>reprezinta</a:t>
            </a:r>
            <a:r>
              <a:rPr lang="en-US" b="1" baseline="0" dirty="0" smtClean="0"/>
              <a:t> un </a:t>
            </a:r>
            <a:r>
              <a:rPr lang="en-US" b="1" baseline="0" dirty="0" err="1" smtClean="0"/>
              <a:t>semenea</a:t>
            </a:r>
            <a:r>
              <a:rPr lang="en-US" b="1" baseline="0" dirty="0" smtClean="0"/>
              <a:t> </a:t>
            </a:r>
            <a:r>
              <a:rPr lang="en-US" b="1" baseline="0" dirty="0" err="1" smtClean="0"/>
              <a:t>eveniment</a:t>
            </a:r>
            <a:r>
              <a:rPr lang="en-US" b="1" baseline="0" dirty="0" smtClean="0"/>
              <a:t>,</a:t>
            </a:r>
          </a:p>
          <a:p>
            <a:r>
              <a:rPr lang="en-US" b="1" baseline="0" dirty="0" smtClean="0"/>
              <a:t>Care are </a:t>
            </a:r>
            <a:r>
              <a:rPr lang="en-US" b="1" baseline="0" dirty="0" err="1" smtClean="0"/>
              <a:t>locatia</a:t>
            </a:r>
            <a:r>
              <a:rPr lang="en-US" b="1" baseline="0" dirty="0" smtClean="0"/>
              <a:t> </a:t>
            </a:r>
            <a:r>
              <a:rPr lang="en-US" b="1" baseline="0" dirty="0" err="1" smtClean="0"/>
              <a:t>unde</a:t>
            </a:r>
            <a:r>
              <a:rPr lang="en-US" b="1" baseline="0" dirty="0" smtClean="0"/>
              <a:t> s-a </a:t>
            </a:r>
            <a:r>
              <a:rPr lang="en-US" b="1" baseline="0" dirty="0" err="1" smtClean="0"/>
              <a:t>intimlpat</a:t>
            </a:r>
            <a:r>
              <a:rPr lang="en-US" b="1" baseline="0" dirty="0" smtClean="0"/>
              <a:t>, </a:t>
            </a:r>
            <a:r>
              <a:rPr lang="en-US" b="1" baseline="0" dirty="0" err="1" smtClean="0"/>
              <a:t>timpul</a:t>
            </a:r>
            <a:r>
              <a:rPr lang="en-US" b="1" baseline="0" dirty="0" smtClean="0"/>
              <a:t> </a:t>
            </a:r>
            <a:r>
              <a:rPr lang="en-US" b="1" baseline="0" dirty="0" err="1" smtClean="0"/>
              <a:t>si</a:t>
            </a:r>
            <a:r>
              <a:rPr lang="en-US" b="1" baseline="0" dirty="0" smtClean="0"/>
              <a:t> </a:t>
            </a:r>
            <a:r>
              <a:rPr lang="en-US" b="1" baseline="0" dirty="0" err="1" smtClean="0"/>
              <a:t>pentru</a:t>
            </a:r>
            <a:r>
              <a:rPr lang="en-US" b="1" baseline="0" dirty="0" smtClean="0"/>
              <a:t> care cargo </a:t>
            </a:r>
            <a:r>
              <a:rPr lang="en-US" b="1" baseline="0" dirty="0" err="1" smtClean="0"/>
              <a:t>acest</a:t>
            </a:r>
            <a:r>
              <a:rPr lang="en-US" b="1" baseline="0" dirty="0" smtClean="0"/>
              <a:t> </a:t>
            </a:r>
            <a:r>
              <a:rPr lang="en-US" b="1" baseline="0" dirty="0" err="1" smtClean="0"/>
              <a:t>eveniment</a:t>
            </a:r>
            <a:r>
              <a:rPr lang="en-US" b="1" baseline="0" dirty="0" smtClean="0"/>
              <a:t> s-a </a:t>
            </a:r>
            <a:r>
              <a:rPr lang="en-US" b="1" baseline="0" dirty="0" err="1" smtClean="0"/>
              <a:t>intimplat</a:t>
            </a:r>
            <a:r>
              <a:rPr lang="en-US" b="1" baseline="0" dirty="0" smtClean="0"/>
              <a:t>.</a:t>
            </a:r>
          </a:p>
          <a:p>
            <a:endParaRPr lang="en-US" b="1" baseline="0" dirty="0" smtClean="0"/>
          </a:p>
          <a:p>
            <a:r>
              <a:rPr lang="en-US" b="1" baseline="0" dirty="0" smtClean="0"/>
              <a:t>CLICK3</a:t>
            </a:r>
          </a:p>
          <a:p>
            <a:r>
              <a:rPr lang="en-US" b="1" baseline="0" dirty="0" smtClean="0"/>
              <a:t>Si in </a:t>
            </a:r>
            <a:r>
              <a:rPr lang="en-US" b="1" baseline="0" dirty="0" err="1" smtClean="0"/>
              <a:t>sfirsit</a:t>
            </a:r>
            <a:r>
              <a:rPr lang="en-US" b="1" baseline="0" dirty="0" smtClean="0"/>
              <a:t> </a:t>
            </a:r>
            <a:r>
              <a:rPr lang="en-US" b="1" baseline="0" dirty="0" err="1" smtClean="0"/>
              <a:t>pentru</a:t>
            </a:r>
            <a:r>
              <a:rPr lang="en-US" b="1" baseline="0" dirty="0" smtClean="0"/>
              <a:t> ca </a:t>
            </a:r>
            <a:r>
              <a:rPr lang="en-US" b="1" baseline="0" dirty="0" err="1" smtClean="0"/>
              <a:t>modelul</a:t>
            </a:r>
            <a:r>
              <a:rPr lang="en-US" b="1" baseline="0" dirty="0" smtClean="0"/>
              <a:t> </a:t>
            </a:r>
            <a:r>
              <a:rPr lang="en-US" b="1" baseline="0" dirty="0" err="1" smtClean="0"/>
              <a:t>nostru</a:t>
            </a:r>
            <a:r>
              <a:rPr lang="en-US" b="1" baseline="0" dirty="0" smtClean="0"/>
              <a:t> </a:t>
            </a:r>
            <a:r>
              <a:rPr lang="en-US" b="1" baseline="0" dirty="0" err="1" smtClean="0"/>
              <a:t>sa</a:t>
            </a:r>
            <a:r>
              <a:rPr lang="en-US" b="1" baseline="0" dirty="0" smtClean="0"/>
              <a:t> </a:t>
            </a:r>
            <a:r>
              <a:rPr lang="en-US" b="1" baseline="0" dirty="0" err="1" smtClean="0"/>
              <a:t>suporte</a:t>
            </a:r>
            <a:r>
              <a:rPr lang="en-US" b="1" baseline="0" dirty="0" smtClean="0"/>
              <a:t> </a:t>
            </a:r>
            <a:r>
              <a:rPr lang="en-US" b="1" baseline="0" dirty="0" err="1" smtClean="0"/>
              <a:t>ultimul</a:t>
            </a:r>
            <a:r>
              <a:rPr lang="en-US" b="1" baseline="0" dirty="0" smtClean="0"/>
              <a:t> requirement, </a:t>
            </a:r>
            <a:r>
              <a:rPr lang="en-US" b="1" baseline="0" dirty="0" err="1" smtClean="0"/>
              <a:t>adica</a:t>
            </a:r>
            <a:r>
              <a:rPr lang="en-US" b="1" baseline="0" dirty="0" smtClean="0"/>
              <a:t> </a:t>
            </a:r>
          </a:p>
          <a:p>
            <a:r>
              <a:rPr lang="en-US" b="1" baseline="0" dirty="0" smtClean="0"/>
              <a:t>de a </a:t>
            </a:r>
            <a:r>
              <a:rPr lang="en-US" b="1" baseline="0" dirty="0" err="1" smtClean="0"/>
              <a:t>da</a:t>
            </a:r>
            <a:r>
              <a:rPr lang="en-US" b="1" baseline="0" dirty="0" smtClean="0"/>
              <a:t> </a:t>
            </a:r>
            <a:r>
              <a:rPr lang="en-US" b="1" baseline="0" dirty="0" err="1" smtClean="0"/>
              <a:t>posiblitate</a:t>
            </a:r>
            <a:r>
              <a:rPr lang="en-US" b="1" baseline="0" dirty="0" smtClean="0"/>
              <a:t> de a duce tracking </a:t>
            </a:r>
            <a:r>
              <a:rPr lang="en-US" b="1" baseline="0" dirty="0" err="1" smtClean="0"/>
              <a:t>pentru</a:t>
            </a:r>
            <a:r>
              <a:rPr lang="en-US" b="1" baseline="0" dirty="0" smtClean="0"/>
              <a:t> o </a:t>
            </a:r>
            <a:r>
              <a:rPr lang="en-US" b="1" baseline="0" dirty="0" err="1" smtClean="0"/>
              <a:t>incarcatura</a:t>
            </a:r>
            <a:r>
              <a:rPr lang="en-US" b="1" baseline="0" dirty="0" smtClean="0"/>
              <a:t> </a:t>
            </a:r>
            <a:r>
              <a:rPr lang="en-US" b="1" baseline="0" dirty="0" err="1" smtClean="0"/>
              <a:t>dupa</a:t>
            </a:r>
            <a:r>
              <a:rPr lang="en-US" b="1" baseline="0" dirty="0" smtClean="0"/>
              <a:t> ID, am </a:t>
            </a:r>
            <a:r>
              <a:rPr lang="en-US" b="1" baseline="0" dirty="0" err="1" smtClean="0"/>
              <a:t>adaugat</a:t>
            </a:r>
            <a:r>
              <a:rPr lang="en-US" b="1" baseline="0" dirty="0" smtClean="0"/>
              <a:t> </a:t>
            </a:r>
          </a:p>
          <a:p>
            <a:r>
              <a:rPr lang="en-US" b="1" baseline="0" dirty="0" err="1" smtClean="0"/>
              <a:t>obiectul</a:t>
            </a:r>
            <a:r>
              <a:rPr lang="en-US" b="1" baseline="0" dirty="0" smtClean="0"/>
              <a:t> Handling History, care de </a:t>
            </a:r>
            <a:r>
              <a:rPr lang="en-US" b="1" baseline="0" dirty="0" err="1" smtClean="0"/>
              <a:t>fapt</a:t>
            </a:r>
            <a:r>
              <a:rPr lang="en-US" b="1" baseline="0" dirty="0" smtClean="0"/>
              <a:t> </a:t>
            </a:r>
            <a:r>
              <a:rPr lang="en-US" b="1" baseline="0" dirty="0" err="1" smtClean="0"/>
              <a:t>reprezinta</a:t>
            </a:r>
            <a:r>
              <a:rPr lang="en-US" b="1" baseline="0" dirty="0" smtClean="0"/>
              <a:t> o </a:t>
            </a:r>
            <a:r>
              <a:rPr lang="en-US" b="1" baseline="0" dirty="0" err="1" smtClean="0"/>
              <a:t>lista</a:t>
            </a:r>
            <a:r>
              <a:rPr lang="en-US" b="1" baseline="0" dirty="0" smtClean="0"/>
              <a:t> de </a:t>
            </a:r>
            <a:r>
              <a:rPr lang="en-US" b="1" baseline="0" dirty="0" err="1" smtClean="0"/>
              <a:t>evenimente</a:t>
            </a:r>
            <a:r>
              <a:rPr lang="en-US" b="1" baseline="0" dirty="0" smtClean="0"/>
              <a:t> </a:t>
            </a:r>
            <a:r>
              <a:rPr lang="en-US" b="1" baseline="0" dirty="0" err="1" smtClean="0"/>
              <a:t>pentru</a:t>
            </a:r>
            <a:r>
              <a:rPr lang="en-US" b="1" baseline="0" dirty="0" smtClean="0"/>
              <a:t> un </a:t>
            </a:r>
            <a:r>
              <a:rPr lang="en-US" b="1" baseline="0" dirty="0" err="1" smtClean="0"/>
              <a:t>careva</a:t>
            </a:r>
            <a:endParaRPr lang="en-US" b="1" baseline="0" dirty="0" smtClean="0"/>
          </a:p>
          <a:p>
            <a:r>
              <a:rPr lang="en-US" b="1" baseline="0" dirty="0" smtClean="0"/>
              <a:t>Cargo.</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25000" lnSpcReduction="20000"/>
          </a:bodyPr>
          <a:lstStyle/>
          <a:p>
            <a:r>
              <a:rPr lang="en-US" sz="1300" b="1" dirty="0" err="1" smtClean="0"/>
              <a:t>Dupa</a:t>
            </a:r>
            <a:r>
              <a:rPr lang="en-US" sz="1300" b="1" dirty="0" smtClean="0"/>
              <a:t> </a:t>
            </a:r>
            <a:r>
              <a:rPr lang="en-US" sz="1300" b="1" dirty="0" err="1" smtClean="0"/>
              <a:t>ce</a:t>
            </a:r>
            <a:r>
              <a:rPr lang="en-US" sz="1300" b="1" dirty="0" smtClean="0"/>
              <a:t> </a:t>
            </a:r>
            <a:r>
              <a:rPr lang="en-US" sz="1300" b="1" dirty="0" err="1" smtClean="0"/>
              <a:t>avem</a:t>
            </a:r>
            <a:r>
              <a:rPr lang="en-US" sz="1300" b="1" dirty="0" smtClean="0"/>
              <a:t> un Domain Model, </a:t>
            </a:r>
            <a:r>
              <a:rPr lang="en-US" sz="1300" b="1" dirty="0" err="1" smtClean="0"/>
              <a:t>trebuie</a:t>
            </a:r>
            <a:r>
              <a:rPr lang="en-US" sz="1300" b="1" dirty="0" smtClean="0"/>
              <a:t> </a:t>
            </a:r>
            <a:r>
              <a:rPr lang="en-US" sz="1300" b="1" dirty="0" err="1" smtClean="0"/>
              <a:t>sa</a:t>
            </a:r>
            <a:r>
              <a:rPr lang="en-US" sz="1300" b="1" dirty="0" smtClean="0"/>
              <a:t> </a:t>
            </a:r>
            <a:r>
              <a:rPr lang="en-US" sz="1300" b="1" dirty="0" err="1" smtClean="0"/>
              <a:t>identificam</a:t>
            </a:r>
            <a:r>
              <a:rPr lang="en-US" sz="1300" b="1" dirty="0" smtClean="0"/>
              <a:t> care </a:t>
            </a:r>
            <a:r>
              <a:rPr lang="en-US" sz="1300" b="1" dirty="0" err="1" smtClean="0"/>
              <a:t>obiecte</a:t>
            </a:r>
            <a:r>
              <a:rPr lang="en-US" sz="1300" b="1" dirty="0" smtClean="0"/>
              <a:t> </a:t>
            </a:r>
            <a:r>
              <a:rPr lang="en-US" sz="1300" b="1" dirty="0" err="1" smtClean="0"/>
              <a:t>sunt</a:t>
            </a:r>
            <a:r>
              <a:rPr lang="en-US" sz="1300" b="1" dirty="0" smtClean="0"/>
              <a:t> </a:t>
            </a:r>
            <a:r>
              <a:rPr lang="en-US" sz="1300" b="1" dirty="0" err="1" smtClean="0"/>
              <a:t>Entitati</a:t>
            </a:r>
            <a:r>
              <a:rPr lang="en-US" sz="1300" b="1" dirty="0" smtClean="0"/>
              <a:t> </a:t>
            </a:r>
            <a:r>
              <a:rPr lang="en-US" sz="1300" b="1" dirty="0" err="1" smtClean="0"/>
              <a:t>si</a:t>
            </a:r>
            <a:r>
              <a:rPr lang="en-US" sz="1300" b="1" dirty="0" smtClean="0"/>
              <a:t> care is Value Objects.</a:t>
            </a:r>
          </a:p>
          <a:p>
            <a:r>
              <a:rPr lang="en-US" sz="1300" b="1" dirty="0" err="1" smtClean="0"/>
              <a:t>Incepem</a:t>
            </a:r>
            <a:r>
              <a:rPr lang="en-US" sz="1300" b="1" dirty="0" smtClean="0"/>
              <a:t> cu Cargo.</a:t>
            </a:r>
          </a:p>
          <a:p>
            <a:endParaRPr lang="en-US" sz="1300" b="1" dirty="0" smtClean="0"/>
          </a:p>
          <a:p>
            <a:r>
              <a:rPr lang="en-US" sz="1300" b="1" dirty="0" smtClean="0"/>
              <a:t>CLICK1</a:t>
            </a:r>
          </a:p>
          <a:p>
            <a:r>
              <a:rPr lang="en-US" sz="1300" b="1" dirty="0" smtClean="0"/>
              <a:t>Cargo – </a:t>
            </a:r>
            <a:r>
              <a:rPr lang="en-US" sz="1300" dirty="0" err="1" smtClean="0"/>
              <a:t>chiar</a:t>
            </a:r>
            <a:r>
              <a:rPr lang="en-US" sz="1300" dirty="0" smtClean="0"/>
              <a:t> </a:t>
            </a:r>
            <a:r>
              <a:rPr lang="en-US" sz="1300" dirty="0" err="1" smtClean="0"/>
              <a:t>daca</a:t>
            </a:r>
            <a:r>
              <a:rPr lang="en-US" sz="1300" dirty="0" smtClean="0"/>
              <a:t> </a:t>
            </a:r>
            <a:r>
              <a:rPr lang="en-US" sz="1300" dirty="0" err="1" smtClean="0"/>
              <a:t>avem</a:t>
            </a:r>
            <a:r>
              <a:rPr lang="en-US" sz="1300" dirty="0" smtClean="0"/>
              <a:t> de </a:t>
            </a:r>
            <a:r>
              <a:rPr lang="en-US" sz="1300" dirty="0" err="1" smtClean="0"/>
              <a:t>transportat</a:t>
            </a:r>
            <a:r>
              <a:rPr lang="en-US" sz="1300" dirty="0" smtClean="0"/>
              <a:t> 2 </a:t>
            </a:r>
            <a:r>
              <a:rPr lang="en-US" sz="1300" dirty="0" err="1" smtClean="0"/>
              <a:t>sarcofaguri</a:t>
            </a:r>
            <a:r>
              <a:rPr lang="en-US" sz="1300" dirty="0" smtClean="0"/>
              <a:t>, </a:t>
            </a:r>
            <a:r>
              <a:rPr lang="en-US" sz="1300" dirty="0" err="1" smtClean="0"/>
              <a:t>trebuie</a:t>
            </a:r>
            <a:r>
              <a:rPr lang="en-US" sz="1300" dirty="0" smtClean="0"/>
              <a:t> </a:t>
            </a:r>
            <a:r>
              <a:rPr lang="en-US" sz="1300" dirty="0" err="1" smtClean="0"/>
              <a:t>sa</a:t>
            </a:r>
            <a:r>
              <a:rPr lang="en-US" sz="1300" dirty="0" smtClean="0"/>
              <a:t> fie </a:t>
            </a:r>
            <a:r>
              <a:rPr lang="en-US" sz="1300" dirty="0" err="1" smtClean="0"/>
              <a:t>posibilitate</a:t>
            </a:r>
            <a:r>
              <a:rPr lang="en-US" sz="1300" dirty="0" smtClean="0"/>
              <a:t> de a</a:t>
            </a:r>
          </a:p>
          <a:p>
            <a:r>
              <a:rPr lang="en-US" sz="1300" dirty="0" smtClean="0"/>
              <a:t>le </a:t>
            </a:r>
            <a:r>
              <a:rPr lang="en-US" sz="1300" dirty="0" err="1" smtClean="0"/>
              <a:t>destinge</a:t>
            </a:r>
            <a:r>
              <a:rPr lang="en-US" sz="1300" dirty="0" smtClean="0"/>
              <a:t> </a:t>
            </a:r>
            <a:r>
              <a:rPr lang="en-US" sz="1300" dirty="0" err="1" smtClean="0"/>
              <a:t>unu</a:t>
            </a:r>
            <a:r>
              <a:rPr lang="en-US" sz="1300" dirty="0" smtClean="0"/>
              <a:t> de </a:t>
            </a:r>
            <a:r>
              <a:rPr lang="en-US" sz="1300" dirty="0" err="1" smtClean="0"/>
              <a:t>altu</a:t>
            </a:r>
            <a:r>
              <a:rPr lang="en-US" sz="1300" dirty="0" smtClean="0"/>
              <a:t>. </a:t>
            </a:r>
            <a:r>
              <a:rPr lang="en-US" sz="1300" dirty="0" err="1" smtClean="0"/>
              <a:t>Deci</a:t>
            </a:r>
            <a:r>
              <a:rPr lang="en-US" sz="1300" dirty="0" smtClean="0"/>
              <a:t> </a:t>
            </a:r>
            <a:r>
              <a:rPr lang="en-US" sz="1300" dirty="0" err="1" smtClean="0"/>
              <a:t>ele</a:t>
            </a:r>
            <a:r>
              <a:rPr lang="en-US" sz="1300" dirty="0" smtClean="0"/>
              <a:t> is </a:t>
            </a:r>
            <a:r>
              <a:rPr lang="en-US" sz="1300" dirty="0" err="1" smtClean="0"/>
              <a:t>Entitati</a:t>
            </a:r>
            <a:r>
              <a:rPr lang="en-US" sz="1300" dirty="0" smtClean="0"/>
              <a:t>, in </a:t>
            </a:r>
            <a:r>
              <a:rPr lang="en-US" sz="1300" dirty="0" err="1" smtClean="0"/>
              <a:t>practica</a:t>
            </a:r>
            <a:r>
              <a:rPr lang="en-US" sz="1300" dirty="0" smtClean="0"/>
              <a:t> </a:t>
            </a:r>
            <a:r>
              <a:rPr lang="en-US" sz="1300" dirty="0" err="1" smtClean="0"/>
              <a:t>toate</a:t>
            </a:r>
            <a:r>
              <a:rPr lang="en-US" sz="1300" dirty="0" smtClean="0"/>
              <a:t> </a:t>
            </a:r>
            <a:r>
              <a:rPr lang="en-US" sz="1300" dirty="0" err="1" smtClean="0"/>
              <a:t>companiile</a:t>
            </a:r>
            <a:r>
              <a:rPr lang="en-US" sz="1300" dirty="0" smtClean="0"/>
              <a:t> de transport</a:t>
            </a:r>
          </a:p>
          <a:p>
            <a:r>
              <a:rPr lang="en-US" sz="1300" dirty="0" err="1" smtClean="0"/>
              <a:t>asigneaza</a:t>
            </a:r>
            <a:r>
              <a:rPr lang="en-US" sz="1300" dirty="0" smtClean="0"/>
              <a:t> un ID </a:t>
            </a:r>
            <a:r>
              <a:rPr lang="en-US" sz="1300" dirty="0" err="1" smtClean="0"/>
              <a:t>pentru</a:t>
            </a:r>
            <a:r>
              <a:rPr lang="en-US" sz="1300" dirty="0" smtClean="0"/>
              <a:t> </a:t>
            </a:r>
            <a:r>
              <a:rPr lang="en-US" sz="1300" dirty="0" err="1" smtClean="0"/>
              <a:t>orice</a:t>
            </a:r>
            <a:r>
              <a:rPr lang="en-US" sz="1300" dirty="0" smtClean="0"/>
              <a:t> Cargo.</a:t>
            </a:r>
          </a:p>
          <a:p>
            <a:endParaRPr lang="en-US" sz="1300" b="1" dirty="0" smtClean="0"/>
          </a:p>
          <a:p>
            <a:pPr defTabSz="966612">
              <a:defRPr/>
            </a:pPr>
            <a:r>
              <a:rPr lang="en-US" sz="1300" b="1" dirty="0" smtClean="0"/>
              <a:t>CLICK2</a:t>
            </a:r>
          </a:p>
          <a:p>
            <a:pPr defTabSz="966612">
              <a:defRPr/>
            </a:pPr>
            <a:r>
              <a:rPr lang="en-US" b="1" dirty="0" smtClean="0"/>
              <a:t>Route</a:t>
            </a:r>
            <a:r>
              <a:rPr lang="en-US" b="1" baseline="0" dirty="0" smtClean="0"/>
              <a:t> Specification – </a:t>
            </a:r>
            <a:r>
              <a:rPr lang="en-US" b="0" baseline="0" dirty="0" err="1" smtClean="0"/>
              <a:t>sunt</a:t>
            </a:r>
            <a:r>
              <a:rPr lang="en-US" b="0" baseline="0" dirty="0" smtClean="0"/>
              <a:t> </a:t>
            </a:r>
            <a:r>
              <a:rPr lang="en-US" b="0" baseline="0" dirty="0" err="1" smtClean="0"/>
              <a:t>niste</a:t>
            </a:r>
            <a:r>
              <a:rPr lang="en-US" b="0" baseline="0" dirty="0" smtClean="0"/>
              <a:t> </a:t>
            </a:r>
            <a:r>
              <a:rPr lang="en-US" b="0" baseline="0" dirty="0" err="1" smtClean="0"/>
              <a:t>proprietati</a:t>
            </a:r>
            <a:r>
              <a:rPr lang="en-US" b="0" baseline="0" dirty="0" smtClean="0"/>
              <a:t> a </a:t>
            </a:r>
            <a:r>
              <a:rPr lang="en-US" b="0" baseline="0" dirty="0" err="1" smtClean="0"/>
              <a:t>unui</a:t>
            </a:r>
            <a:r>
              <a:rPr lang="en-US" b="0" baseline="0" dirty="0" smtClean="0"/>
              <a:t> Cargo, care </a:t>
            </a:r>
            <a:r>
              <a:rPr lang="en-US" b="0" baseline="0" dirty="0" err="1" smtClean="0"/>
              <a:t>noi</a:t>
            </a:r>
            <a:r>
              <a:rPr lang="en-US" b="0" baseline="0" dirty="0" smtClean="0"/>
              <a:t> le-am </a:t>
            </a:r>
            <a:r>
              <a:rPr lang="en-US" b="0" baseline="0" dirty="0" err="1" smtClean="0"/>
              <a:t>scos</a:t>
            </a:r>
            <a:r>
              <a:rPr lang="en-US" b="0" baseline="0" dirty="0" smtClean="0"/>
              <a:t> </a:t>
            </a:r>
            <a:r>
              <a:rPr lang="en-US" b="0" baseline="0" dirty="0" err="1" smtClean="0"/>
              <a:t>intr</a:t>
            </a:r>
            <a:r>
              <a:rPr lang="en-US" b="0" baseline="0" dirty="0" smtClean="0"/>
              <a:t>-un </a:t>
            </a:r>
            <a:r>
              <a:rPr lang="en-US" b="0" baseline="0" dirty="0" err="1" smtClean="0"/>
              <a:t>obiect</a:t>
            </a:r>
            <a:r>
              <a:rPr lang="en-US" b="0" baseline="0" dirty="0" smtClean="0"/>
              <a:t> </a:t>
            </a:r>
            <a:r>
              <a:rPr lang="en-US" b="0" baseline="0" dirty="0" err="1" smtClean="0"/>
              <a:t>aparte</a:t>
            </a:r>
            <a:endParaRPr lang="en-US" b="0" baseline="0" dirty="0" smtClean="0"/>
          </a:p>
          <a:p>
            <a:pPr defTabSz="966612">
              <a:defRPr/>
            </a:pPr>
            <a:r>
              <a:rPr lang="en-US" b="0" baseline="0" dirty="0" err="1" smtClean="0"/>
              <a:t>pentru</a:t>
            </a:r>
            <a:r>
              <a:rPr lang="en-US" b="0" baseline="0" dirty="0" smtClean="0"/>
              <a:t> al face </a:t>
            </a:r>
            <a:r>
              <a:rPr lang="en-US" b="0" baseline="0" dirty="0" err="1" smtClean="0"/>
              <a:t>mai</a:t>
            </a:r>
            <a:r>
              <a:rPr lang="en-US" b="0" baseline="0" dirty="0" smtClean="0"/>
              <a:t> explicit </a:t>
            </a:r>
            <a:r>
              <a:rPr lang="en-US" b="0" baseline="0" dirty="0" err="1" smtClean="0"/>
              <a:t>deci</a:t>
            </a:r>
            <a:r>
              <a:rPr lang="en-US" b="0" baseline="0" dirty="0" smtClean="0"/>
              <a:t> </a:t>
            </a:r>
            <a:r>
              <a:rPr lang="en-US" b="0" baseline="0" dirty="0" err="1" smtClean="0"/>
              <a:t>este</a:t>
            </a:r>
            <a:r>
              <a:rPr lang="en-US" b="0" baseline="0" dirty="0" smtClean="0"/>
              <a:t> Value Object, </a:t>
            </a:r>
            <a:r>
              <a:rPr lang="en-US" b="0" baseline="0" dirty="0" err="1" smtClean="0"/>
              <a:t>alte</a:t>
            </a:r>
            <a:r>
              <a:rPr lang="en-US" b="0" baseline="0" dirty="0" smtClean="0"/>
              <a:t> argument </a:t>
            </a:r>
            <a:r>
              <a:rPr lang="en-US" b="0" baseline="0" dirty="0" err="1" smtClean="0"/>
              <a:t>pentru</a:t>
            </a:r>
            <a:r>
              <a:rPr lang="en-US" b="0" baseline="0" dirty="0" smtClean="0"/>
              <a:t> Value Object </a:t>
            </a:r>
            <a:r>
              <a:rPr lang="en-US" b="0" baseline="0" dirty="0" err="1" smtClean="0"/>
              <a:t>este</a:t>
            </a:r>
            <a:r>
              <a:rPr lang="en-US" b="0" baseline="0" dirty="0" smtClean="0"/>
              <a:t> ca </a:t>
            </a:r>
          </a:p>
          <a:p>
            <a:pPr defTabSz="966612">
              <a:defRPr/>
            </a:pPr>
            <a:r>
              <a:rPr lang="en-US" b="0" baseline="0" dirty="0" smtClean="0"/>
              <a:t>la moment Route Specification </a:t>
            </a:r>
            <a:r>
              <a:rPr lang="en-US" b="0" baseline="0" dirty="0" err="1" smtClean="0"/>
              <a:t>este</a:t>
            </a:r>
            <a:r>
              <a:rPr lang="en-US" b="0" baseline="0" dirty="0" smtClean="0"/>
              <a:t> </a:t>
            </a:r>
            <a:r>
              <a:rPr lang="en-US" b="0" baseline="0" dirty="0" err="1" smtClean="0"/>
              <a:t>foarte</a:t>
            </a:r>
            <a:r>
              <a:rPr lang="en-US" b="0" baseline="0" dirty="0" smtClean="0"/>
              <a:t> specific </a:t>
            </a:r>
            <a:r>
              <a:rPr lang="en-US" b="0" baseline="0" dirty="0" err="1" smtClean="0"/>
              <a:t>pentru</a:t>
            </a:r>
            <a:r>
              <a:rPr lang="en-US" b="0" baseline="0" dirty="0" smtClean="0"/>
              <a:t> un cargo </a:t>
            </a:r>
            <a:r>
              <a:rPr lang="en-US" b="0" baseline="0" dirty="0" err="1" smtClean="0"/>
              <a:t>si</a:t>
            </a:r>
            <a:r>
              <a:rPr lang="en-US" b="0" baseline="0" dirty="0" smtClean="0"/>
              <a:t> </a:t>
            </a:r>
            <a:r>
              <a:rPr lang="en-US" b="0" baseline="0" dirty="0" err="1" smtClean="0"/>
              <a:t>noi</a:t>
            </a:r>
            <a:r>
              <a:rPr lang="en-US" b="0" baseline="0" dirty="0" smtClean="0"/>
              <a:t> nu </a:t>
            </a:r>
            <a:r>
              <a:rPr lang="en-US" b="0" baseline="0" dirty="0" err="1" smtClean="0"/>
              <a:t>avem</a:t>
            </a:r>
            <a:r>
              <a:rPr lang="en-US" b="0" baseline="0" dirty="0" smtClean="0"/>
              <a:t> </a:t>
            </a:r>
            <a:r>
              <a:rPr lang="en-US" b="0" baseline="0" dirty="0" err="1" smtClean="0"/>
              <a:t>nevoie</a:t>
            </a:r>
            <a:r>
              <a:rPr lang="en-US" b="0" baseline="0" dirty="0" smtClean="0"/>
              <a:t> </a:t>
            </a:r>
            <a:r>
              <a:rPr lang="en-US" b="0" baseline="0" dirty="0" err="1" smtClean="0"/>
              <a:t>sa</a:t>
            </a:r>
            <a:r>
              <a:rPr lang="en-US" b="0" baseline="0" dirty="0" smtClean="0"/>
              <a:t>-l </a:t>
            </a:r>
            <a:r>
              <a:rPr lang="en-US" b="0" baseline="0" dirty="0" err="1" smtClean="0"/>
              <a:t>facem</a:t>
            </a:r>
            <a:r>
              <a:rPr lang="en-US" b="0" baseline="0" dirty="0" smtClean="0"/>
              <a:t> </a:t>
            </a:r>
          </a:p>
          <a:p>
            <a:pPr defTabSz="966612">
              <a:defRPr/>
            </a:pPr>
            <a:r>
              <a:rPr lang="en-US" b="0" baseline="0" dirty="0" err="1" smtClean="0"/>
              <a:t>comun</a:t>
            </a:r>
            <a:r>
              <a:rPr lang="en-US" b="0" baseline="0" dirty="0" smtClean="0"/>
              <a:t> </a:t>
            </a:r>
            <a:r>
              <a:rPr lang="en-US" b="0" baseline="0" dirty="0" err="1" smtClean="0"/>
              <a:t>pentru</a:t>
            </a:r>
            <a:r>
              <a:rPr lang="en-US" b="0" baseline="0" dirty="0" smtClean="0"/>
              <a:t> </a:t>
            </a:r>
            <a:r>
              <a:rPr lang="en-US" b="0" baseline="0" dirty="0" err="1" smtClean="0"/>
              <a:t>mai</a:t>
            </a:r>
            <a:r>
              <a:rPr lang="en-US" b="0" baseline="0" dirty="0" smtClean="0"/>
              <a:t> </a:t>
            </a:r>
            <a:r>
              <a:rPr lang="en-US" b="0" baseline="0" dirty="0" err="1" smtClean="0"/>
              <a:t>multe</a:t>
            </a:r>
            <a:r>
              <a:rPr lang="en-US" b="0" baseline="0" dirty="0" smtClean="0"/>
              <a:t> Cargo.</a:t>
            </a:r>
          </a:p>
          <a:p>
            <a:endParaRPr lang="en-US" sz="1300" b="1" dirty="0" smtClean="0"/>
          </a:p>
          <a:p>
            <a:pPr defTabSz="966612">
              <a:defRPr/>
            </a:pPr>
            <a:r>
              <a:rPr lang="en-US" sz="1300" b="1" dirty="0" smtClean="0"/>
              <a:t>CLICK3 – CLICK4</a:t>
            </a:r>
          </a:p>
          <a:p>
            <a:pPr defTabSz="966612">
              <a:defRPr/>
            </a:pPr>
            <a:r>
              <a:rPr lang="en-US" b="1" baseline="0" dirty="0" smtClean="0"/>
              <a:t>Itinerary </a:t>
            </a:r>
            <a:r>
              <a:rPr lang="en-US" b="1" baseline="0" dirty="0" err="1" smtClean="0"/>
              <a:t>si</a:t>
            </a:r>
            <a:r>
              <a:rPr lang="en-US" b="1" baseline="0" dirty="0" smtClean="0"/>
              <a:t> Legs – </a:t>
            </a:r>
            <a:r>
              <a:rPr lang="en-US" b="0" baseline="0" dirty="0" err="1" smtClean="0"/>
              <a:t>reprezinta</a:t>
            </a:r>
            <a:r>
              <a:rPr lang="en-US" b="0" baseline="0" dirty="0" smtClean="0"/>
              <a:t> </a:t>
            </a:r>
            <a:r>
              <a:rPr lang="en-US" b="0" baseline="0" dirty="0" err="1" smtClean="0"/>
              <a:t>planul</a:t>
            </a:r>
            <a:r>
              <a:rPr lang="en-US" b="0" baseline="0" dirty="0" smtClean="0"/>
              <a:t> de transport care </a:t>
            </a:r>
            <a:r>
              <a:rPr lang="en-US" b="0" baseline="0" dirty="0" err="1" smtClean="0"/>
              <a:t>este</a:t>
            </a:r>
            <a:r>
              <a:rPr lang="en-US" b="0" baseline="0" dirty="0" smtClean="0"/>
              <a:t> </a:t>
            </a:r>
            <a:r>
              <a:rPr lang="en-US" b="0" baseline="0" dirty="0" err="1" smtClean="0"/>
              <a:t>foarte</a:t>
            </a:r>
            <a:r>
              <a:rPr lang="en-US" b="0" baseline="0" dirty="0" smtClean="0"/>
              <a:t> </a:t>
            </a:r>
            <a:r>
              <a:rPr lang="en-US" b="0" baseline="0" dirty="0" err="1" smtClean="0"/>
              <a:t>dependente</a:t>
            </a:r>
            <a:r>
              <a:rPr lang="en-US" b="0" baseline="0" dirty="0" smtClean="0"/>
              <a:t> de Route Specification </a:t>
            </a:r>
          </a:p>
          <a:p>
            <a:pPr defTabSz="966612">
              <a:defRPr/>
            </a:pPr>
            <a:r>
              <a:rPr lang="en-US" b="0" baseline="0" dirty="0" smtClean="0"/>
              <a:t>de </a:t>
            </a:r>
            <a:r>
              <a:rPr lang="en-US" b="0" baseline="0" dirty="0" err="1" smtClean="0"/>
              <a:t>aceea</a:t>
            </a:r>
            <a:r>
              <a:rPr lang="en-US" b="0" baseline="0" dirty="0" smtClean="0"/>
              <a:t> </a:t>
            </a:r>
            <a:r>
              <a:rPr lang="en-US" b="0" baseline="0" dirty="0" err="1" smtClean="0"/>
              <a:t>ele</a:t>
            </a:r>
            <a:r>
              <a:rPr lang="en-US" b="0" baseline="0" dirty="0" smtClean="0"/>
              <a:t> tot is Value Objects, </a:t>
            </a:r>
            <a:r>
              <a:rPr lang="en-US" b="0" baseline="0" dirty="0" err="1" smtClean="0"/>
              <a:t>si</a:t>
            </a:r>
            <a:r>
              <a:rPr lang="en-US" b="0" baseline="0" dirty="0" smtClean="0"/>
              <a:t> </a:t>
            </a:r>
            <a:r>
              <a:rPr lang="en-US" b="0" baseline="0" dirty="0" err="1" smtClean="0"/>
              <a:t>daca</a:t>
            </a:r>
            <a:r>
              <a:rPr lang="en-US" b="0" baseline="0" dirty="0" smtClean="0"/>
              <a:t> Route Specification se </a:t>
            </a:r>
            <a:r>
              <a:rPr lang="en-US" b="0" baseline="0" dirty="0" err="1" smtClean="0"/>
              <a:t>schimba</a:t>
            </a:r>
            <a:r>
              <a:rPr lang="en-US" b="0" baseline="0" dirty="0" smtClean="0"/>
              <a:t> ii </a:t>
            </a:r>
            <a:r>
              <a:rPr lang="en-US" b="0" baseline="0" dirty="0" err="1" smtClean="0"/>
              <a:t>mai</a:t>
            </a:r>
            <a:r>
              <a:rPr lang="en-US" b="0" baseline="0" dirty="0" smtClean="0"/>
              <a:t> </a:t>
            </a:r>
            <a:r>
              <a:rPr lang="en-US" b="0" baseline="0" dirty="0" err="1" smtClean="0"/>
              <a:t>usor</a:t>
            </a:r>
            <a:r>
              <a:rPr lang="en-US" b="0" baseline="0" dirty="0" smtClean="0"/>
              <a:t> </a:t>
            </a:r>
            <a:r>
              <a:rPr lang="en-US" b="0" baseline="0" dirty="0" err="1" smtClean="0"/>
              <a:t>pur</a:t>
            </a:r>
            <a:r>
              <a:rPr lang="en-US" b="0" baseline="0" dirty="0" smtClean="0"/>
              <a:t> </a:t>
            </a:r>
            <a:r>
              <a:rPr lang="en-US" b="0" baseline="0" dirty="0" err="1" smtClean="0"/>
              <a:t>si</a:t>
            </a:r>
            <a:r>
              <a:rPr lang="en-US" b="0" baseline="0" dirty="0" smtClean="0"/>
              <a:t> </a:t>
            </a:r>
            <a:r>
              <a:rPr lang="en-US" b="0" baseline="0" dirty="0" err="1" smtClean="0"/>
              <a:t>simplu</a:t>
            </a:r>
            <a:r>
              <a:rPr lang="en-US" b="0" baseline="0" dirty="0" smtClean="0"/>
              <a:t> de</a:t>
            </a:r>
          </a:p>
          <a:p>
            <a:r>
              <a:rPr lang="en-US" sz="1300" dirty="0" smtClean="0"/>
              <a:t>a </a:t>
            </a:r>
            <a:r>
              <a:rPr lang="en-US" sz="1300" dirty="0" err="1" smtClean="0"/>
              <a:t>arunca</a:t>
            </a:r>
            <a:r>
              <a:rPr lang="en-US" sz="1300" dirty="0" smtClean="0"/>
              <a:t> Itinerary </a:t>
            </a:r>
            <a:r>
              <a:rPr lang="en-US" sz="1300" dirty="0" err="1" smtClean="0"/>
              <a:t>vechi</a:t>
            </a:r>
            <a:r>
              <a:rPr lang="en-US" sz="1300" dirty="0" smtClean="0"/>
              <a:t> </a:t>
            </a:r>
            <a:r>
              <a:rPr lang="en-US" sz="1300" dirty="0" err="1" smtClean="0"/>
              <a:t>si</a:t>
            </a:r>
            <a:r>
              <a:rPr lang="en-US" sz="1300" dirty="0" smtClean="0"/>
              <a:t> de a </a:t>
            </a:r>
            <a:r>
              <a:rPr lang="en-US" sz="1300" dirty="0" err="1" smtClean="0"/>
              <a:t>crea</a:t>
            </a:r>
            <a:r>
              <a:rPr lang="en-US" sz="1300" dirty="0" smtClean="0"/>
              <a:t> </a:t>
            </a:r>
            <a:r>
              <a:rPr lang="en-US" sz="1300" dirty="0" err="1" smtClean="0"/>
              <a:t>unu</a:t>
            </a:r>
            <a:r>
              <a:rPr lang="en-US" sz="1300" dirty="0" smtClean="0"/>
              <a:t> </a:t>
            </a:r>
            <a:r>
              <a:rPr lang="en-US" sz="1300" dirty="0" err="1" smtClean="0"/>
              <a:t>nou</a:t>
            </a:r>
            <a:r>
              <a:rPr lang="en-US" sz="1300" dirty="0" smtClean="0"/>
              <a:t> care </a:t>
            </a:r>
            <a:r>
              <a:rPr lang="en-US" sz="1300" dirty="0" err="1" smtClean="0"/>
              <a:t>va</a:t>
            </a:r>
            <a:r>
              <a:rPr lang="en-US" sz="1300" dirty="0" smtClean="0"/>
              <a:t> </a:t>
            </a:r>
            <a:r>
              <a:rPr lang="en-US" sz="1300" dirty="0" err="1" smtClean="0"/>
              <a:t>satisface</a:t>
            </a:r>
            <a:r>
              <a:rPr lang="en-US" sz="1300" dirty="0" smtClean="0"/>
              <a:t> </a:t>
            </a:r>
            <a:r>
              <a:rPr lang="en-US" sz="1300" dirty="0" err="1" smtClean="0"/>
              <a:t>noua</a:t>
            </a:r>
            <a:r>
              <a:rPr lang="en-US" sz="1300" dirty="0" smtClean="0"/>
              <a:t> </a:t>
            </a:r>
            <a:r>
              <a:rPr lang="en-US" sz="1300" dirty="0" err="1" smtClean="0"/>
              <a:t>Specificatie</a:t>
            </a:r>
            <a:r>
              <a:rPr lang="en-US" sz="1300" dirty="0" smtClean="0"/>
              <a:t> a </a:t>
            </a:r>
            <a:r>
              <a:rPr lang="en-US" sz="1300" dirty="0" err="1" smtClean="0"/>
              <a:t>Rutei</a:t>
            </a:r>
            <a:r>
              <a:rPr lang="en-US" sz="1300" dirty="0" smtClean="0"/>
              <a:t>.</a:t>
            </a:r>
            <a:endParaRPr lang="en-US" sz="1300" b="1" dirty="0" smtClean="0"/>
          </a:p>
          <a:p>
            <a:endParaRPr lang="en-US" sz="1300" b="1" dirty="0" smtClean="0"/>
          </a:p>
          <a:p>
            <a:pPr defTabSz="966612">
              <a:defRPr/>
            </a:pPr>
            <a:r>
              <a:rPr lang="en-US" sz="1300" b="1" dirty="0" smtClean="0"/>
              <a:t>CLICK5 – CLICK6</a:t>
            </a:r>
          </a:p>
          <a:p>
            <a:r>
              <a:rPr lang="en-US" b="1" baseline="0" dirty="0" smtClean="0"/>
              <a:t>Voyage </a:t>
            </a:r>
            <a:r>
              <a:rPr lang="en-US" b="1" baseline="0" dirty="0" err="1" smtClean="0"/>
              <a:t>si</a:t>
            </a:r>
            <a:r>
              <a:rPr lang="en-US" b="1" baseline="0" dirty="0" smtClean="0"/>
              <a:t> Location – </a:t>
            </a:r>
            <a:r>
              <a:rPr lang="en-US" b="0" baseline="0" dirty="0" err="1" smtClean="0"/>
              <a:t>reprezinta</a:t>
            </a:r>
            <a:r>
              <a:rPr lang="en-US" b="0" baseline="0" dirty="0" smtClean="0"/>
              <a:t> </a:t>
            </a:r>
            <a:r>
              <a:rPr lang="en-US" b="0" baseline="0" dirty="0" err="1" smtClean="0"/>
              <a:t>obiecte</a:t>
            </a:r>
            <a:r>
              <a:rPr lang="en-US" b="0" baseline="0" dirty="0" smtClean="0"/>
              <a:t> </a:t>
            </a:r>
            <a:r>
              <a:rPr lang="en-US" b="0" baseline="0" dirty="0" err="1" smtClean="0"/>
              <a:t>reale</a:t>
            </a:r>
            <a:r>
              <a:rPr lang="en-US" b="0" baseline="0" dirty="0" smtClean="0"/>
              <a:t> ca </a:t>
            </a:r>
            <a:r>
              <a:rPr lang="en-US" b="0" baseline="0" dirty="0" err="1" smtClean="0"/>
              <a:t>si</a:t>
            </a:r>
            <a:r>
              <a:rPr lang="en-US" b="0" baseline="0" dirty="0" smtClean="0"/>
              <a:t> Cargo, care </a:t>
            </a:r>
            <a:r>
              <a:rPr lang="en-US" b="0" baseline="0" dirty="0" err="1" smtClean="0"/>
              <a:t>deobicei</a:t>
            </a:r>
            <a:r>
              <a:rPr lang="en-US" b="0" baseline="0" dirty="0" smtClean="0"/>
              <a:t> nu </a:t>
            </a:r>
            <a:r>
              <a:rPr lang="en-US" b="0" baseline="0" dirty="0" err="1" smtClean="0"/>
              <a:t>sunt</a:t>
            </a:r>
            <a:r>
              <a:rPr lang="en-US" b="0" baseline="0" dirty="0" smtClean="0"/>
              <a:t> </a:t>
            </a:r>
            <a:r>
              <a:rPr lang="en-US" b="0" baseline="0" dirty="0" err="1" smtClean="0"/>
              <a:t>interschimbabile</a:t>
            </a:r>
            <a:r>
              <a:rPr lang="en-US" b="0" baseline="0" dirty="0" smtClean="0"/>
              <a:t>,</a:t>
            </a:r>
          </a:p>
          <a:p>
            <a:r>
              <a:rPr lang="en-US" b="0" baseline="0" dirty="0" smtClean="0"/>
              <a:t>Voyage are un </a:t>
            </a:r>
            <a:r>
              <a:rPr lang="en-US" b="0" baseline="0" dirty="0" err="1" smtClean="0"/>
              <a:t>numar</a:t>
            </a:r>
            <a:r>
              <a:rPr lang="en-US" b="0" baseline="0" dirty="0" smtClean="0"/>
              <a:t> care </a:t>
            </a:r>
            <a:r>
              <a:rPr lang="en-US" b="0" baseline="0" dirty="0" err="1" smtClean="0"/>
              <a:t>il</a:t>
            </a:r>
            <a:r>
              <a:rPr lang="en-US" b="0" baseline="0" dirty="0" smtClean="0"/>
              <a:t> </a:t>
            </a:r>
            <a:r>
              <a:rPr lang="en-US" b="0" baseline="0" dirty="0" err="1" smtClean="0"/>
              <a:t>identifica</a:t>
            </a:r>
            <a:r>
              <a:rPr lang="en-US" b="0" baseline="0" dirty="0" smtClean="0"/>
              <a:t> in mod </a:t>
            </a:r>
            <a:r>
              <a:rPr lang="en-US" b="0" baseline="0" dirty="0" err="1" smtClean="0"/>
              <a:t>unic</a:t>
            </a:r>
            <a:r>
              <a:rPr lang="en-US" b="0" baseline="0" dirty="0" smtClean="0"/>
              <a:t> </a:t>
            </a:r>
            <a:r>
              <a:rPr lang="en-US" b="0" baseline="0" dirty="0" err="1" smtClean="0"/>
              <a:t>dar</a:t>
            </a:r>
            <a:r>
              <a:rPr lang="en-US" b="0" baseline="0" dirty="0" smtClean="0"/>
              <a:t> location are un cod care </a:t>
            </a:r>
            <a:r>
              <a:rPr lang="en-US" b="0" baseline="0" dirty="0" err="1" smtClean="0"/>
              <a:t>deasemenea</a:t>
            </a:r>
            <a:endParaRPr lang="en-US" b="0" baseline="0" dirty="0" smtClean="0"/>
          </a:p>
          <a:p>
            <a:r>
              <a:rPr lang="en-US" b="0" baseline="0" dirty="0" err="1" smtClean="0"/>
              <a:t>il</a:t>
            </a:r>
            <a:r>
              <a:rPr lang="en-US" b="0" baseline="0" dirty="0" smtClean="0"/>
              <a:t> </a:t>
            </a:r>
            <a:r>
              <a:rPr lang="en-US" b="0" baseline="0" dirty="0" err="1" smtClean="0"/>
              <a:t>identifica</a:t>
            </a:r>
            <a:r>
              <a:rPr lang="en-US" b="0" baseline="0" dirty="0" smtClean="0"/>
              <a:t> in mod </a:t>
            </a:r>
            <a:r>
              <a:rPr lang="en-US" b="0" baseline="0" dirty="0" err="1" smtClean="0"/>
              <a:t>unic</a:t>
            </a:r>
            <a:r>
              <a:rPr lang="en-US" b="0" baseline="0" dirty="0" smtClean="0"/>
              <a:t>, </a:t>
            </a:r>
            <a:r>
              <a:rPr lang="en-US" b="0" baseline="0" dirty="0" err="1" smtClean="0"/>
              <a:t>deci</a:t>
            </a:r>
            <a:r>
              <a:rPr lang="en-US" b="0" baseline="0" dirty="0" smtClean="0"/>
              <a:t> </a:t>
            </a:r>
            <a:r>
              <a:rPr lang="en-US" b="0" baseline="0" dirty="0" err="1" smtClean="0"/>
              <a:t>ele</a:t>
            </a:r>
            <a:r>
              <a:rPr lang="en-US" b="0" baseline="0" dirty="0" smtClean="0"/>
              <a:t> </a:t>
            </a:r>
            <a:r>
              <a:rPr lang="en-US" b="0" baseline="0" dirty="0" err="1" smtClean="0"/>
              <a:t>sunt</a:t>
            </a:r>
            <a:r>
              <a:rPr lang="en-US" b="0" baseline="0" dirty="0" smtClean="0"/>
              <a:t> </a:t>
            </a:r>
            <a:r>
              <a:rPr lang="en-US" b="0" baseline="0" dirty="0" err="1" smtClean="0"/>
              <a:t>Entitati</a:t>
            </a:r>
            <a:r>
              <a:rPr lang="en-US" b="0" baseline="0" dirty="0" smtClean="0"/>
              <a:t>.</a:t>
            </a:r>
          </a:p>
          <a:p>
            <a:endParaRPr lang="en-US" b="1" baseline="0" dirty="0" smtClean="0"/>
          </a:p>
          <a:p>
            <a:endParaRPr lang="en-US" sz="1300" b="1" dirty="0" smtClean="0"/>
          </a:p>
          <a:p>
            <a:pPr defTabSz="966612">
              <a:defRPr/>
            </a:pPr>
            <a:r>
              <a:rPr lang="en-US" sz="1300" b="1" dirty="0" smtClean="0"/>
              <a:t>CLICK7</a:t>
            </a:r>
            <a:endParaRPr lang="en-US" b="1" baseline="0" dirty="0" smtClean="0"/>
          </a:p>
          <a:p>
            <a:pPr defTabSz="966612">
              <a:defRPr/>
            </a:pPr>
            <a:r>
              <a:rPr lang="en-US" sz="1300" b="1" dirty="0" smtClean="0"/>
              <a:t>Handling Event – </a:t>
            </a:r>
            <a:r>
              <a:rPr lang="en-US" sz="1300" dirty="0" err="1" smtClean="0"/>
              <a:t>reflecta</a:t>
            </a:r>
            <a:r>
              <a:rPr lang="en-US" sz="1300" dirty="0" smtClean="0"/>
              <a:t> </a:t>
            </a:r>
            <a:r>
              <a:rPr lang="en-US" sz="1300" dirty="0" err="1" smtClean="0"/>
              <a:t>evenimente</a:t>
            </a:r>
            <a:r>
              <a:rPr lang="en-US" sz="1300" dirty="0" smtClean="0"/>
              <a:t> </a:t>
            </a:r>
            <a:r>
              <a:rPr lang="en-US" sz="1300" dirty="0" err="1" smtClean="0"/>
              <a:t>reale</a:t>
            </a:r>
            <a:r>
              <a:rPr lang="en-US" sz="1300" dirty="0" smtClean="0"/>
              <a:t> care tot </a:t>
            </a:r>
            <a:r>
              <a:rPr lang="en-US" sz="1300" dirty="0" err="1" smtClean="0"/>
              <a:t>trebuie</a:t>
            </a:r>
            <a:r>
              <a:rPr lang="en-US" sz="1300" dirty="0" smtClean="0"/>
              <a:t> </a:t>
            </a:r>
            <a:r>
              <a:rPr lang="en-US" sz="1300" dirty="0" err="1" smtClean="0"/>
              <a:t>sa</a:t>
            </a:r>
            <a:r>
              <a:rPr lang="en-US" sz="1300" dirty="0" smtClean="0"/>
              <a:t> se </a:t>
            </a:r>
            <a:r>
              <a:rPr lang="en-US" sz="1300" dirty="0" err="1" smtClean="0"/>
              <a:t>poate</a:t>
            </a:r>
            <a:r>
              <a:rPr lang="en-US" sz="1300" dirty="0" smtClean="0"/>
              <a:t> </a:t>
            </a:r>
            <a:r>
              <a:rPr lang="en-US" sz="1300" dirty="0" err="1" smtClean="0"/>
              <a:t>distinge</a:t>
            </a:r>
            <a:r>
              <a:rPr lang="en-US" sz="1300" dirty="0" smtClean="0"/>
              <a:t> </a:t>
            </a:r>
            <a:r>
              <a:rPr lang="en-US" sz="1300" dirty="0" err="1" smtClean="0"/>
              <a:t>unu</a:t>
            </a:r>
            <a:r>
              <a:rPr lang="en-US" sz="1300" dirty="0" smtClean="0"/>
              <a:t> de </a:t>
            </a:r>
            <a:r>
              <a:rPr lang="en-US" sz="1300" dirty="0" err="1" smtClean="0"/>
              <a:t>altu</a:t>
            </a:r>
            <a:endParaRPr lang="en-US" sz="1300" dirty="0" smtClean="0"/>
          </a:p>
          <a:p>
            <a:pPr defTabSz="966612">
              <a:defRPr/>
            </a:pPr>
            <a:r>
              <a:rPr lang="en-US" sz="1300" dirty="0" err="1" smtClean="0"/>
              <a:t>pentru</a:t>
            </a:r>
            <a:r>
              <a:rPr lang="en-US" sz="1300" dirty="0" smtClean="0"/>
              <a:t> a ne </a:t>
            </a:r>
            <a:r>
              <a:rPr lang="en-US" sz="1300" dirty="0" err="1" smtClean="0"/>
              <a:t>da</a:t>
            </a:r>
            <a:r>
              <a:rPr lang="en-US" sz="1300" dirty="0" smtClean="0"/>
              <a:t> </a:t>
            </a:r>
            <a:r>
              <a:rPr lang="en-US" sz="1300" dirty="0" err="1" smtClean="0"/>
              <a:t>posibilitatea</a:t>
            </a:r>
            <a:r>
              <a:rPr lang="en-US" sz="1300" dirty="0" smtClean="0"/>
              <a:t> de a </a:t>
            </a:r>
            <a:r>
              <a:rPr lang="en-US" sz="1300" dirty="0" err="1" smtClean="0"/>
              <a:t>vedea</a:t>
            </a:r>
            <a:r>
              <a:rPr lang="en-US" sz="1300" dirty="0" smtClean="0"/>
              <a:t> </a:t>
            </a:r>
            <a:r>
              <a:rPr lang="en-US" sz="1300" dirty="0" err="1" smtClean="0"/>
              <a:t>ce</a:t>
            </a:r>
            <a:r>
              <a:rPr lang="en-US" sz="1300" dirty="0" smtClean="0"/>
              <a:t> se </a:t>
            </a:r>
            <a:r>
              <a:rPr lang="en-US" sz="1300" dirty="0" err="1" smtClean="0"/>
              <a:t>intimpla</a:t>
            </a:r>
            <a:r>
              <a:rPr lang="en-US" sz="1300" dirty="0" smtClean="0"/>
              <a:t>, </a:t>
            </a:r>
            <a:r>
              <a:rPr lang="en-US" sz="1300" dirty="0" err="1" smtClean="0"/>
              <a:t>deci</a:t>
            </a:r>
            <a:r>
              <a:rPr lang="en-US" sz="1300" dirty="0" smtClean="0"/>
              <a:t> </a:t>
            </a:r>
            <a:r>
              <a:rPr lang="en-US" sz="1300" dirty="0" err="1" smtClean="0"/>
              <a:t>ele</a:t>
            </a:r>
            <a:r>
              <a:rPr lang="en-US" sz="1300" dirty="0" smtClean="0"/>
              <a:t> </a:t>
            </a:r>
            <a:r>
              <a:rPr lang="en-US" sz="1300" dirty="0" err="1" smtClean="0"/>
              <a:t>sunt</a:t>
            </a:r>
            <a:r>
              <a:rPr lang="en-US" sz="1300" dirty="0" smtClean="0"/>
              <a:t> </a:t>
            </a:r>
            <a:r>
              <a:rPr lang="en-US" sz="1300" dirty="0" err="1" smtClean="0"/>
              <a:t>Entitati</a:t>
            </a:r>
            <a:r>
              <a:rPr lang="en-US" sz="1300" dirty="0" smtClean="0"/>
              <a:t>.</a:t>
            </a:r>
          </a:p>
          <a:p>
            <a:endParaRPr lang="en-US" sz="1300" b="1" dirty="0" smtClean="0"/>
          </a:p>
          <a:p>
            <a:pPr defTabSz="966612">
              <a:defRPr/>
            </a:pPr>
            <a:r>
              <a:rPr lang="en-US" sz="1300" b="1" dirty="0" smtClean="0"/>
              <a:t>CLICK8</a:t>
            </a:r>
          </a:p>
          <a:p>
            <a:pPr defTabSz="966612">
              <a:defRPr/>
            </a:pPr>
            <a:r>
              <a:rPr lang="en-US" sz="1300" b="1" dirty="0" smtClean="0"/>
              <a:t>Delivery History – </a:t>
            </a:r>
            <a:r>
              <a:rPr lang="en-US" sz="1300" dirty="0" err="1" smtClean="0"/>
              <a:t>noi</a:t>
            </a:r>
            <a:r>
              <a:rPr lang="en-US" sz="1300" dirty="0" smtClean="0"/>
              <a:t> nu </a:t>
            </a:r>
            <a:r>
              <a:rPr lang="en-US" sz="1300" dirty="0" err="1" smtClean="0"/>
              <a:t>avem</a:t>
            </a:r>
            <a:r>
              <a:rPr lang="en-US" sz="1300" dirty="0" smtClean="0"/>
              <a:t> </a:t>
            </a:r>
            <a:r>
              <a:rPr lang="en-US" sz="1300" dirty="0" err="1" smtClean="0"/>
              <a:t>nevoie</a:t>
            </a:r>
            <a:r>
              <a:rPr lang="en-US" sz="1300" dirty="0" smtClean="0"/>
              <a:t> de un history Id, </a:t>
            </a:r>
            <a:r>
              <a:rPr lang="en-US" sz="1300" dirty="0" err="1" smtClean="0"/>
              <a:t>noi</a:t>
            </a:r>
            <a:r>
              <a:rPr lang="en-US" sz="1300" dirty="0" smtClean="0"/>
              <a:t> </a:t>
            </a:r>
            <a:r>
              <a:rPr lang="en-US" sz="1300" dirty="0" err="1" smtClean="0"/>
              <a:t>suntem</a:t>
            </a:r>
            <a:r>
              <a:rPr lang="en-US" sz="1300" dirty="0" smtClean="0"/>
              <a:t> </a:t>
            </a:r>
            <a:r>
              <a:rPr lang="en-US" sz="1300" dirty="0" err="1" smtClean="0"/>
              <a:t>mai</a:t>
            </a:r>
            <a:r>
              <a:rPr lang="en-US" sz="1300" dirty="0" smtClean="0"/>
              <a:t> </a:t>
            </a:r>
            <a:r>
              <a:rPr lang="en-US" sz="1300" dirty="0" err="1" smtClean="0"/>
              <a:t>mult</a:t>
            </a:r>
            <a:r>
              <a:rPr lang="en-US" sz="1300" dirty="0" smtClean="0"/>
              <a:t> </a:t>
            </a:r>
            <a:r>
              <a:rPr lang="en-US" sz="1300" dirty="0" err="1" smtClean="0"/>
              <a:t>interesati</a:t>
            </a:r>
            <a:r>
              <a:rPr lang="en-US" sz="1300" dirty="0" smtClean="0"/>
              <a:t> in</a:t>
            </a:r>
          </a:p>
          <a:p>
            <a:pPr defTabSz="966612">
              <a:defRPr/>
            </a:pPr>
            <a:r>
              <a:rPr lang="en-US" sz="1300" dirty="0" err="1" smtClean="0"/>
              <a:t>lista</a:t>
            </a:r>
            <a:r>
              <a:rPr lang="en-US" sz="1300" dirty="0" smtClean="0"/>
              <a:t> de </a:t>
            </a:r>
            <a:r>
              <a:rPr lang="en-US" sz="1300" dirty="0" err="1" smtClean="0"/>
              <a:t>evenimente</a:t>
            </a:r>
            <a:r>
              <a:rPr lang="en-US" sz="1300" dirty="0" smtClean="0"/>
              <a:t> din </a:t>
            </a:r>
            <a:r>
              <a:rPr lang="en-US" sz="1300" dirty="0" err="1" smtClean="0"/>
              <a:t>acest</a:t>
            </a:r>
            <a:r>
              <a:rPr lang="en-US" sz="1300" dirty="0" smtClean="0"/>
              <a:t> History care </a:t>
            </a:r>
            <a:r>
              <a:rPr lang="en-US" sz="1300" dirty="0" err="1" smtClean="0"/>
              <a:t>creste</a:t>
            </a:r>
            <a:r>
              <a:rPr lang="en-US" sz="1300" dirty="0" smtClean="0"/>
              <a:t> in </a:t>
            </a:r>
            <a:r>
              <a:rPr lang="en-US" sz="1300" dirty="0" err="1" smtClean="0"/>
              <a:t>timp</a:t>
            </a:r>
            <a:r>
              <a:rPr lang="en-US" sz="1300" dirty="0" smtClean="0"/>
              <a:t>.</a:t>
            </a:r>
          </a:p>
          <a:p>
            <a:endParaRPr lang="en-US" sz="1300" b="1" dirty="0" smtClean="0"/>
          </a:p>
          <a:p>
            <a:r>
              <a:rPr lang="en-US" sz="1300" b="1" dirty="0" err="1" smtClean="0"/>
              <a:t>Dupa</a:t>
            </a:r>
            <a:r>
              <a:rPr lang="en-US" sz="1300" b="1" dirty="0" smtClean="0"/>
              <a:t> </a:t>
            </a:r>
            <a:r>
              <a:rPr lang="en-US" sz="1300" b="1" dirty="0" err="1" smtClean="0"/>
              <a:t>ce</a:t>
            </a:r>
            <a:r>
              <a:rPr lang="en-US" sz="1300" b="1" dirty="0" smtClean="0"/>
              <a:t> am </a:t>
            </a:r>
            <a:r>
              <a:rPr lang="en-US" sz="1300" b="1" dirty="0" err="1" smtClean="0"/>
              <a:t>identificat</a:t>
            </a:r>
            <a:r>
              <a:rPr lang="en-US" sz="1300" b="1" dirty="0" smtClean="0"/>
              <a:t> </a:t>
            </a:r>
            <a:r>
              <a:rPr lang="en-US" sz="1300" b="1" dirty="0" err="1" smtClean="0"/>
              <a:t>ce</a:t>
            </a:r>
            <a:r>
              <a:rPr lang="en-US" sz="1300" b="1" dirty="0" smtClean="0"/>
              <a:t> </a:t>
            </a:r>
            <a:r>
              <a:rPr lang="en-US" sz="1300" b="1" dirty="0" err="1" smtClean="0"/>
              <a:t>reprezinta</a:t>
            </a:r>
            <a:r>
              <a:rPr lang="en-US" sz="1300" b="1" dirty="0" smtClean="0"/>
              <a:t> </a:t>
            </a:r>
            <a:r>
              <a:rPr lang="en-US" sz="1300" b="1" dirty="0" err="1" smtClean="0"/>
              <a:t>fiecare</a:t>
            </a:r>
            <a:r>
              <a:rPr lang="en-US" sz="1300" b="1" dirty="0" smtClean="0"/>
              <a:t> </a:t>
            </a:r>
            <a:r>
              <a:rPr lang="en-US" sz="1300" b="1" dirty="0" err="1" smtClean="0"/>
              <a:t>obiect</a:t>
            </a:r>
            <a:r>
              <a:rPr lang="en-US" sz="1300" b="1" dirty="0" smtClean="0"/>
              <a:t>,</a:t>
            </a:r>
          </a:p>
          <a:p>
            <a:r>
              <a:rPr lang="en-US" sz="1300" b="1" dirty="0" err="1" smtClean="0"/>
              <a:t>urmatorul</a:t>
            </a:r>
            <a:r>
              <a:rPr lang="en-US" sz="1300" b="1" dirty="0" smtClean="0"/>
              <a:t> pas </a:t>
            </a:r>
            <a:r>
              <a:rPr lang="en-US" sz="1300" b="1" dirty="0" err="1" smtClean="0"/>
              <a:t>este</a:t>
            </a:r>
            <a:r>
              <a:rPr lang="en-US" sz="1300" b="1" dirty="0" smtClean="0"/>
              <a:t> de a </a:t>
            </a:r>
            <a:r>
              <a:rPr lang="en-US" sz="1300" b="1" dirty="0" err="1" smtClean="0"/>
              <a:t>identifica</a:t>
            </a:r>
            <a:r>
              <a:rPr lang="en-US" sz="1300" b="1" dirty="0" smtClean="0"/>
              <a:t> Aggregate Roots  </a:t>
            </a:r>
            <a:r>
              <a:rPr lang="en-US" sz="1300" b="1" dirty="0" err="1" smtClean="0"/>
              <a:t>si</a:t>
            </a:r>
            <a:r>
              <a:rPr lang="en-US" sz="1300" b="1" dirty="0" smtClean="0"/>
              <a:t> </a:t>
            </a:r>
            <a:r>
              <a:rPr lang="en-US" sz="1300" b="1" dirty="0" err="1" smtClean="0"/>
              <a:t>Buondary</a:t>
            </a:r>
            <a:r>
              <a:rPr lang="en-US" sz="1300" b="1" dirty="0" smtClean="0"/>
              <a:t> a </a:t>
            </a:r>
            <a:r>
              <a:rPr lang="en-US" sz="1300" b="1" dirty="0" err="1" smtClean="0"/>
              <a:t>fiecarui</a:t>
            </a:r>
            <a:r>
              <a:rPr lang="en-US" sz="1300" b="1" dirty="0" smtClean="0"/>
              <a:t> Root.</a:t>
            </a:r>
          </a:p>
          <a:p>
            <a:endParaRPr lang="en-US" sz="1300" b="1" dirty="0" smtClean="0"/>
          </a:p>
          <a:p>
            <a:r>
              <a:rPr lang="en-US" sz="1300" b="1" dirty="0" smtClean="0"/>
              <a:t>In </a:t>
            </a:r>
            <a:r>
              <a:rPr lang="en-US" sz="1300" b="1" dirty="0" err="1" smtClean="0"/>
              <a:t>realitate</a:t>
            </a:r>
            <a:r>
              <a:rPr lang="en-US" sz="1300" b="1" dirty="0" smtClean="0"/>
              <a:t> </a:t>
            </a:r>
            <a:r>
              <a:rPr lang="en-US" sz="1300" b="1" dirty="0" err="1" smtClean="0"/>
              <a:t>acest</a:t>
            </a:r>
            <a:r>
              <a:rPr lang="en-US" sz="1300" b="1" dirty="0" smtClean="0"/>
              <a:t> </a:t>
            </a:r>
            <a:r>
              <a:rPr lang="en-US" sz="1300" b="1" dirty="0" err="1" smtClean="0"/>
              <a:t>proces</a:t>
            </a:r>
            <a:r>
              <a:rPr lang="en-US" sz="1300" b="1" dirty="0" smtClean="0"/>
              <a:t>, </a:t>
            </a:r>
            <a:r>
              <a:rPr lang="en-US" sz="1300" b="1" dirty="0" err="1" smtClean="0"/>
              <a:t>deseori</a:t>
            </a:r>
            <a:r>
              <a:rPr lang="en-US" sz="1300" b="1" dirty="0" smtClean="0"/>
              <a:t>, </a:t>
            </a:r>
            <a:r>
              <a:rPr lang="en-US" sz="1300" b="1" dirty="0" err="1" smtClean="0"/>
              <a:t>este</a:t>
            </a:r>
            <a:r>
              <a:rPr lang="en-US" sz="1300" b="1" dirty="0" smtClean="0"/>
              <a:t> </a:t>
            </a:r>
            <a:r>
              <a:rPr lang="en-US" sz="1300" b="1" dirty="0" err="1" smtClean="0"/>
              <a:t>unul</a:t>
            </a:r>
            <a:r>
              <a:rPr lang="en-US" sz="1300" b="1" dirty="0" smtClean="0"/>
              <a:t> din </a:t>
            </a:r>
            <a:r>
              <a:rPr lang="en-US" sz="1300" b="1" dirty="0" err="1" smtClean="0"/>
              <a:t>cele</a:t>
            </a:r>
            <a:r>
              <a:rPr lang="en-US" sz="1300" b="1" dirty="0" smtClean="0"/>
              <a:t> </a:t>
            </a:r>
            <a:r>
              <a:rPr lang="en-US" sz="1300" b="1" dirty="0" err="1" smtClean="0"/>
              <a:t>mai</a:t>
            </a:r>
            <a:r>
              <a:rPr lang="en-US" sz="1300" b="1" dirty="0" smtClean="0"/>
              <a:t> </a:t>
            </a:r>
            <a:r>
              <a:rPr lang="en-US" sz="1300" b="1" dirty="0" err="1" smtClean="0"/>
              <a:t>grele</a:t>
            </a:r>
            <a:r>
              <a:rPr lang="en-US" sz="1300" b="1" dirty="0" smtClean="0"/>
              <a:t>.</a:t>
            </a:r>
          </a:p>
          <a:p>
            <a:endParaRPr lang="en-US" sz="1300" b="1" dirty="0" smtClean="0"/>
          </a:p>
          <a:p>
            <a:r>
              <a:rPr lang="en-US" sz="1300" b="1" dirty="0" smtClean="0"/>
              <a:t>Sa </a:t>
            </a:r>
            <a:r>
              <a:rPr lang="en-US" sz="1300" b="1" dirty="0" err="1" smtClean="0"/>
              <a:t>incepem</a:t>
            </a:r>
            <a:r>
              <a:rPr lang="en-US" sz="1300" b="1" dirty="0" smtClean="0"/>
              <a:t> </a:t>
            </a:r>
            <a:r>
              <a:rPr lang="en-US" sz="1300" b="1" dirty="0" err="1" smtClean="0"/>
              <a:t>sa</a:t>
            </a:r>
            <a:r>
              <a:rPr lang="en-US" sz="1300" b="1" dirty="0" smtClean="0"/>
              <a:t> </a:t>
            </a:r>
            <a:r>
              <a:rPr lang="en-US" sz="1300" b="1" dirty="0" err="1" smtClean="0"/>
              <a:t>indentificam</a:t>
            </a:r>
            <a:r>
              <a:rPr lang="en-US" sz="1300" b="1" dirty="0" smtClean="0"/>
              <a:t> Aggregate Roots </a:t>
            </a:r>
            <a:r>
              <a:rPr lang="en-US" sz="1300" b="1" dirty="0" err="1" smtClean="0"/>
              <a:t>si</a:t>
            </a:r>
            <a:r>
              <a:rPr lang="en-US" sz="1300" b="1" dirty="0" smtClean="0"/>
              <a:t> </a:t>
            </a:r>
            <a:r>
              <a:rPr lang="en-US" sz="1300" b="1" dirty="0" err="1" smtClean="0"/>
              <a:t>hotarele</a:t>
            </a:r>
            <a:r>
              <a:rPr lang="en-US" sz="1300" b="1" dirty="0" smtClean="0"/>
              <a:t>, boundary a </a:t>
            </a:r>
            <a:r>
              <a:rPr lang="en-US" sz="1300" b="1" dirty="0" err="1" smtClean="0"/>
              <a:t>fiecarui</a:t>
            </a:r>
            <a:r>
              <a:rPr lang="en-US" sz="1300" b="1" dirty="0" smtClean="0"/>
              <a:t> Aggregate Root, </a:t>
            </a:r>
            <a:r>
              <a:rPr lang="en-US" sz="1300" b="1" dirty="0" err="1" smtClean="0"/>
              <a:t>ce</a:t>
            </a:r>
            <a:r>
              <a:rPr lang="en-US" sz="1300" b="1" dirty="0" smtClean="0"/>
              <a:t> </a:t>
            </a:r>
          </a:p>
          <a:p>
            <a:r>
              <a:rPr lang="en-US" sz="1300" b="1" dirty="0" err="1" smtClean="0"/>
              <a:t>va</a:t>
            </a:r>
            <a:r>
              <a:rPr lang="en-US" sz="1300" b="1" dirty="0" smtClean="0"/>
              <a:t> </a:t>
            </a:r>
            <a:r>
              <a:rPr lang="en-US" sz="1300" b="1" dirty="0" err="1" smtClean="0"/>
              <a:t>reprezenta</a:t>
            </a:r>
            <a:r>
              <a:rPr lang="en-US" sz="1300" b="1" dirty="0" smtClean="0"/>
              <a:t> </a:t>
            </a:r>
            <a:r>
              <a:rPr lang="en-US" sz="1300" b="1" dirty="0" err="1" smtClean="0"/>
              <a:t>unitate</a:t>
            </a:r>
            <a:r>
              <a:rPr lang="en-US" sz="1300" b="1" dirty="0" smtClean="0"/>
              <a:t> de </a:t>
            </a:r>
            <a:r>
              <a:rPr lang="en-US" sz="1300" b="1" dirty="0" err="1" smtClean="0"/>
              <a:t>consistentsa</a:t>
            </a:r>
            <a:r>
              <a:rPr lang="en-US" sz="1300" b="1" dirty="0" smtClean="0"/>
              <a:t>, </a:t>
            </a:r>
            <a:r>
              <a:rPr lang="en-US" sz="1300" b="1" dirty="0" err="1" smtClean="0"/>
              <a:t>validare</a:t>
            </a:r>
            <a:r>
              <a:rPr lang="en-US" sz="1300" b="1" dirty="0" smtClean="0"/>
              <a:t> </a:t>
            </a:r>
            <a:r>
              <a:rPr lang="en-US" sz="1300" b="1" dirty="0" err="1" smtClean="0"/>
              <a:t>ect</a:t>
            </a:r>
            <a:r>
              <a:rPr lang="en-US" sz="1300" b="1" dirty="0" smtClean="0"/>
              <a:t>..</a:t>
            </a:r>
          </a:p>
          <a:p>
            <a:endParaRPr lang="en-US" sz="1300" b="1" dirty="0" smtClean="0"/>
          </a:p>
          <a:p>
            <a:r>
              <a:rPr lang="en-US" sz="1300" b="1" dirty="0" smtClean="0"/>
              <a:t>CLICK9</a:t>
            </a:r>
          </a:p>
          <a:p>
            <a:r>
              <a:rPr lang="en-US" sz="1300" b="1" dirty="0" err="1" smtClean="0"/>
              <a:t>Deci</a:t>
            </a:r>
            <a:r>
              <a:rPr lang="en-US" sz="1300" b="1" dirty="0" smtClean="0"/>
              <a:t> Voyage </a:t>
            </a:r>
            <a:r>
              <a:rPr lang="en-US" sz="1300" b="1" dirty="0" err="1" smtClean="0"/>
              <a:t>si</a:t>
            </a:r>
            <a:r>
              <a:rPr lang="en-US" sz="1300" b="1" dirty="0" smtClean="0"/>
              <a:t> Location</a:t>
            </a:r>
            <a:r>
              <a:rPr lang="en-US" sz="1300" dirty="0" smtClean="0"/>
              <a:t>  au </a:t>
            </a:r>
            <a:r>
              <a:rPr lang="en-US" sz="1300" dirty="0" err="1" smtClean="0"/>
              <a:t>identitati</a:t>
            </a:r>
            <a:r>
              <a:rPr lang="en-US" sz="1300" dirty="0" smtClean="0"/>
              <a:t> </a:t>
            </a:r>
            <a:r>
              <a:rPr lang="en-US" sz="1300" dirty="0" err="1" smtClean="0"/>
              <a:t>independente</a:t>
            </a:r>
            <a:r>
              <a:rPr lang="en-US" sz="1300" dirty="0" smtClean="0"/>
              <a:t> </a:t>
            </a:r>
            <a:r>
              <a:rPr lang="en-US" sz="1300" dirty="0" err="1" smtClean="0"/>
              <a:t>si</a:t>
            </a:r>
            <a:r>
              <a:rPr lang="en-US" sz="1300" dirty="0" smtClean="0"/>
              <a:t> </a:t>
            </a:r>
            <a:r>
              <a:rPr lang="en-US" sz="1300" dirty="0" err="1" smtClean="0"/>
              <a:t>aceste</a:t>
            </a:r>
            <a:r>
              <a:rPr lang="en-US" sz="1300" dirty="0" smtClean="0"/>
              <a:t> </a:t>
            </a:r>
            <a:r>
              <a:rPr lang="en-US" sz="1300" dirty="0" err="1" smtClean="0"/>
              <a:t>entitati</a:t>
            </a:r>
            <a:r>
              <a:rPr lang="en-US" sz="1300" dirty="0" smtClean="0"/>
              <a:t> pot </a:t>
            </a:r>
            <a:r>
              <a:rPr lang="en-US" sz="1300" dirty="0" err="1" smtClean="0"/>
              <a:t>fi</a:t>
            </a:r>
            <a:r>
              <a:rPr lang="en-US" sz="1300" dirty="0" smtClean="0"/>
              <a:t> </a:t>
            </a:r>
            <a:r>
              <a:rPr lang="en-US" sz="1300" dirty="0" err="1" smtClean="0"/>
              <a:t>comune</a:t>
            </a:r>
            <a:r>
              <a:rPr lang="en-US" sz="1300" dirty="0" smtClean="0"/>
              <a:t> </a:t>
            </a:r>
            <a:r>
              <a:rPr lang="en-US" sz="1300" dirty="0" err="1" smtClean="0"/>
              <a:t>pentru</a:t>
            </a:r>
            <a:r>
              <a:rPr lang="en-US" sz="1300" dirty="0" smtClean="0"/>
              <a:t> </a:t>
            </a:r>
          </a:p>
          <a:p>
            <a:pPr defTabSz="966612">
              <a:defRPr/>
            </a:pPr>
            <a:r>
              <a:rPr lang="en-US" sz="1300" dirty="0" err="1" smtClean="0"/>
              <a:t>mai</a:t>
            </a:r>
            <a:r>
              <a:rPr lang="en-US" sz="1300" dirty="0" smtClean="0"/>
              <a:t> </a:t>
            </a:r>
            <a:r>
              <a:rPr lang="en-US" sz="1300" dirty="0" err="1" smtClean="0"/>
              <a:t>multe</a:t>
            </a:r>
            <a:r>
              <a:rPr lang="en-US" sz="1300" dirty="0" smtClean="0"/>
              <a:t> </a:t>
            </a:r>
            <a:r>
              <a:rPr lang="en-US" sz="1300" dirty="0" err="1" smtClean="0"/>
              <a:t>alte</a:t>
            </a:r>
            <a:r>
              <a:rPr lang="en-US" sz="1300" dirty="0" smtClean="0"/>
              <a:t> </a:t>
            </a:r>
            <a:r>
              <a:rPr lang="en-US" sz="1300" dirty="0" err="1" smtClean="0"/>
              <a:t>obiecte</a:t>
            </a:r>
            <a:r>
              <a:rPr lang="en-US" sz="1300" dirty="0" smtClean="0"/>
              <a:t>, </a:t>
            </a:r>
            <a:r>
              <a:rPr lang="en-US" sz="1300" dirty="0" err="1" smtClean="0"/>
              <a:t>deci</a:t>
            </a:r>
            <a:r>
              <a:rPr lang="en-US" sz="1300" dirty="0" smtClean="0"/>
              <a:t> </a:t>
            </a:r>
            <a:r>
              <a:rPr lang="en-US" sz="1300" dirty="0" err="1" smtClean="0"/>
              <a:t>ele</a:t>
            </a:r>
            <a:r>
              <a:rPr lang="en-US" sz="1300" dirty="0" smtClean="0"/>
              <a:t> </a:t>
            </a:r>
            <a:r>
              <a:rPr lang="en-US" sz="1300" dirty="0" err="1" smtClean="0"/>
              <a:t>sunt</a:t>
            </a:r>
            <a:r>
              <a:rPr lang="en-US" sz="1300" dirty="0" smtClean="0"/>
              <a:t> Aggregate Root, </a:t>
            </a:r>
            <a:r>
              <a:rPr lang="en-US" sz="1300" dirty="0" err="1" smtClean="0"/>
              <a:t>si</a:t>
            </a:r>
            <a:r>
              <a:rPr lang="en-US" sz="1300" dirty="0" smtClean="0"/>
              <a:t> au </a:t>
            </a:r>
            <a:r>
              <a:rPr lang="en-US" sz="1300" b="1" dirty="0" err="1" smtClean="0"/>
              <a:t>au</a:t>
            </a:r>
            <a:r>
              <a:rPr lang="en-US" sz="1300" b="1" dirty="0" smtClean="0"/>
              <a:t> </a:t>
            </a:r>
            <a:r>
              <a:rPr lang="en-US" sz="1300" b="1" dirty="0" err="1" smtClean="0"/>
              <a:t>urmatorul</a:t>
            </a:r>
            <a:r>
              <a:rPr lang="en-US" sz="1300" b="1" dirty="0" smtClean="0"/>
              <a:t> boundary.</a:t>
            </a:r>
          </a:p>
          <a:p>
            <a:endParaRPr lang="en-US" sz="1300" dirty="0" smtClean="0"/>
          </a:p>
          <a:p>
            <a:pPr defTabSz="966612">
              <a:defRPr/>
            </a:pPr>
            <a:r>
              <a:rPr lang="en-US" sz="1300" b="1" dirty="0" smtClean="0"/>
              <a:t>CLICK10</a:t>
            </a:r>
          </a:p>
          <a:p>
            <a:r>
              <a:rPr lang="en-US" sz="1300" b="1" dirty="0" smtClean="0"/>
              <a:t>Cargo - </a:t>
            </a:r>
            <a:r>
              <a:rPr lang="en-US" sz="1300" dirty="0" err="1" smtClean="0"/>
              <a:t>deasemenea</a:t>
            </a:r>
            <a:r>
              <a:rPr lang="en-US" sz="1300" dirty="0" smtClean="0"/>
              <a:t> are o </a:t>
            </a:r>
            <a:r>
              <a:rPr lang="en-US" sz="1300" dirty="0" err="1" smtClean="0"/>
              <a:t>identitate</a:t>
            </a:r>
            <a:r>
              <a:rPr lang="en-US" sz="1300" dirty="0" smtClean="0"/>
              <a:t> </a:t>
            </a:r>
            <a:r>
              <a:rPr lang="en-US" sz="1300" dirty="0" err="1" smtClean="0"/>
              <a:t>independenta</a:t>
            </a:r>
            <a:r>
              <a:rPr lang="en-US" sz="1300" dirty="0" smtClean="0"/>
              <a:t> </a:t>
            </a:r>
            <a:r>
              <a:rPr lang="en-US" sz="1300" dirty="0" err="1" smtClean="0"/>
              <a:t>si</a:t>
            </a:r>
            <a:r>
              <a:rPr lang="en-US" sz="1300" dirty="0" smtClean="0"/>
              <a:t> </a:t>
            </a:r>
            <a:r>
              <a:rPr lang="en-US" sz="1300" dirty="0" err="1" smtClean="0"/>
              <a:t>poate</a:t>
            </a:r>
            <a:r>
              <a:rPr lang="en-US" sz="1300" dirty="0" smtClean="0"/>
              <a:t> </a:t>
            </a:r>
            <a:r>
              <a:rPr lang="en-US" sz="1300" dirty="0" err="1" smtClean="0"/>
              <a:t>fi</a:t>
            </a:r>
            <a:r>
              <a:rPr lang="en-US" sz="1300" dirty="0" smtClean="0"/>
              <a:t> </a:t>
            </a:r>
            <a:r>
              <a:rPr lang="en-US" sz="1300" dirty="0" err="1" smtClean="0"/>
              <a:t>comun</a:t>
            </a:r>
            <a:r>
              <a:rPr lang="en-US" sz="1300" dirty="0" smtClean="0"/>
              <a:t> </a:t>
            </a:r>
            <a:r>
              <a:rPr lang="en-US" sz="1300" dirty="0" err="1" smtClean="0"/>
              <a:t>pentru</a:t>
            </a:r>
            <a:r>
              <a:rPr lang="en-US" sz="1300" dirty="0" smtClean="0"/>
              <a:t> </a:t>
            </a:r>
            <a:r>
              <a:rPr lang="en-US" sz="1300" dirty="0" err="1" smtClean="0"/>
              <a:t>mai</a:t>
            </a:r>
            <a:r>
              <a:rPr lang="en-US" sz="1300" dirty="0" smtClean="0"/>
              <a:t> </a:t>
            </a:r>
            <a:r>
              <a:rPr lang="en-US" sz="1300" dirty="0" err="1" smtClean="0"/>
              <a:t>multe</a:t>
            </a:r>
            <a:r>
              <a:rPr lang="en-US" sz="1300" dirty="0" smtClean="0"/>
              <a:t> </a:t>
            </a:r>
            <a:r>
              <a:rPr lang="en-US" sz="1300" dirty="0" err="1" smtClean="0"/>
              <a:t>obiecte</a:t>
            </a:r>
            <a:r>
              <a:rPr lang="en-US" sz="1300" dirty="0" smtClean="0"/>
              <a:t>.</a:t>
            </a:r>
          </a:p>
          <a:p>
            <a:r>
              <a:rPr lang="en-US" sz="1300" dirty="0" smtClean="0"/>
              <a:t>Cargo </a:t>
            </a:r>
            <a:r>
              <a:rPr lang="en-US" sz="1300" dirty="0" err="1" smtClean="0"/>
              <a:t>este</a:t>
            </a:r>
            <a:r>
              <a:rPr lang="en-US" sz="1300" dirty="0" smtClean="0"/>
              <a:t> un aggregate </a:t>
            </a:r>
            <a:r>
              <a:rPr lang="en-US" sz="1300" dirty="0" err="1" smtClean="0"/>
              <a:t>mai</a:t>
            </a:r>
            <a:r>
              <a:rPr lang="en-US" sz="1300" dirty="0" smtClean="0"/>
              <a:t> mare, route specification nu </a:t>
            </a:r>
            <a:r>
              <a:rPr lang="en-US" sz="1300" dirty="0" err="1" smtClean="0"/>
              <a:t>prea</a:t>
            </a:r>
            <a:r>
              <a:rPr lang="en-US" sz="1300" dirty="0" smtClean="0"/>
              <a:t> are </a:t>
            </a:r>
            <a:r>
              <a:rPr lang="en-US" sz="1300" dirty="0" err="1" smtClean="0"/>
              <a:t>sens</a:t>
            </a:r>
            <a:r>
              <a:rPr lang="en-US" sz="1300" dirty="0" smtClean="0"/>
              <a:t> </a:t>
            </a:r>
            <a:r>
              <a:rPr lang="en-US" sz="1300" dirty="0" err="1" smtClean="0"/>
              <a:t>fara</a:t>
            </a:r>
            <a:r>
              <a:rPr lang="en-US" sz="1300" dirty="0" smtClean="0"/>
              <a:t> Cargo </a:t>
            </a:r>
            <a:r>
              <a:rPr lang="en-US" sz="1300" dirty="0" err="1" smtClean="0"/>
              <a:t>caci</a:t>
            </a:r>
            <a:r>
              <a:rPr lang="en-US" sz="1300" dirty="0" smtClean="0"/>
              <a:t> cum </a:t>
            </a:r>
            <a:r>
              <a:rPr lang="en-US" sz="1300" dirty="0" err="1" smtClean="0"/>
              <a:t>si</a:t>
            </a:r>
            <a:r>
              <a:rPr lang="en-US" sz="1300" dirty="0" smtClean="0"/>
              <a:t> am </a:t>
            </a:r>
            <a:r>
              <a:rPr lang="en-US" sz="1300" dirty="0" err="1" smtClean="0"/>
              <a:t>mentionat</a:t>
            </a:r>
            <a:r>
              <a:rPr lang="en-US" sz="1300" dirty="0" smtClean="0"/>
              <a:t> </a:t>
            </a:r>
            <a:r>
              <a:rPr lang="en-US" sz="1300" dirty="0" err="1" smtClean="0"/>
              <a:t>mai</a:t>
            </a:r>
            <a:r>
              <a:rPr lang="en-US" sz="1300" dirty="0" smtClean="0"/>
              <a:t> </a:t>
            </a:r>
            <a:r>
              <a:rPr lang="en-US" sz="1300" dirty="0" err="1" smtClean="0"/>
              <a:t>inainte</a:t>
            </a:r>
            <a:r>
              <a:rPr lang="en-US" sz="1300" dirty="0" smtClean="0"/>
              <a:t> ca </a:t>
            </a:r>
            <a:r>
              <a:rPr lang="en-US" sz="1300" dirty="0" err="1" smtClean="0"/>
              <a:t>reprezinta</a:t>
            </a:r>
            <a:r>
              <a:rPr lang="en-US" sz="1300" dirty="0" smtClean="0"/>
              <a:t> </a:t>
            </a:r>
            <a:r>
              <a:rPr lang="en-US" sz="1300" dirty="0" err="1" smtClean="0"/>
              <a:t>niste</a:t>
            </a:r>
            <a:r>
              <a:rPr lang="en-US" sz="1300" dirty="0" smtClean="0"/>
              <a:t> </a:t>
            </a:r>
            <a:r>
              <a:rPr lang="en-US" sz="1300" dirty="0" err="1" smtClean="0"/>
              <a:t>proprietati</a:t>
            </a:r>
            <a:r>
              <a:rPr lang="en-US" sz="1300" dirty="0" smtClean="0"/>
              <a:t> a cargo. </a:t>
            </a:r>
          </a:p>
          <a:p>
            <a:r>
              <a:rPr lang="en-US" sz="1300" b="1" dirty="0" err="1" smtClean="0"/>
              <a:t>Itenarary</a:t>
            </a:r>
            <a:r>
              <a:rPr lang="en-US" sz="1300" b="1" dirty="0" smtClean="0"/>
              <a:t> </a:t>
            </a:r>
            <a:r>
              <a:rPr lang="en-US" sz="1300" b="1" dirty="0" err="1" smtClean="0"/>
              <a:t>si</a:t>
            </a:r>
            <a:r>
              <a:rPr lang="en-US" sz="1300" b="1" dirty="0" smtClean="0"/>
              <a:t> Leg </a:t>
            </a:r>
            <a:r>
              <a:rPr lang="en-US" sz="1300" dirty="0" smtClean="0"/>
              <a:t>la moment is </a:t>
            </a:r>
            <a:r>
              <a:rPr lang="en-US" sz="1300" dirty="0" err="1" smtClean="0"/>
              <a:t>dependente</a:t>
            </a:r>
            <a:r>
              <a:rPr lang="en-US" sz="1300" dirty="0" smtClean="0"/>
              <a:t> de un route specification</a:t>
            </a:r>
          </a:p>
          <a:p>
            <a:r>
              <a:rPr lang="en-US" sz="1300" dirty="0" err="1" smtClean="0"/>
              <a:t>ceea</a:t>
            </a:r>
            <a:r>
              <a:rPr lang="en-US" sz="1300" dirty="0" smtClean="0"/>
              <a:t> </a:t>
            </a:r>
            <a:r>
              <a:rPr lang="en-US" sz="1300" dirty="0" err="1" smtClean="0"/>
              <a:t>ce</a:t>
            </a:r>
            <a:r>
              <a:rPr lang="en-US" sz="1300" dirty="0" smtClean="0"/>
              <a:t> ne </a:t>
            </a:r>
            <a:r>
              <a:rPr lang="en-US" sz="1300" dirty="0" err="1" smtClean="0"/>
              <a:t>spune</a:t>
            </a:r>
            <a:r>
              <a:rPr lang="en-US" sz="1300" dirty="0" smtClean="0"/>
              <a:t> ca </a:t>
            </a:r>
            <a:r>
              <a:rPr lang="en-US" sz="1300" dirty="0" err="1" smtClean="0"/>
              <a:t>ele</a:t>
            </a:r>
            <a:r>
              <a:rPr lang="en-US" sz="1300" dirty="0" smtClean="0"/>
              <a:t> nu au </a:t>
            </a:r>
            <a:r>
              <a:rPr lang="en-US" sz="1300" dirty="0" err="1" smtClean="0"/>
              <a:t>sens</a:t>
            </a:r>
            <a:r>
              <a:rPr lang="en-US" sz="1300" dirty="0" smtClean="0"/>
              <a:t> </a:t>
            </a:r>
            <a:r>
              <a:rPr lang="en-US" sz="1300" dirty="0" err="1" smtClean="0"/>
              <a:t>fara</a:t>
            </a:r>
            <a:r>
              <a:rPr lang="en-US" sz="1300" dirty="0" smtClean="0"/>
              <a:t> Cargo </a:t>
            </a:r>
            <a:r>
              <a:rPr lang="en-US" sz="1300" dirty="0" err="1" smtClean="0"/>
              <a:t>si</a:t>
            </a:r>
            <a:r>
              <a:rPr lang="en-US" sz="1300" dirty="0" smtClean="0"/>
              <a:t> is </a:t>
            </a:r>
            <a:r>
              <a:rPr lang="en-US" sz="1300" dirty="0" err="1" smtClean="0"/>
              <a:t>dependente</a:t>
            </a:r>
            <a:r>
              <a:rPr lang="en-US" sz="1300" dirty="0" smtClean="0"/>
              <a:t> de </a:t>
            </a:r>
            <a:r>
              <a:rPr lang="en-US" sz="1300" dirty="0" err="1" smtClean="0"/>
              <a:t>acest</a:t>
            </a:r>
            <a:r>
              <a:rPr lang="en-US" sz="1300" dirty="0" smtClean="0"/>
              <a:t> cargo, </a:t>
            </a:r>
          </a:p>
          <a:p>
            <a:r>
              <a:rPr lang="en-US" sz="1300" dirty="0" err="1" smtClean="0"/>
              <a:t>deci</a:t>
            </a:r>
            <a:r>
              <a:rPr lang="en-US" sz="1300" dirty="0" smtClean="0"/>
              <a:t> </a:t>
            </a:r>
            <a:r>
              <a:rPr lang="en-US" sz="1300" dirty="0" err="1" smtClean="0"/>
              <a:t>deasemenea</a:t>
            </a:r>
            <a:r>
              <a:rPr lang="en-US" sz="1300" dirty="0" smtClean="0"/>
              <a:t> intra in </a:t>
            </a:r>
            <a:r>
              <a:rPr lang="en-US" sz="1300" dirty="0" err="1" smtClean="0"/>
              <a:t>acelasi</a:t>
            </a:r>
            <a:r>
              <a:rPr lang="en-US" sz="1300" dirty="0" smtClean="0"/>
              <a:t> boundary.</a:t>
            </a:r>
          </a:p>
          <a:p>
            <a:endParaRPr lang="en-US" sz="1300" dirty="0" smtClean="0"/>
          </a:p>
          <a:p>
            <a:endParaRPr lang="en-US" sz="1300" b="1" dirty="0" smtClean="0"/>
          </a:p>
          <a:p>
            <a:pPr defTabSz="966612">
              <a:defRPr/>
            </a:pPr>
            <a:r>
              <a:rPr lang="en-US" sz="1300" b="1" dirty="0" smtClean="0"/>
              <a:t>CLICK11</a:t>
            </a:r>
          </a:p>
          <a:p>
            <a:r>
              <a:rPr lang="en-US" sz="1300" b="1" dirty="0" smtClean="0"/>
              <a:t>Handling Events – </a:t>
            </a:r>
            <a:r>
              <a:rPr lang="en-US" sz="1300" dirty="0" err="1" smtClean="0"/>
              <a:t>deobicei</a:t>
            </a:r>
            <a:r>
              <a:rPr lang="en-US" sz="1300" dirty="0" smtClean="0"/>
              <a:t> </a:t>
            </a:r>
            <a:r>
              <a:rPr lang="en-US" sz="1300" dirty="0" err="1" smtClean="0"/>
              <a:t>vor</a:t>
            </a:r>
            <a:r>
              <a:rPr lang="en-US" sz="1300" dirty="0" smtClean="0"/>
              <a:t> </a:t>
            </a:r>
            <a:r>
              <a:rPr lang="en-US" sz="1300" dirty="0" err="1" smtClean="0"/>
              <a:t>fi</a:t>
            </a:r>
            <a:r>
              <a:rPr lang="en-US" sz="1300" dirty="0" smtClean="0"/>
              <a:t> create de </a:t>
            </a:r>
            <a:r>
              <a:rPr lang="en-US" sz="1300" dirty="0" err="1" smtClean="0"/>
              <a:t>operatori</a:t>
            </a:r>
            <a:r>
              <a:rPr lang="en-US" sz="1300" dirty="0" smtClean="0"/>
              <a:t> in </a:t>
            </a:r>
            <a:r>
              <a:rPr lang="en-US" sz="1300" dirty="0" err="1" smtClean="0"/>
              <a:t>porturi</a:t>
            </a:r>
            <a:r>
              <a:rPr lang="en-US" sz="1300" dirty="0" smtClean="0"/>
              <a:t>, </a:t>
            </a:r>
          </a:p>
          <a:p>
            <a:r>
              <a:rPr lang="en-US" sz="1300" dirty="0" err="1" smtClean="0"/>
              <a:t>prin</a:t>
            </a:r>
            <a:r>
              <a:rPr lang="en-US" sz="1300" dirty="0" smtClean="0"/>
              <a:t> </a:t>
            </a:r>
            <a:r>
              <a:rPr lang="en-US" sz="1300" dirty="0" err="1" smtClean="0"/>
              <a:t>introducerea</a:t>
            </a:r>
            <a:r>
              <a:rPr lang="en-US" sz="1300" dirty="0" smtClean="0"/>
              <a:t> a Handling Type – de </a:t>
            </a:r>
            <a:r>
              <a:rPr lang="en-US" sz="1300" dirty="0" err="1" smtClean="0"/>
              <a:t>exemplu</a:t>
            </a:r>
            <a:r>
              <a:rPr lang="en-US" sz="1300" dirty="0" smtClean="0"/>
              <a:t> ca </a:t>
            </a:r>
            <a:r>
              <a:rPr lang="en-US" sz="1300" dirty="0" err="1" smtClean="0"/>
              <a:t>incarcatura</a:t>
            </a:r>
            <a:r>
              <a:rPr lang="en-US" sz="1300" dirty="0" smtClean="0"/>
              <a:t> a </a:t>
            </a:r>
            <a:r>
              <a:rPr lang="en-US" sz="1300" dirty="0" err="1" smtClean="0"/>
              <a:t>ajuns</a:t>
            </a:r>
            <a:r>
              <a:rPr lang="en-US" sz="1300" dirty="0" smtClean="0"/>
              <a:t>, </a:t>
            </a:r>
          </a:p>
          <a:p>
            <a:r>
              <a:rPr lang="en-US" sz="1300" dirty="0" err="1" smtClean="0"/>
              <a:t>Timpului</a:t>
            </a:r>
            <a:r>
              <a:rPr lang="en-US" sz="1300" dirty="0" smtClean="0"/>
              <a:t>, Cargo </a:t>
            </a:r>
            <a:r>
              <a:rPr lang="en-US" sz="1300" dirty="0" err="1" smtClean="0"/>
              <a:t>tarcking</a:t>
            </a:r>
            <a:r>
              <a:rPr lang="en-US" sz="1300" dirty="0" smtClean="0"/>
              <a:t> Id </a:t>
            </a:r>
            <a:r>
              <a:rPr lang="en-US" sz="1300" dirty="0" err="1" smtClean="0"/>
              <a:t>si</a:t>
            </a:r>
            <a:r>
              <a:rPr lang="en-US" sz="1300" dirty="0" smtClean="0"/>
              <a:t> </a:t>
            </a:r>
            <a:r>
              <a:rPr lang="en-US" sz="1300" dirty="0" err="1" smtClean="0"/>
              <a:t>codul</a:t>
            </a:r>
            <a:r>
              <a:rPr lang="en-US" sz="1300" dirty="0" smtClean="0"/>
              <a:t> </a:t>
            </a:r>
            <a:r>
              <a:rPr lang="en-US" sz="1300" dirty="0" err="1" smtClean="0"/>
              <a:t>locatiei</a:t>
            </a:r>
            <a:r>
              <a:rPr lang="en-US" sz="1300" dirty="0" smtClean="0"/>
              <a:t> port-</a:t>
            </a:r>
            <a:r>
              <a:rPr lang="en-US" sz="1300" dirty="0" err="1" smtClean="0"/>
              <a:t>ului</a:t>
            </a:r>
            <a:r>
              <a:rPr lang="en-US" sz="1300" dirty="0" smtClean="0"/>
              <a:t>. </a:t>
            </a:r>
          </a:p>
          <a:p>
            <a:r>
              <a:rPr lang="en-US" sz="1300" dirty="0" err="1" smtClean="0"/>
              <a:t>Aceste</a:t>
            </a:r>
            <a:r>
              <a:rPr lang="en-US" sz="1300" dirty="0" smtClean="0"/>
              <a:t> </a:t>
            </a:r>
            <a:r>
              <a:rPr lang="en-US" sz="1300" dirty="0" err="1" smtClean="0"/>
              <a:t>evenimente</a:t>
            </a:r>
            <a:r>
              <a:rPr lang="en-US" sz="1300" dirty="0" smtClean="0"/>
              <a:t> se </a:t>
            </a:r>
            <a:r>
              <a:rPr lang="en-US" sz="1300" dirty="0" err="1" smtClean="0"/>
              <a:t>creaza</a:t>
            </a:r>
            <a:r>
              <a:rPr lang="en-US" sz="1300" dirty="0" smtClean="0"/>
              <a:t> independent </a:t>
            </a:r>
            <a:r>
              <a:rPr lang="en-US" sz="1300" dirty="0" err="1" smtClean="0"/>
              <a:t>si</a:t>
            </a:r>
            <a:r>
              <a:rPr lang="en-US" sz="1300" dirty="0" smtClean="0"/>
              <a:t> se scot din </a:t>
            </a:r>
            <a:r>
              <a:rPr lang="en-US" sz="1300" dirty="0" err="1" smtClean="0"/>
              <a:t>baza</a:t>
            </a:r>
            <a:r>
              <a:rPr lang="en-US" sz="1300" dirty="0" smtClean="0"/>
              <a:t> </a:t>
            </a:r>
            <a:r>
              <a:rPr lang="en-US" sz="1300" dirty="0" err="1" smtClean="0"/>
              <a:t>prin</a:t>
            </a:r>
            <a:r>
              <a:rPr lang="en-US" sz="1300" dirty="0" smtClean="0"/>
              <a:t> un DB query </a:t>
            </a:r>
            <a:r>
              <a:rPr lang="en-US" sz="1300" dirty="0" err="1" smtClean="0"/>
              <a:t>pentru</a:t>
            </a:r>
            <a:r>
              <a:rPr lang="en-US" sz="1300" dirty="0" smtClean="0"/>
              <a:t> a </a:t>
            </a:r>
            <a:r>
              <a:rPr lang="en-US" sz="1300" dirty="0" err="1" smtClean="0"/>
              <a:t>construi</a:t>
            </a:r>
            <a:r>
              <a:rPr lang="en-US" sz="1300" dirty="0" smtClean="0"/>
              <a:t> History, </a:t>
            </a:r>
            <a:r>
              <a:rPr lang="en-US" sz="1300" dirty="0" err="1" smtClean="0"/>
              <a:t>deci</a:t>
            </a:r>
            <a:r>
              <a:rPr lang="en-US" sz="1300" dirty="0" smtClean="0"/>
              <a:t> el tot </a:t>
            </a:r>
            <a:r>
              <a:rPr lang="en-US" sz="1300" dirty="0" err="1" smtClean="0"/>
              <a:t>reprezinta</a:t>
            </a:r>
            <a:r>
              <a:rPr lang="en-US" sz="1300" dirty="0" smtClean="0"/>
              <a:t> un Aggregate Root.</a:t>
            </a:r>
          </a:p>
          <a:p>
            <a:r>
              <a:rPr lang="en-US" sz="1300" b="1" dirty="0" smtClean="0"/>
              <a:t>Si </a:t>
            </a:r>
            <a:r>
              <a:rPr lang="en-US" sz="1300" b="1" dirty="0" err="1" smtClean="0"/>
              <a:t>este</a:t>
            </a:r>
            <a:r>
              <a:rPr lang="en-US" sz="1300" b="1" dirty="0" smtClean="0"/>
              <a:t> o </a:t>
            </a:r>
            <a:r>
              <a:rPr lang="en-US" sz="1300" b="1" dirty="0" err="1" smtClean="0"/>
              <a:t>unitate</a:t>
            </a:r>
            <a:r>
              <a:rPr lang="en-US" sz="1300" b="1" dirty="0" smtClean="0"/>
              <a:t> de </a:t>
            </a:r>
            <a:r>
              <a:rPr lang="en-US" sz="1300" b="1" dirty="0" err="1" smtClean="0"/>
              <a:t>consistenta</a:t>
            </a:r>
            <a:r>
              <a:rPr lang="en-US" sz="1300" b="1" dirty="0" smtClean="0"/>
              <a:t> </a:t>
            </a:r>
            <a:r>
              <a:rPr lang="en-US" sz="1300" b="1" dirty="0" err="1" smtClean="0"/>
              <a:t>independenta</a:t>
            </a:r>
            <a:r>
              <a:rPr lang="en-US" sz="1300" b="1" dirty="0" smtClean="0"/>
              <a:t> </a:t>
            </a:r>
            <a:r>
              <a:rPr lang="en-US" sz="1300" b="1" dirty="0" err="1" smtClean="0"/>
              <a:t>deci</a:t>
            </a:r>
            <a:r>
              <a:rPr lang="en-US" sz="1300" b="1" dirty="0" smtClean="0"/>
              <a:t> are boundary de sine </a:t>
            </a:r>
            <a:r>
              <a:rPr lang="en-US" sz="1300" b="1" dirty="0" err="1" smtClean="0"/>
              <a:t>insusi</a:t>
            </a:r>
            <a:r>
              <a:rPr lang="en-US" sz="1300" b="1" dirty="0" smtClean="0"/>
              <a:t>.</a:t>
            </a:r>
          </a:p>
          <a:p>
            <a:endParaRPr lang="en-US" sz="1300" b="1" dirty="0" smtClean="0"/>
          </a:p>
          <a:p>
            <a:r>
              <a:rPr lang="en-US" sz="1300" b="1" dirty="0" smtClean="0"/>
              <a:t>CLICK12</a:t>
            </a:r>
          </a:p>
          <a:p>
            <a:r>
              <a:rPr lang="en-US" sz="1300" b="1" dirty="0" err="1" smtClean="0"/>
              <a:t>Urmatorul</a:t>
            </a:r>
            <a:r>
              <a:rPr lang="en-US" sz="1300" b="1" dirty="0" smtClean="0"/>
              <a:t> pas </a:t>
            </a:r>
            <a:r>
              <a:rPr lang="en-US" sz="1300" b="1" dirty="0" err="1" smtClean="0"/>
              <a:t>este</a:t>
            </a:r>
            <a:r>
              <a:rPr lang="en-US" sz="1300" b="1" dirty="0" smtClean="0"/>
              <a:t> de a </a:t>
            </a:r>
            <a:r>
              <a:rPr lang="en-US" sz="1300" b="1" dirty="0" err="1" smtClean="0"/>
              <a:t>alege</a:t>
            </a:r>
            <a:r>
              <a:rPr lang="en-US" sz="1300" b="1" dirty="0" smtClean="0"/>
              <a:t> Repositories, </a:t>
            </a:r>
            <a:r>
              <a:rPr lang="en-US" sz="1300" b="1" dirty="0" err="1" smtClean="0"/>
              <a:t>deobicei</a:t>
            </a:r>
            <a:r>
              <a:rPr lang="en-US" sz="1300" b="1" dirty="0" smtClean="0"/>
              <a:t> </a:t>
            </a:r>
            <a:r>
              <a:rPr lang="en-US" sz="1300" b="1" dirty="0" err="1" smtClean="0"/>
              <a:t>pentru</a:t>
            </a:r>
            <a:r>
              <a:rPr lang="en-US" sz="1300" b="1" dirty="0" smtClean="0"/>
              <a:t> </a:t>
            </a:r>
            <a:r>
              <a:rPr lang="en-US" sz="1300" b="1" dirty="0" err="1" smtClean="0"/>
              <a:t>fiecare</a:t>
            </a:r>
            <a:r>
              <a:rPr lang="en-US" sz="1300" b="1" dirty="0" smtClean="0"/>
              <a:t> Aggregate Root </a:t>
            </a:r>
            <a:r>
              <a:rPr lang="en-US" sz="1300" b="1" dirty="0" err="1" smtClean="0"/>
              <a:t>avem</a:t>
            </a:r>
            <a:r>
              <a:rPr lang="en-US" sz="1300" b="1" dirty="0" smtClean="0"/>
              <a:t> cite </a:t>
            </a:r>
          </a:p>
          <a:p>
            <a:r>
              <a:rPr lang="en-US" sz="1300" b="1" dirty="0" smtClean="0"/>
              <a:t>un repository, </a:t>
            </a:r>
            <a:r>
              <a:rPr lang="en-US" sz="1300" b="1" dirty="0" err="1" smtClean="0"/>
              <a:t>asta</a:t>
            </a:r>
            <a:r>
              <a:rPr lang="en-US" sz="1300" b="1" dirty="0" smtClean="0"/>
              <a:t> nu </a:t>
            </a:r>
            <a:r>
              <a:rPr lang="en-US" sz="1300" b="1" dirty="0" err="1" smtClean="0"/>
              <a:t>este</a:t>
            </a:r>
            <a:r>
              <a:rPr lang="en-US" sz="1300" b="1" dirty="0" smtClean="0"/>
              <a:t> o </a:t>
            </a:r>
            <a:r>
              <a:rPr lang="en-US" sz="1300" b="1" dirty="0" err="1" smtClean="0"/>
              <a:t>regula</a:t>
            </a:r>
            <a:r>
              <a:rPr lang="en-US" sz="1300" b="1" dirty="0" smtClean="0"/>
              <a:t> ca pot </a:t>
            </a:r>
            <a:r>
              <a:rPr lang="en-US" sz="1300" b="1" dirty="0" err="1" smtClean="0"/>
              <a:t>fi</a:t>
            </a:r>
            <a:r>
              <a:rPr lang="en-US" sz="1300" b="1" dirty="0" smtClean="0"/>
              <a:t> </a:t>
            </a:r>
            <a:r>
              <a:rPr lang="en-US" sz="1300" b="1" dirty="0" err="1" smtClean="0"/>
              <a:t>si</a:t>
            </a:r>
            <a:r>
              <a:rPr lang="en-US" sz="1300" b="1" dirty="0" smtClean="0"/>
              <a:t> </a:t>
            </a:r>
            <a:r>
              <a:rPr lang="en-US" sz="1300" b="1" dirty="0" err="1" smtClean="0"/>
              <a:t>exceptii</a:t>
            </a:r>
            <a:r>
              <a:rPr lang="en-US" sz="1300" b="1" dirty="0" smtClean="0"/>
              <a:t> </a:t>
            </a:r>
            <a:r>
              <a:rPr lang="en-US" sz="1300" b="1" dirty="0" err="1" smtClean="0"/>
              <a:t>dar</a:t>
            </a:r>
            <a:r>
              <a:rPr lang="en-US" sz="1300" b="1" dirty="0" smtClean="0"/>
              <a:t> in </a:t>
            </a:r>
            <a:r>
              <a:rPr lang="en-US" sz="1300" b="1" dirty="0" err="1" smtClean="0"/>
              <a:t>majoritatea</a:t>
            </a:r>
            <a:r>
              <a:rPr lang="en-US" sz="1300" b="1" dirty="0" smtClean="0"/>
              <a:t> </a:t>
            </a:r>
            <a:r>
              <a:rPr lang="en-US" sz="1300" b="1" dirty="0" err="1" smtClean="0"/>
              <a:t>cazurilor</a:t>
            </a:r>
            <a:r>
              <a:rPr lang="en-US" sz="1300" b="1" dirty="0" smtClean="0"/>
              <a:t> ii </a:t>
            </a:r>
            <a:r>
              <a:rPr lang="en-US" sz="1300" b="1" dirty="0" err="1" smtClean="0"/>
              <a:t>asa</a:t>
            </a:r>
            <a:r>
              <a:rPr lang="en-US" sz="1300" b="1" dirty="0" smtClean="0"/>
              <a:t>.</a:t>
            </a:r>
          </a:p>
          <a:p>
            <a:endParaRPr lang="en-US" sz="1300" b="1" dirty="0" smtClean="0"/>
          </a:p>
          <a:p>
            <a:endParaRPr lang="en-US" sz="1300" b="1" dirty="0" smtClean="0"/>
          </a:p>
          <a:p>
            <a:endParaRPr lang="en-US" b="1" baseline="0" dirty="0" smtClean="0"/>
          </a:p>
          <a:p>
            <a:endParaRPr lang="en-US" b="1" baseline="0" dirty="0" smtClean="0"/>
          </a:p>
          <a:p>
            <a:endParaRPr lang="en-US" b="1" baseline="0" dirty="0" smtClean="0"/>
          </a:p>
          <a:p>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Cam </a:t>
            </a:r>
            <a:r>
              <a:rPr lang="en-US" b="1" dirty="0" err="1" smtClean="0"/>
              <a:t>acestea</a:t>
            </a:r>
            <a:r>
              <a:rPr lang="en-US" b="1" dirty="0" smtClean="0"/>
              <a:t> pot </a:t>
            </a:r>
            <a:r>
              <a:rPr lang="en-US" b="1" dirty="0" err="1" smtClean="0"/>
              <a:t>fi</a:t>
            </a:r>
            <a:r>
              <a:rPr lang="en-US" b="1" dirty="0" smtClean="0"/>
              <a:t> </a:t>
            </a:r>
            <a:r>
              <a:rPr lang="en-US" b="1" dirty="0" err="1" smtClean="0"/>
              <a:t>termenii</a:t>
            </a:r>
            <a:r>
              <a:rPr lang="en-US" b="1" dirty="0" smtClean="0"/>
              <a:t> </a:t>
            </a:r>
            <a:r>
              <a:rPr lang="en-US" b="1" dirty="0" err="1" smtClean="0"/>
              <a:t>folositi</a:t>
            </a:r>
            <a:r>
              <a:rPr lang="en-US" b="1" dirty="0" smtClean="0"/>
              <a:t> ca Ubiquitous Language.</a:t>
            </a:r>
          </a:p>
          <a:p>
            <a:r>
              <a:rPr lang="en-US" b="1" smtClean="0"/>
              <a:t>CLICK1</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Domain</a:t>
            </a:r>
            <a:r>
              <a:rPr lang="en-US" baseline="0" dirty="0" smtClean="0"/>
              <a:t> Model-</a:t>
            </a:r>
            <a:r>
              <a:rPr lang="en-US" baseline="0" dirty="0" err="1" smtClean="0"/>
              <a:t>ul</a:t>
            </a:r>
            <a:r>
              <a:rPr lang="en-US" baseline="0" dirty="0" smtClean="0"/>
              <a:t> se </a:t>
            </a:r>
            <a:r>
              <a:rPr lang="en-US" baseline="0" dirty="0" err="1" smtClean="0"/>
              <a:t>afla</a:t>
            </a:r>
            <a:r>
              <a:rPr lang="en-US" baseline="0" dirty="0" smtClean="0"/>
              <a:t> in Domain Layer. </a:t>
            </a:r>
            <a:r>
              <a:rPr lang="en-US" baseline="0" dirty="0" err="1" smtClean="0"/>
              <a:t>Deobicei</a:t>
            </a:r>
            <a:r>
              <a:rPr lang="en-US" baseline="0" dirty="0" smtClean="0"/>
              <a:t> in </a:t>
            </a:r>
            <a:r>
              <a:rPr lang="en-US" baseline="0" dirty="0" err="1" smtClean="0"/>
              <a:t>proiecte</a:t>
            </a:r>
            <a:r>
              <a:rPr lang="en-US" baseline="0" dirty="0" smtClean="0"/>
              <a:t> DDD se face o </a:t>
            </a:r>
            <a:r>
              <a:rPr lang="en-US" baseline="0" dirty="0" err="1" smtClean="0"/>
              <a:t>clasa</a:t>
            </a:r>
            <a:r>
              <a:rPr lang="en-US" baseline="0" dirty="0" smtClean="0"/>
              <a:t> de </a:t>
            </a:r>
            <a:r>
              <a:rPr lang="en-US" baseline="0" dirty="0" err="1" smtClean="0"/>
              <a:t>baza</a:t>
            </a:r>
            <a:r>
              <a:rPr lang="en-US" baseline="0" dirty="0" smtClean="0"/>
              <a:t> </a:t>
            </a:r>
            <a:r>
              <a:rPr lang="en-US" baseline="0" dirty="0" err="1" smtClean="0"/>
              <a:t>sau</a:t>
            </a:r>
            <a:r>
              <a:rPr lang="en-US" baseline="0" dirty="0" smtClean="0"/>
              <a:t> </a:t>
            </a:r>
            <a:r>
              <a:rPr lang="en-US" baseline="0" dirty="0" err="1" smtClean="0"/>
              <a:t>interfata</a:t>
            </a:r>
            <a:r>
              <a:rPr lang="en-US" baseline="0" dirty="0" smtClean="0"/>
              <a:t> </a:t>
            </a:r>
            <a:r>
              <a:rPr lang="en-US" baseline="0" dirty="0" err="1" smtClean="0"/>
              <a:t>pentru</a:t>
            </a:r>
            <a:r>
              <a:rPr lang="en-US" baseline="0" dirty="0" smtClean="0"/>
              <a:t> </a:t>
            </a:r>
            <a:r>
              <a:rPr lang="en-US" baseline="0" dirty="0" err="1" smtClean="0"/>
              <a:t>Entitati</a:t>
            </a:r>
            <a:r>
              <a:rPr lang="en-US" baseline="0" dirty="0" smtClean="0"/>
              <a:t> </a:t>
            </a:r>
            <a:r>
              <a:rPr lang="en-US" baseline="0" dirty="0" err="1" smtClean="0"/>
              <a:t>si</a:t>
            </a:r>
            <a:r>
              <a:rPr lang="en-US" baseline="0" dirty="0" smtClean="0"/>
              <a:t> Value Object </a:t>
            </a:r>
          </a:p>
          <a:p>
            <a:r>
              <a:rPr lang="en-US" baseline="0" dirty="0" err="1" smtClean="0"/>
              <a:t>pentru</a:t>
            </a:r>
            <a:r>
              <a:rPr lang="en-US" baseline="0" dirty="0" smtClean="0"/>
              <a:t> a </a:t>
            </a:r>
            <a:r>
              <a:rPr lang="en-US" baseline="0" dirty="0" err="1" smtClean="0"/>
              <a:t>reflecta</a:t>
            </a:r>
            <a:r>
              <a:rPr lang="en-US" baseline="0" dirty="0" smtClean="0"/>
              <a:t> </a:t>
            </a:r>
            <a:r>
              <a:rPr lang="en-US" baseline="0" dirty="0" err="1" smtClean="0"/>
              <a:t>mai</a:t>
            </a:r>
            <a:r>
              <a:rPr lang="en-US" baseline="0" dirty="0" smtClean="0"/>
              <a:t> </a:t>
            </a:r>
            <a:r>
              <a:rPr lang="en-US" baseline="0" dirty="0" err="1" smtClean="0"/>
              <a:t>bine</a:t>
            </a:r>
            <a:r>
              <a:rPr lang="en-US" baseline="0" dirty="0" smtClean="0"/>
              <a:t> </a:t>
            </a:r>
            <a:r>
              <a:rPr lang="en-US" baseline="0" dirty="0" err="1" smtClean="0"/>
              <a:t>modelul</a:t>
            </a:r>
            <a:r>
              <a:rPr lang="en-US" baseline="0" dirty="0" smtClean="0"/>
              <a:t>, se </a:t>
            </a:r>
            <a:r>
              <a:rPr lang="en-US" baseline="0" dirty="0" err="1" smtClean="0"/>
              <a:t>poate</a:t>
            </a:r>
            <a:r>
              <a:rPr lang="en-US" baseline="0" dirty="0" smtClean="0"/>
              <a:t> de </a:t>
            </a:r>
            <a:r>
              <a:rPr lang="en-US" baseline="0" dirty="0" err="1" smtClean="0"/>
              <a:t>facut</a:t>
            </a:r>
            <a:r>
              <a:rPr lang="en-US" baseline="0" dirty="0" smtClean="0"/>
              <a:t> </a:t>
            </a:r>
            <a:r>
              <a:rPr lang="en-US" baseline="0" dirty="0" err="1" smtClean="0"/>
              <a:t>si</a:t>
            </a:r>
            <a:r>
              <a:rPr lang="en-US" baseline="0" dirty="0" smtClean="0"/>
              <a:t> o </a:t>
            </a:r>
            <a:r>
              <a:rPr lang="en-US" baseline="0" dirty="0" err="1" smtClean="0"/>
              <a:t>interfata</a:t>
            </a:r>
            <a:r>
              <a:rPr lang="en-US" baseline="0" dirty="0" smtClean="0"/>
              <a:t> </a:t>
            </a:r>
            <a:r>
              <a:rPr lang="en-US" baseline="0" dirty="0" err="1" smtClean="0"/>
              <a:t>pentru</a:t>
            </a:r>
            <a:r>
              <a:rPr lang="en-US" baseline="0" dirty="0" smtClean="0"/>
              <a:t> a </a:t>
            </a:r>
            <a:r>
              <a:rPr lang="en-US" baseline="0" dirty="0" err="1" smtClean="0"/>
              <a:t>marka</a:t>
            </a:r>
            <a:r>
              <a:rPr lang="en-US" baseline="0" dirty="0" smtClean="0"/>
              <a:t> aggregate root-</a:t>
            </a:r>
            <a:r>
              <a:rPr lang="en-US" baseline="0" dirty="0" err="1" smtClean="0"/>
              <a:t>uri</a:t>
            </a:r>
            <a:r>
              <a:rPr lang="en-US" baseline="0" dirty="0" smtClean="0"/>
              <a:t> </a:t>
            </a:r>
            <a:r>
              <a:rPr lang="en-US" baseline="0" dirty="0" err="1" smtClean="0"/>
              <a:t>pentru</a:t>
            </a:r>
            <a:r>
              <a:rPr lang="en-US" baseline="0" dirty="0" smtClean="0"/>
              <a:t> a face un </a:t>
            </a:r>
            <a:r>
              <a:rPr lang="en-US" baseline="0" dirty="0" err="1" smtClean="0"/>
              <a:t>mecanizm</a:t>
            </a:r>
            <a:r>
              <a:rPr lang="en-US" baseline="0" dirty="0" smtClean="0"/>
              <a:t> de </a:t>
            </a:r>
            <a:r>
              <a:rPr lang="en-US" baseline="0" dirty="0" err="1" smtClean="0"/>
              <a:t>validare</a:t>
            </a:r>
            <a:r>
              <a:rPr lang="en-US" baseline="0" dirty="0" smtClean="0"/>
              <a:t>, </a:t>
            </a:r>
          </a:p>
          <a:p>
            <a:r>
              <a:rPr lang="en-US" baseline="0" dirty="0" err="1" smtClean="0"/>
              <a:t>sau</a:t>
            </a:r>
            <a:r>
              <a:rPr lang="en-US" baseline="0" dirty="0" smtClean="0"/>
              <a:t> repository care </a:t>
            </a:r>
            <a:r>
              <a:rPr lang="en-US" baseline="0" dirty="0" err="1" smtClean="0"/>
              <a:t>va</a:t>
            </a:r>
            <a:r>
              <a:rPr lang="en-US" baseline="0" dirty="0" smtClean="0"/>
              <a:t> </a:t>
            </a:r>
            <a:r>
              <a:rPr lang="en-US" baseline="0" dirty="0" err="1" smtClean="0"/>
              <a:t>lucra</a:t>
            </a:r>
            <a:r>
              <a:rPr lang="en-US" baseline="0" dirty="0" smtClean="0"/>
              <a:t> </a:t>
            </a:r>
            <a:r>
              <a:rPr lang="en-US" baseline="0" dirty="0" err="1" smtClean="0"/>
              <a:t>anume</a:t>
            </a:r>
            <a:r>
              <a:rPr lang="en-US" baseline="0" dirty="0" smtClean="0"/>
              <a:t> cu root-</a:t>
            </a:r>
            <a:r>
              <a:rPr lang="en-US" baseline="0" dirty="0" err="1" smtClean="0"/>
              <a:t>uri</a:t>
            </a:r>
            <a:r>
              <a:rPr lang="en-US" baseline="0" dirty="0" smtClean="0"/>
              <a:t>.</a:t>
            </a:r>
          </a:p>
          <a:p>
            <a:r>
              <a:rPr lang="en-US" baseline="0" dirty="0" smtClean="0"/>
              <a:t>De  </a:t>
            </a:r>
            <a:r>
              <a:rPr lang="en-US" baseline="0" dirty="0" err="1" smtClean="0"/>
              <a:t>ce</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nevoie</a:t>
            </a:r>
            <a:r>
              <a:rPr lang="en-US" baseline="0" dirty="0" smtClean="0"/>
              <a:t> de </a:t>
            </a:r>
            <a:r>
              <a:rPr lang="en-US" baseline="0" dirty="0" err="1" smtClean="0"/>
              <a:t>clasa</a:t>
            </a:r>
            <a:r>
              <a:rPr lang="en-US" baseline="0" dirty="0" smtClean="0"/>
              <a:t> de </a:t>
            </a:r>
            <a:r>
              <a:rPr lang="en-US" baseline="0" dirty="0" err="1" smtClean="0"/>
              <a:t>baza</a:t>
            </a:r>
            <a:r>
              <a:rPr lang="en-US" baseline="0" dirty="0" smtClean="0"/>
              <a:t> </a:t>
            </a:r>
            <a:r>
              <a:rPr lang="en-US" baseline="0" dirty="0" err="1" smtClean="0"/>
              <a:t>pentru</a:t>
            </a:r>
            <a:r>
              <a:rPr lang="en-US" baseline="0" dirty="0" smtClean="0"/>
              <a:t> </a:t>
            </a:r>
            <a:r>
              <a:rPr lang="en-US" baseline="0" dirty="0" err="1" smtClean="0"/>
              <a:t>Entitati</a:t>
            </a:r>
            <a:r>
              <a:rPr lang="en-US" baseline="0" dirty="0" smtClean="0"/>
              <a:t> </a:t>
            </a:r>
            <a:r>
              <a:rPr lang="en-US" baseline="0" dirty="0" err="1" smtClean="0"/>
              <a:t>sau</a:t>
            </a:r>
            <a:r>
              <a:rPr lang="en-US" baseline="0" dirty="0" smtClean="0"/>
              <a:t> VO? de </a:t>
            </a:r>
            <a:r>
              <a:rPr lang="en-US" baseline="0" dirty="0" err="1" smtClean="0"/>
              <a:t>exemplu</a:t>
            </a:r>
            <a:r>
              <a:rPr lang="en-US" baseline="0" dirty="0" smtClean="0"/>
              <a:t> in </a:t>
            </a:r>
            <a:r>
              <a:rPr lang="en-US" baseline="0" dirty="0" err="1" smtClean="0"/>
              <a:t>clasa</a:t>
            </a:r>
            <a:r>
              <a:rPr lang="en-US" baseline="0" dirty="0" smtClean="0"/>
              <a:t> de </a:t>
            </a:r>
            <a:r>
              <a:rPr lang="en-US" baseline="0" dirty="0" err="1" smtClean="0"/>
              <a:t>baza</a:t>
            </a:r>
            <a:r>
              <a:rPr lang="en-US" baseline="0" dirty="0" smtClean="0"/>
              <a:t> a </a:t>
            </a:r>
            <a:r>
              <a:rPr lang="en-US" baseline="0" dirty="0" err="1" smtClean="0"/>
              <a:t>Entitatii</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implementata</a:t>
            </a:r>
            <a:r>
              <a:rPr lang="en-US" baseline="0" dirty="0" smtClean="0"/>
              <a:t> </a:t>
            </a:r>
          </a:p>
          <a:p>
            <a:r>
              <a:rPr lang="en-US" baseline="0" dirty="0" err="1" smtClean="0"/>
              <a:t>strategia</a:t>
            </a:r>
            <a:r>
              <a:rPr lang="en-US" baseline="0" dirty="0" smtClean="0"/>
              <a:t> de </a:t>
            </a:r>
            <a:r>
              <a:rPr lang="en-US" baseline="0" dirty="0" err="1" smtClean="0"/>
              <a:t>comparare</a:t>
            </a:r>
            <a:r>
              <a:rPr lang="en-US" baseline="0" dirty="0" smtClean="0"/>
              <a:t> a </a:t>
            </a:r>
            <a:r>
              <a:rPr lang="en-US" baseline="0" dirty="0" err="1" smtClean="0"/>
              <a:t>doua</a:t>
            </a:r>
            <a:r>
              <a:rPr lang="en-US" baseline="0" dirty="0" smtClean="0"/>
              <a:t> </a:t>
            </a:r>
            <a:r>
              <a:rPr lang="en-US" baseline="0" dirty="0" err="1" smtClean="0"/>
              <a:t>entitati</a:t>
            </a:r>
            <a:r>
              <a:rPr lang="en-US" baseline="0" dirty="0" smtClean="0"/>
              <a:t> </a:t>
            </a:r>
            <a:r>
              <a:rPr lang="en-US" baseline="0" dirty="0" err="1" smtClean="0"/>
              <a:t>sau</a:t>
            </a:r>
            <a:r>
              <a:rPr lang="en-US" baseline="0" dirty="0" smtClean="0"/>
              <a:t> </a:t>
            </a:r>
            <a:r>
              <a:rPr lang="en-US" baseline="0" dirty="0" err="1" smtClean="0"/>
              <a:t>implementarea</a:t>
            </a:r>
            <a:r>
              <a:rPr lang="en-US" baseline="0" dirty="0" smtClean="0"/>
              <a:t> </a:t>
            </a:r>
            <a:r>
              <a:rPr lang="en-US" baseline="0" dirty="0" err="1" smtClean="0"/>
              <a:t>generica</a:t>
            </a:r>
            <a:r>
              <a:rPr lang="en-US" baseline="0" dirty="0" smtClean="0"/>
              <a:t> a </a:t>
            </a:r>
            <a:r>
              <a:rPr lang="en-US" baseline="0" dirty="0" err="1" smtClean="0"/>
              <a:t>hashcode</a:t>
            </a:r>
            <a:r>
              <a:rPr lang="en-US" baseline="0" dirty="0" smtClean="0"/>
              <a:t>.</a:t>
            </a:r>
            <a:endParaRPr lang="en-US"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prezent</a:t>
            </a:r>
            <a:r>
              <a:rPr lang="en-US" baseline="0" dirty="0" smtClean="0"/>
              <a:t> tot </a:t>
            </a:r>
            <a:r>
              <a:rPr lang="en-US" baseline="0" dirty="0" err="1" smtClean="0"/>
              <a:t>mai</a:t>
            </a:r>
            <a:r>
              <a:rPr lang="en-US" baseline="0" dirty="0" smtClean="0"/>
              <a:t> </a:t>
            </a:r>
            <a:r>
              <a:rPr lang="en-US" baseline="0" dirty="0" err="1" smtClean="0"/>
              <a:t>mult</a:t>
            </a:r>
            <a:r>
              <a:rPr lang="en-US" baseline="0" dirty="0" smtClean="0"/>
              <a:t> </a:t>
            </a:r>
            <a:r>
              <a:rPr lang="en-US" baseline="0" dirty="0" err="1" smtClean="0"/>
              <a:t>si</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se </a:t>
            </a:r>
            <a:r>
              <a:rPr lang="en-US" baseline="0" dirty="0" err="1" smtClean="0"/>
              <a:t>automatizeaza</a:t>
            </a:r>
            <a:r>
              <a:rPr lang="en-US" baseline="0" dirty="0" smtClean="0"/>
              <a:t> </a:t>
            </a:r>
            <a:r>
              <a:rPr lang="en-US" baseline="0" dirty="0" err="1" smtClean="0"/>
              <a:t>diferite</a:t>
            </a:r>
            <a:r>
              <a:rPr lang="en-US" baseline="0" dirty="0" smtClean="0"/>
              <a:t> business </a:t>
            </a:r>
            <a:r>
              <a:rPr lang="en-US" baseline="0" dirty="0" err="1" smtClean="0"/>
              <a:t>domenii</a:t>
            </a:r>
            <a:r>
              <a:rPr lang="en-US" baseline="0" dirty="0" smtClean="0"/>
              <a:t>, </a:t>
            </a:r>
            <a:r>
              <a:rPr lang="en-US" baseline="0" dirty="0" err="1" smtClean="0"/>
              <a:t>lucru</a:t>
            </a:r>
            <a:r>
              <a:rPr lang="en-US" baseline="0" dirty="0" smtClean="0"/>
              <a:t> complex </a:t>
            </a:r>
            <a:r>
              <a:rPr lang="en-US" baseline="0" dirty="0" err="1" smtClean="0"/>
              <a:t>facut</a:t>
            </a:r>
            <a:r>
              <a:rPr lang="en-US" baseline="0" dirty="0" smtClean="0"/>
              <a:t> de </a:t>
            </a:r>
            <a:r>
              <a:rPr lang="en-US" baseline="0" dirty="0" err="1" smtClean="0"/>
              <a:t>om</a:t>
            </a:r>
            <a:r>
              <a:rPr lang="en-US" baseline="0" dirty="0" smtClean="0"/>
              <a:t> </a:t>
            </a:r>
            <a:r>
              <a:rPr lang="en-US" baseline="0" dirty="0" err="1" smtClean="0"/>
              <a:t>acum</a:t>
            </a:r>
            <a:r>
              <a:rPr lang="en-US" baseline="0" dirty="0" smtClean="0"/>
              <a:t> se </a:t>
            </a:r>
            <a:r>
              <a:rPr lang="en-US" baseline="0" dirty="0" err="1" smtClean="0"/>
              <a:t>incearca</a:t>
            </a:r>
            <a:r>
              <a:rPr lang="en-US" baseline="0" dirty="0" smtClean="0"/>
              <a:t> </a:t>
            </a:r>
            <a:r>
              <a:rPr lang="en-US" baseline="0" dirty="0" err="1" smtClean="0"/>
              <a:t>sa</a:t>
            </a:r>
            <a:r>
              <a:rPr lang="en-US" baseline="0" dirty="0" smtClean="0"/>
              <a:t> fie </a:t>
            </a:r>
            <a:r>
              <a:rPr lang="en-US" baseline="0" dirty="0" err="1" smtClean="0"/>
              <a:t>automatizat</a:t>
            </a:r>
            <a:endParaRPr lang="en-US" baseline="0" dirty="0" smtClean="0"/>
          </a:p>
          <a:p>
            <a:r>
              <a:rPr lang="en-US" baseline="0" dirty="0" smtClean="0"/>
              <a:t>cit se </a:t>
            </a:r>
            <a:r>
              <a:rPr lang="en-US" baseline="0" dirty="0" err="1" smtClean="0"/>
              <a:t>poate</a:t>
            </a:r>
            <a:r>
              <a:rPr lang="en-US" baseline="0" dirty="0" smtClean="0"/>
              <a:t> de </a:t>
            </a:r>
            <a:r>
              <a:rPr lang="en-US" baseline="0" dirty="0" err="1" smtClean="0"/>
              <a:t>mult</a:t>
            </a:r>
            <a:r>
              <a:rPr lang="en-US" baseline="0" dirty="0" smtClean="0"/>
              <a:t>, </a:t>
            </a:r>
            <a:r>
              <a:rPr lang="en-US" baseline="0" dirty="0" err="1" smtClean="0"/>
              <a:t>pentru</a:t>
            </a:r>
            <a:r>
              <a:rPr lang="en-US" baseline="0" dirty="0" smtClean="0"/>
              <a:t> a </a:t>
            </a:r>
            <a:r>
              <a:rPr lang="en-US" baseline="0" dirty="0" err="1" smtClean="0"/>
              <a:t>cistiga</a:t>
            </a:r>
            <a:r>
              <a:rPr lang="en-US" baseline="0" dirty="0" smtClean="0"/>
              <a:t> in </a:t>
            </a:r>
            <a:r>
              <a:rPr lang="en-US" baseline="0" dirty="0" err="1" smtClean="0"/>
              <a:t>viteza</a:t>
            </a:r>
            <a:r>
              <a:rPr lang="en-US" baseline="0" dirty="0" smtClean="0"/>
              <a:t> </a:t>
            </a:r>
            <a:r>
              <a:rPr lang="en-US" baseline="0" dirty="0" err="1" smtClean="0"/>
              <a:t>si</a:t>
            </a:r>
            <a:r>
              <a:rPr lang="en-US" baseline="0" dirty="0" smtClean="0"/>
              <a:t> </a:t>
            </a:r>
            <a:r>
              <a:rPr lang="en-US" baseline="0" dirty="0" err="1" smtClean="0"/>
              <a:t>costuri</a:t>
            </a:r>
            <a:r>
              <a:rPr lang="en-US" baseline="0" dirty="0" smtClean="0"/>
              <a:t>. </a:t>
            </a:r>
            <a:r>
              <a:rPr lang="en-US" baseline="0" dirty="0" err="1" smtClean="0"/>
              <a:t>Totodata</a:t>
            </a:r>
            <a:r>
              <a:rPr lang="en-US" baseline="0" dirty="0" smtClean="0"/>
              <a:t> in </a:t>
            </a:r>
            <a:r>
              <a:rPr lang="en-US" baseline="0" dirty="0" err="1" smtClean="0"/>
              <a:t>anii</a:t>
            </a:r>
            <a:r>
              <a:rPr lang="en-US" baseline="0" dirty="0" smtClean="0"/>
              <a:t> 90’ </a:t>
            </a:r>
            <a:r>
              <a:rPr lang="en-US" baseline="0" dirty="0" err="1" smtClean="0"/>
              <a:t>cind</a:t>
            </a:r>
            <a:r>
              <a:rPr lang="en-US" baseline="0" dirty="0" smtClean="0"/>
              <a:t> </a:t>
            </a:r>
            <a:r>
              <a:rPr lang="en-US" baseline="0" dirty="0" err="1" smtClean="0"/>
              <a:t>multe</a:t>
            </a:r>
            <a:r>
              <a:rPr lang="en-US" baseline="0" dirty="0" smtClean="0"/>
              <a:t> </a:t>
            </a:r>
            <a:r>
              <a:rPr lang="en-US" baseline="0" dirty="0" err="1" smtClean="0"/>
              <a:t>solutii</a:t>
            </a:r>
            <a:r>
              <a:rPr lang="en-US" baseline="0" dirty="0" smtClean="0"/>
              <a:t> software se </a:t>
            </a:r>
            <a:r>
              <a:rPr lang="en-US" baseline="0" dirty="0" err="1" smtClean="0"/>
              <a:t>elaborau</a:t>
            </a:r>
            <a:r>
              <a:rPr lang="en-US" baseline="0" dirty="0" smtClean="0"/>
              <a:t> in mod generic </a:t>
            </a:r>
            <a:r>
              <a:rPr lang="en-US" baseline="0" dirty="0" err="1" smtClean="0"/>
              <a:t>acum</a:t>
            </a:r>
            <a:r>
              <a:rPr lang="en-US" baseline="0" dirty="0" smtClean="0"/>
              <a:t> tot </a:t>
            </a:r>
            <a:r>
              <a:rPr lang="en-US" baseline="0" dirty="0" err="1" smtClean="0"/>
              <a:t>mai</a:t>
            </a:r>
            <a:r>
              <a:rPr lang="en-US" baseline="0" dirty="0" smtClean="0"/>
              <a:t> </a:t>
            </a:r>
            <a:r>
              <a:rPr lang="en-US" baseline="0" dirty="0" err="1" smtClean="0"/>
              <a:t>mult</a:t>
            </a:r>
            <a:endParaRPr lang="en-US" baseline="0" dirty="0" smtClean="0"/>
          </a:p>
          <a:p>
            <a:r>
              <a:rPr lang="en-US" baseline="0" dirty="0" err="1" smtClean="0"/>
              <a:t>predomina</a:t>
            </a:r>
            <a:r>
              <a:rPr lang="en-US" baseline="0" dirty="0" smtClean="0"/>
              <a:t> </a:t>
            </a:r>
            <a:r>
              <a:rPr lang="en-US" baseline="0" dirty="0" err="1" smtClean="0"/>
              <a:t>ramura</a:t>
            </a:r>
            <a:r>
              <a:rPr lang="en-US" baseline="0" dirty="0" smtClean="0"/>
              <a:t> </a:t>
            </a:r>
            <a:r>
              <a:rPr lang="en-US" baseline="0" dirty="0" err="1" smtClean="0"/>
              <a:t>solutiilor</a:t>
            </a:r>
            <a:r>
              <a:rPr lang="en-US" baseline="0" dirty="0" smtClean="0"/>
              <a:t> custom, </a:t>
            </a:r>
            <a:r>
              <a:rPr lang="en-US" baseline="0" dirty="0" err="1" smtClean="0"/>
              <a:t>deoarece</a:t>
            </a:r>
            <a:r>
              <a:rPr lang="en-US" baseline="0" dirty="0" smtClean="0"/>
              <a:t> </a:t>
            </a:r>
            <a:r>
              <a:rPr lang="en-US" baseline="0" dirty="0" err="1" smtClean="0"/>
              <a:t>pentru</a:t>
            </a:r>
            <a:r>
              <a:rPr lang="en-US" baseline="0" dirty="0" smtClean="0"/>
              <a:t> a </a:t>
            </a:r>
            <a:r>
              <a:rPr lang="en-US" baseline="0" dirty="0" err="1" smtClean="0"/>
              <a:t>concura</a:t>
            </a:r>
            <a:r>
              <a:rPr lang="en-US" baseline="0" dirty="0" smtClean="0"/>
              <a:t> </a:t>
            </a:r>
            <a:r>
              <a:rPr lang="en-US" baseline="0" dirty="0" err="1" smtClean="0"/>
              <a:t>pe</a:t>
            </a:r>
            <a:r>
              <a:rPr lang="en-US" baseline="0" dirty="0" smtClean="0"/>
              <a:t> </a:t>
            </a:r>
            <a:r>
              <a:rPr lang="en-US" baseline="0" dirty="0" err="1" smtClean="0"/>
              <a:t>piata</a:t>
            </a:r>
            <a:r>
              <a:rPr lang="en-US" baseline="0" dirty="0" smtClean="0"/>
              <a:t> </a:t>
            </a:r>
            <a:r>
              <a:rPr lang="en-US" baseline="0" dirty="0" err="1" smtClean="0"/>
              <a:t>curenta</a:t>
            </a:r>
            <a:r>
              <a:rPr lang="en-US" baseline="0" dirty="0" smtClean="0"/>
              <a:t> </a:t>
            </a:r>
            <a:r>
              <a:rPr lang="en-US" baseline="0" dirty="0" err="1" smtClean="0"/>
              <a:t>este</a:t>
            </a:r>
            <a:r>
              <a:rPr lang="en-US" baseline="0" dirty="0" smtClean="0"/>
              <a:t> </a:t>
            </a:r>
            <a:r>
              <a:rPr lang="en-US" baseline="0" dirty="0" err="1" smtClean="0"/>
              <a:t>nevoie</a:t>
            </a:r>
            <a:r>
              <a:rPr lang="en-US" baseline="0" dirty="0" smtClean="0"/>
              <a:t> de a </a:t>
            </a:r>
            <a:r>
              <a:rPr lang="en-US" baseline="0" dirty="0" err="1" smtClean="0"/>
              <a:t>fi</a:t>
            </a:r>
            <a:r>
              <a:rPr lang="en-US" baseline="0" dirty="0" smtClean="0"/>
              <a:t> cu un pas </a:t>
            </a:r>
            <a:r>
              <a:rPr lang="en-US" baseline="0" dirty="0" err="1" smtClean="0"/>
              <a:t>inainte</a:t>
            </a:r>
            <a:r>
              <a:rPr lang="en-US" baseline="0" dirty="0" smtClean="0"/>
              <a:t> </a:t>
            </a:r>
            <a:r>
              <a:rPr lang="en-US" baseline="0" dirty="0" err="1" smtClean="0"/>
              <a:t>fata</a:t>
            </a:r>
            <a:r>
              <a:rPr lang="en-US" baseline="0" dirty="0" smtClean="0"/>
              <a:t> de </a:t>
            </a:r>
            <a:r>
              <a:rPr lang="en-US" baseline="0" dirty="0" err="1" smtClean="0"/>
              <a:t>competitori</a:t>
            </a:r>
            <a:r>
              <a:rPr lang="en-US" baseline="0" dirty="0" smtClean="0"/>
              <a:t>. </a:t>
            </a:r>
            <a:r>
              <a:rPr lang="en-US" baseline="0" dirty="0" err="1" smtClean="0"/>
              <a:t>Totodata</a:t>
            </a:r>
            <a:r>
              <a:rPr lang="en-US" baseline="0" dirty="0" smtClean="0"/>
              <a:t> cu </a:t>
            </a:r>
            <a:r>
              <a:rPr lang="en-US" baseline="0" dirty="0" err="1" smtClean="0"/>
              <a:t>acesta</a:t>
            </a:r>
            <a:r>
              <a:rPr lang="en-US" baseline="0" dirty="0" smtClean="0"/>
              <a:t> </a:t>
            </a:r>
            <a:r>
              <a:rPr lang="en-US" baseline="0" dirty="0" err="1" smtClean="0"/>
              <a:t>tendinta</a:t>
            </a:r>
            <a:r>
              <a:rPr lang="en-US" baseline="0" dirty="0" smtClean="0"/>
              <a:t> </a:t>
            </a:r>
            <a:r>
              <a:rPr lang="en-US" baseline="0" dirty="0" err="1" smtClean="0"/>
              <a:t>complexitatea</a:t>
            </a:r>
            <a:r>
              <a:rPr lang="en-US" baseline="0" dirty="0" smtClean="0"/>
              <a:t> </a:t>
            </a:r>
            <a:r>
              <a:rPr lang="en-US" baseline="0" dirty="0" err="1" smtClean="0"/>
              <a:t>insasi</a:t>
            </a:r>
            <a:r>
              <a:rPr lang="en-US" baseline="0" dirty="0" smtClean="0"/>
              <a:t> business-</a:t>
            </a:r>
            <a:r>
              <a:rPr lang="en-US" baseline="0" dirty="0" err="1" smtClean="0"/>
              <a:t>ului</a:t>
            </a:r>
            <a:r>
              <a:rPr lang="en-US" baseline="0" dirty="0" smtClean="0"/>
              <a:t> </a:t>
            </a:r>
            <a:r>
              <a:rPr lang="en-US" baseline="0" dirty="0" err="1" smtClean="0"/>
              <a:t>creste</a:t>
            </a:r>
            <a:r>
              <a:rPr lang="en-US" baseline="0" dirty="0" smtClean="0"/>
              <a:t> in </a:t>
            </a:r>
            <a:r>
              <a:rPr lang="en-US" baseline="0" dirty="0" err="1" smtClean="0"/>
              <a:t>continuu</a:t>
            </a:r>
            <a:r>
              <a:rPr lang="en-US" baseline="0" dirty="0" smtClean="0"/>
              <a:t>.</a:t>
            </a:r>
          </a:p>
          <a:p>
            <a:r>
              <a:rPr lang="en-US" baseline="0" dirty="0" smtClean="0"/>
              <a:t>Ca </a:t>
            </a:r>
            <a:r>
              <a:rPr lang="en-US" baseline="0" dirty="0" err="1" smtClean="0"/>
              <a:t>rezultat</a:t>
            </a:r>
            <a:r>
              <a:rPr lang="en-US" baseline="0" dirty="0" smtClean="0"/>
              <a:t> </a:t>
            </a:r>
            <a:r>
              <a:rPr lang="en-US" baseline="0" dirty="0" err="1" smtClean="0"/>
              <a:t>complexitatea</a:t>
            </a:r>
            <a:r>
              <a:rPr lang="en-US" baseline="0" dirty="0" smtClean="0"/>
              <a:t> </a:t>
            </a:r>
            <a:r>
              <a:rPr lang="en-US" baseline="0" dirty="0" err="1" smtClean="0"/>
              <a:t>devine</a:t>
            </a:r>
            <a:r>
              <a:rPr lang="en-US" baseline="0" dirty="0" smtClean="0"/>
              <a:t>  </a:t>
            </a:r>
            <a:r>
              <a:rPr lang="en-US" baseline="0" dirty="0" err="1" smtClean="0"/>
              <a:t>ceva</a:t>
            </a:r>
            <a:r>
              <a:rPr lang="en-US" baseline="0" dirty="0" smtClean="0"/>
              <a:t> </a:t>
            </a:r>
            <a:r>
              <a:rPr lang="en-US" baseline="0" dirty="0" err="1" smtClean="0"/>
              <a:t>inevitabil</a:t>
            </a:r>
            <a:r>
              <a:rPr lang="en-US" baseline="0" dirty="0" smtClean="0"/>
              <a:t>.</a:t>
            </a:r>
          </a:p>
          <a:p>
            <a:endParaRPr lang="en-US" baseline="0" dirty="0" smtClean="0"/>
          </a:p>
          <a:p>
            <a:r>
              <a:rPr lang="en-US" baseline="0" dirty="0" err="1" smtClean="0"/>
              <a:t>Sunt</a:t>
            </a:r>
            <a:r>
              <a:rPr lang="en-US" baseline="0" dirty="0" smtClean="0"/>
              <a:t> </a:t>
            </a:r>
            <a:r>
              <a:rPr lang="en-US" baseline="0" dirty="0" err="1" smtClean="0"/>
              <a:t>multe</a:t>
            </a:r>
            <a:r>
              <a:rPr lang="en-US" baseline="0" dirty="0" smtClean="0"/>
              <a:t> </a:t>
            </a:r>
            <a:r>
              <a:rPr lang="en-US" baseline="0" dirty="0" err="1" smtClean="0"/>
              <a:t>lucruri</a:t>
            </a:r>
            <a:r>
              <a:rPr lang="en-US" baseline="0" dirty="0" smtClean="0"/>
              <a:t> care pot face </a:t>
            </a:r>
            <a:r>
              <a:rPr lang="en-US" baseline="0" dirty="0" err="1" smtClean="0"/>
              <a:t>procesul</a:t>
            </a:r>
            <a:r>
              <a:rPr lang="en-US" baseline="0" dirty="0" smtClean="0"/>
              <a:t> de software development </a:t>
            </a:r>
            <a:r>
              <a:rPr lang="en-US" baseline="0" dirty="0" err="1" smtClean="0"/>
              <a:t>sa</a:t>
            </a:r>
            <a:r>
              <a:rPr lang="en-US" baseline="0" dirty="0" smtClean="0"/>
              <a:t> fie complex, </a:t>
            </a:r>
            <a:r>
              <a:rPr lang="en-US" baseline="0" dirty="0" err="1" smtClean="0"/>
              <a:t>dar</a:t>
            </a:r>
            <a:r>
              <a:rPr lang="en-US" baseline="0" dirty="0" smtClean="0"/>
              <a:t> </a:t>
            </a:r>
            <a:r>
              <a:rPr lang="en-US" baseline="0" dirty="0" err="1" smtClean="0"/>
              <a:t>dupa</a:t>
            </a:r>
            <a:r>
              <a:rPr lang="en-US" baseline="0" dirty="0" smtClean="0"/>
              <a:t> cite </a:t>
            </a:r>
            <a:r>
              <a:rPr lang="en-US" baseline="0" dirty="0" err="1" smtClean="0"/>
              <a:t>vedem</a:t>
            </a:r>
            <a:r>
              <a:rPr lang="en-US" baseline="0" dirty="0" smtClean="0"/>
              <a:t> ca des </a:t>
            </a:r>
            <a:r>
              <a:rPr lang="en-US" baseline="0" dirty="0" err="1" smtClean="0"/>
              <a:t>nucleul</a:t>
            </a:r>
            <a:r>
              <a:rPr lang="en-US" baseline="0" dirty="0" smtClean="0"/>
              <a:t> </a:t>
            </a:r>
            <a:r>
              <a:rPr lang="en-US" baseline="0" dirty="0" err="1" smtClean="0"/>
              <a:t>complexitatii</a:t>
            </a:r>
            <a:r>
              <a:rPr lang="en-US" baseline="0" dirty="0" smtClean="0"/>
              <a:t> </a:t>
            </a:r>
            <a:r>
              <a:rPr lang="en-US" baseline="0" dirty="0" err="1" smtClean="0"/>
              <a:t>este</a:t>
            </a:r>
            <a:r>
              <a:rPr lang="en-US" baseline="0" dirty="0" smtClean="0"/>
              <a:t> </a:t>
            </a:r>
            <a:r>
              <a:rPr lang="en-US" baseline="0" dirty="0" err="1" smtClean="0"/>
              <a:t>insasi</a:t>
            </a:r>
            <a:endParaRPr lang="en-US" baseline="0" dirty="0" smtClean="0"/>
          </a:p>
          <a:p>
            <a:r>
              <a:rPr lang="en-US" baseline="0" dirty="0" smtClean="0"/>
              <a:t>business domain-</a:t>
            </a:r>
            <a:r>
              <a:rPr lang="en-US" baseline="0" dirty="0" err="1" smtClean="0"/>
              <a:t>ul</a:t>
            </a:r>
            <a:r>
              <a:rPr lang="en-US" baseline="0" dirty="0" smtClean="0"/>
              <a:t>. </a:t>
            </a:r>
            <a:r>
              <a:rPr lang="en-US" baseline="0" dirty="0" err="1" smtClean="0"/>
              <a:t>Pentru</a:t>
            </a:r>
            <a:r>
              <a:rPr lang="en-US" baseline="0" dirty="0" smtClean="0"/>
              <a:t> a </a:t>
            </a:r>
            <a:r>
              <a:rPr lang="en-US" baseline="0" dirty="0" err="1" smtClean="0"/>
              <a:t>automatiza</a:t>
            </a:r>
            <a:r>
              <a:rPr lang="en-US" baseline="0" dirty="0" smtClean="0"/>
              <a:t> un </a:t>
            </a:r>
            <a:r>
              <a:rPr lang="en-US" baseline="0" dirty="0" err="1" smtClean="0"/>
              <a:t>sistem</a:t>
            </a:r>
            <a:r>
              <a:rPr lang="en-US" baseline="0" dirty="0" smtClean="0"/>
              <a:t> enterprise </a:t>
            </a:r>
            <a:r>
              <a:rPr lang="en-US" baseline="0" dirty="0" err="1" smtClean="0"/>
              <a:t>complexitatea</a:t>
            </a:r>
            <a:r>
              <a:rPr lang="en-US" baseline="0" dirty="0" smtClean="0"/>
              <a:t> nu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ocolita</a:t>
            </a:r>
            <a:r>
              <a:rPr lang="en-US" baseline="0" dirty="0" smtClean="0"/>
              <a:t>, </a:t>
            </a:r>
            <a:r>
              <a:rPr lang="en-US" baseline="0" dirty="0" err="1" smtClean="0"/>
              <a:t>unica</a:t>
            </a:r>
            <a:r>
              <a:rPr lang="en-US" baseline="0" dirty="0" smtClean="0"/>
              <a:t> </a:t>
            </a:r>
            <a:r>
              <a:rPr lang="en-US" baseline="0" dirty="0" err="1" smtClean="0"/>
              <a:t>ce</a:t>
            </a:r>
            <a:r>
              <a:rPr lang="en-US" baseline="0" dirty="0" smtClean="0"/>
              <a:t> se </a:t>
            </a:r>
            <a:r>
              <a:rPr lang="en-US" baseline="0" dirty="0" err="1" smtClean="0"/>
              <a:t>poate</a:t>
            </a:r>
            <a:r>
              <a:rPr lang="en-US" baseline="0" dirty="0" smtClean="0"/>
              <a:t> face </a:t>
            </a:r>
            <a:r>
              <a:rPr lang="en-US" baseline="0" dirty="0" err="1" smtClean="0"/>
              <a:t>asta</a:t>
            </a:r>
            <a:r>
              <a:rPr lang="en-US" baseline="0" dirty="0" smtClean="0"/>
              <a:t> </a:t>
            </a:r>
            <a:r>
              <a:rPr lang="en-US" baseline="0" dirty="0" err="1" smtClean="0"/>
              <a:t>sa</a:t>
            </a:r>
            <a:r>
              <a:rPr lang="en-US" baseline="0" dirty="0" smtClean="0"/>
              <a:t> fie CONTROLATA.</a:t>
            </a:r>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b="1" dirty="0" err="1" smtClean="0"/>
              <a:t>Pentru</a:t>
            </a:r>
            <a:r>
              <a:rPr lang="en-US" b="1" dirty="0" smtClean="0"/>
              <a:t> a </a:t>
            </a:r>
            <a:r>
              <a:rPr lang="en-US" b="1" dirty="0" err="1" smtClean="0"/>
              <a:t>implementa</a:t>
            </a:r>
            <a:r>
              <a:rPr lang="en-US" b="1" dirty="0" smtClean="0"/>
              <a:t> un</a:t>
            </a:r>
            <a:r>
              <a:rPr lang="en-US" b="1" baseline="0" dirty="0" smtClean="0"/>
              <a:t> </a:t>
            </a:r>
            <a:r>
              <a:rPr lang="en-US" b="1" baseline="0" dirty="0" err="1" smtClean="0"/>
              <a:t>persistenta</a:t>
            </a:r>
            <a:r>
              <a:rPr lang="en-US" b="1" baseline="0" dirty="0" smtClean="0"/>
              <a:t> </a:t>
            </a:r>
            <a:r>
              <a:rPr lang="en-US" b="1" baseline="0" dirty="0" err="1" smtClean="0"/>
              <a:t>prin</a:t>
            </a:r>
            <a:r>
              <a:rPr lang="en-US" b="1" baseline="0" dirty="0" smtClean="0"/>
              <a:t> repository pattern se </a:t>
            </a:r>
            <a:r>
              <a:rPr lang="en-US" b="1" baseline="0" dirty="0" err="1" smtClean="0"/>
              <a:t>aplica</a:t>
            </a:r>
            <a:r>
              <a:rPr lang="en-US" b="1" baseline="0" dirty="0" smtClean="0"/>
              <a:t> Separated Interface pattern.</a:t>
            </a:r>
          </a:p>
          <a:p>
            <a:r>
              <a:rPr lang="en-US" b="1" baseline="0" dirty="0" smtClean="0"/>
              <a:t>CLICK1</a:t>
            </a:r>
          </a:p>
          <a:p>
            <a:r>
              <a:rPr lang="en-US" b="1" baseline="0" dirty="0" smtClean="0"/>
              <a:t>Care </a:t>
            </a:r>
            <a:r>
              <a:rPr lang="en-US" b="1" baseline="0" dirty="0" err="1" smtClean="0"/>
              <a:t>desparte</a:t>
            </a:r>
            <a:r>
              <a:rPr lang="en-US" b="1" baseline="0" dirty="0" smtClean="0"/>
              <a:t> </a:t>
            </a:r>
            <a:r>
              <a:rPr lang="en-US" b="1" baseline="0" dirty="0" err="1" smtClean="0"/>
              <a:t>implementarea</a:t>
            </a:r>
            <a:r>
              <a:rPr lang="en-US" b="1" baseline="0" dirty="0" smtClean="0"/>
              <a:t> de </a:t>
            </a:r>
            <a:r>
              <a:rPr lang="en-US" b="1" baseline="0" dirty="0" err="1" smtClean="0"/>
              <a:t>interfaca</a:t>
            </a:r>
            <a:r>
              <a:rPr lang="en-US" b="1" baseline="0" dirty="0" smtClean="0"/>
              <a:t> in </a:t>
            </a:r>
            <a:r>
              <a:rPr lang="en-US" b="1" baseline="0" dirty="0" err="1" smtClean="0"/>
              <a:t>diferite</a:t>
            </a:r>
            <a:r>
              <a:rPr lang="en-US" b="1" baseline="0" dirty="0" smtClean="0"/>
              <a:t> packages </a:t>
            </a:r>
            <a:r>
              <a:rPr lang="en-US" b="1" baseline="0" dirty="0" err="1" smtClean="0"/>
              <a:t>sau</a:t>
            </a:r>
            <a:r>
              <a:rPr lang="en-US" b="1" baseline="0" dirty="0" smtClean="0"/>
              <a:t> assemblies.</a:t>
            </a:r>
          </a:p>
          <a:p>
            <a:r>
              <a:rPr lang="en-US" b="1" baseline="0" dirty="0" smtClean="0"/>
              <a:t>CLICK2</a:t>
            </a:r>
          </a:p>
          <a:p>
            <a:r>
              <a:rPr lang="en-US" b="1" baseline="0" dirty="0" err="1" smtClean="0"/>
              <a:t>Aceasta</a:t>
            </a:r>
            <a:r>
              <a:rPr lang="en-US" b="1" baseline="0" dirty="0" smtClean="0"/>
              <a:t> ne </a:t>
            </a:r>
            <a:r>
              <a:rPr lang="en-US" b="1" baseline="0" dirty="0" err="1" smtClean="0"/>
              <a:t>permite</a:t>
            </a:r>
            <a:r>
              <a:rPr lang="en-US" b="1" baseline="0" dirty="0" smtClean="0"/>
              <a:t> </a:t>
            </a:r>
            <a:r>
              <a:rPr lang="en-US" b="1" baseline="0" dirty="0" err="1" smtClean="0"/>
              <a:t>iarasi</a:t>
            </a:r>
            <a:r>
              <a:rPr lang="en-US" b="1" baseline="0" dirty="0" smtClean="0"/>
              <a:t> </a:t>
            </a:r>
            <a:r>
              <a:rPr lang="en-US" b="1" baseline="0" dirty="0" err="1" smtClean="0"/>
              <a:t>sa</a:t>
            </a:r>
            <a:r>
              <a:rPr lang="en-US" b="1" baseline="0" dirty="0" smtClean="0"/>
              <a:t> </a:t>
            </a:r>
            <a:r>
              <a:rPr lang="en-US" b="1" baseline="0" dirty="0" err="1" smtClean="0"/>
              <a:t>izolam</a:t>
            </a:r>
            <a:r>
              <a:rPr lang="en-US" b="1" baseline="0" dirty="0" smtClean="0"/>
              <a:t> domain layer de </a:t>
            </a:r>
            <a:r>
              <a:rPr lang="en-US" b="1" baseline="0" dirty="0" err="1" smtClean="0"/>
              <a:t>infrastructura</a:t>
            </a:r>
            <a:r>
              <a:rPr lang="en-US" b="1" baseline="0" dirty="0" smtClean="0"/>
              <a:t>, in </a:t>
            </a:r>
            <a:r>
              <a:rPr lang="en-US" b="1" baseline="0" dirty="0" err="1" smtClean="0"/>
              <a:t>cazul</a:t>
            </a:r>
            <a:r>
              <a:rPr lang="en-US" b="1" baseline="0" dirty="0" smtClean="0"/>
              <a:t> data </a:t>
            </a:r>
            <a:r>
              <a:rPr lang="en-US" b="1" baseline="0" dirty="0" err="1" smtClean="0"/>
              <a:t>persistenta</a:t>
            </a:r>
            <a:r>
              <a:rPr lang="en-US" b="1" baseline="0" dirty="0" smtClean="0"/>
              <a:t>.</a:t>
            </a:r>
          </a:p>
          <a:p>
            <a:pPr defTabSz="966612">
              <a:defRPr/>
            </a:pPr>
            <a:r>
              <a:rPr lang="en-US" b="1" baseline="0" dirty="0" smtClean="0"/>
              <a:t>CLICK3</a:t>
            </a:r>
          </a:p>
        </p:txBody>
      </p:sp>
      <p:sp>
        <p:nvSpPr>
          <p:cNvPr id="4" name="Номер слайда 3"/>
          <p:cNvSpPr>
            <a:spLocks noGrp="1"/>
          </p:cNvSpPr>
          <p:nvPr>
            <p:ph type="sldNum" sz="quarter" idx="10"/>
          </p:nvPr>
        </p:nvSpPr>
        <p:spPr/>
        <p:txBody>
          <a:bodyPr/>
          <a:lstStyle/>
          <a:p>
            <a:fld id="{5D5B2715-B0E0-4A76-9B24-AC64393DF8B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Poate</a:t>
            </a:r>
            <a:r>
              <a:rPr lang="en-US" baseline="0" dirty="0" smtClean="0"/>
              <a:t> </a:t>
            </a:r>
            <a:r>
              <a:rPr lang="en-US" baseline="0" dirty="0" err="1" smtClean="0"/>
              <a:t>sa</a:t>
            </a:r>
            <a:r>
              <a:rPr lang="en-US" baseline="0" dirty="0" smtClean="0"/>
              <a:t> </a:t>
            </a:r>
            <a:r>
              <a:rPr lang="en-US" baseline="0" dirty="0" err="1" smtClean="0"/>
              <a:t>apara</a:t>
            </a:r>
            <a:r>
              <a:rPr lang="en-US" baseline="0" dirty="0" smtClean="0"/>
              <a:t> </a:t>
            </a:r>
            <a:r>
              <a:rPr lang="en-US" baseline="0" dirty="0" err="1" smtClean="0"/>
              <a:t>intrebarea</a:t>
            </a:r>
            <a:r>
              <a:rPr lang="en-US" baseline="0" dirty="0" smtClean="0"/>
              <a:t> cum DDD se </a:t>
            </a:r>
            <a:r>
              <a:rPr lang="en-US" baseline="0" dirty="0" err="1" smtClean="0"/>
              <a:t>impaca</a:t>
            </a:r>
            <a:r>
              <a:rPr lang="en-US" baseline="0" dirty="0" smtClean="0"/>
              <a:t> cu </a:t>
            </a:r>
            <a:r>
              <a:rPr lang="en-US" baseline="0" dirty="0" err="1" smtClean="0"/>
              <a:t>principiile</a:t>
            </a:r>
            <a:r>
              <a:rPr lang="en-US" baseline="0" dirty="0" smtClean="0"/>
              <a:t> de design </a:t>
            </a:r>
            <a:r>
              <a:rPr lang="en-US" baseline="0" dirty="0" err="1" smtClean="0"/>
              <a:t>sau</a:t>
            </a:r>
            <a:r>
              <a:rPr lang="en-US" baseline="0" dirty="0" smtClean="0"/>
              <a:t> design </a:t>
            </a:r>
            <a:r>
              <a:rPr lang="en-US" baseline="0" dirty="0" err="1" smtClean="0"/>
              <a:t>patterne</a:t>
            </a:r>
            <a:r>
              <a:rPr lang="en-US" baseline="0" dirty="0" smtClean="0"/>
              <a:t> </a:t>
            </a:r>
          </a:p>
          <a:p>
            <a:r>
              <a:rPr lang="en-US" baseline="0" dirty="0" smtClean="0"/>
              <a:t>in domain layer.</a:t>
            </a:r>
          </a:p>
          <a:p>
            <a:r>
              <a:rPr lang="en-US" b="1" baseline="0" dirty="0" smtClean="0"/>
              <a:t>CLICK1</a:t>
            </a:r>
          </a:p>
          <a:p>
            <a:r>
              <a:rPr lang="en-US" baseline="0" dirty="0" err="1" smtClean="0"/>
              <a:t>Ce</a:t>
            </a:r>
            <a:r>
              <a:rPr lang="en-US" baseline="0" dirty="0" smtClean="0"/>
              <a:t> tine de </a:t>
            </a:r>
            <a:r>
              <a:rPr lang="en-US" baseline="0" dirty="0" err="1" smtClean="0"/>
              <a:t>principii</a:t>
            </a:r>
            <a:r>
              <a:rPr lang="en-US" baseline="0" dirty="0" smtClean="0"/>
              <a:t> de design </a:t>
            </a:r>
            <a:r>
              <a:rPr lang="en-US" baseline="0" dirty="0" err="1" smtClean="0"/>
              <a:t>ele</a:t>
            </a:r>
            <a:r>
              <a:rPr lang="en-US" baseline="0" dirty="0" smtClean="0"/>
              <a:t> </a:t>
            </a:r>
            <a:r>
              <a:rPr lang="en-US" baseline="0" dirty="0" err="1" smtClean="0"/>
              <a:t>desigur</a:t>
            </a:r>
            <a:r>
              <a:rPr lang="en-US" baseline="0" dirty="0" smtClean="0"/>
              <a:t> ca </a:t>
            </a:r>
            <a:r>
              <a:rPr lang="en-US" baseline="0" dirty="0" err="1" smtClean="0"/>
              <a:t>trebuie</a:t>
            </a:r>
            <a:r>
              <a:rPr lang="en-US" baseline="0" dirty="0" smtClean="0"/>
              <a:t> </a:t>
            </a:r>
            <a:r>
              <a:rPr lang="en-US" baseline="0" dirty="0" err="1" smtClean="0"/>
              <a:t>sa</a:t>
            </a:r>
            <a:r>
              <a:rPr lang="en-US" baseline="0" dirty="0" smtClean="0"/>
              <a:t> se </a:t>
            </a:r>
            <a:r>
              <a:rPr lang="en-US" baseline="0" dirty="0" err="1" smtClean="0"/>
              <a:t>eie</a:t>
            </a:r>
            <a:r>
              <a:rPr lang="en-US" baseline="0" dirty="0" smtClean="0"/>
              <a:t> in </a:t>
            </a:r>
            <a:r>
              <a:rPr lang="en-US" baseline="0" dirty="0" err="1" smtClean="0"/>
              <a:t>consideratie</a:t>
            </a:r>
            <a:r>
              <a:rPr lang="en-US" baseline="0" dirty="0" smtClean="0"/>
              <a:t> </a:t>
            </a:r>
            <a:r>
              <a:rPr lang="en-US" baseline="0" dirty="0" err="1" smtClean="0"/>
              <a:t>cind</a:t>
            </a:r>
            <a:r>
              <a:rPr lang="en-US" baseline="0" dirty="0" smtClean="0"/>
              <a:t> </a:t>
            </a:r>
            <a:r>
              <a:rPr lang="en-US" baseline="0" dirty="0" err="1" smtClean="0"/>
              <a:t>facem</a:t>
            </a:r>
            <a:r>
              <a:rPr lang="en-US" baseline="0" dirty="0" smtClean="0"/>
              <a:t> design </a:t>
            </a:r>
            <a:r>
              <a:rPr lang="en-US" baseline="0" dirty="0" err="1" smtClean="0"/>
              <a:t>sau</a:t>
            </a:r>
            <a:r>
              <a:rPr lang="en-US" baseline="0" dirty="0" smtClean="0"/>
              <a:t> development</a:t>
            </a:r>
          </a:p>
          <a:p>
            <a:r>
              <a:rPr lang="en-US" baseline="0" dirty="0" err="1" smtClean="0"/>
              <a:t>pentru</a:t>
            </a:r>
            <a:r>
              <a:rPr lang="en-US" baseline="0" dirty="0" smtClean="0"/>
              <a:t> a </a:t>
            </a:r>
            <a:r>
              <a:rPr lang="en-US" baseline="0" dirty="0" err="1" smtClean="0"/>
              <a:t>avea</a:t>
            </a:r>
            <a:r>
              <a:rPr lang="en-US" baseline="0" dirty="0" smtClean="0"/>
              <a:t> un cod </a:t>
            </a:r>
            <a:r>
              <a:rPr lang="en-US" baseline="0" dirty="0" err="1" smtClean="0"/>
              <a:t>mai</a:t>
            </a:r>
            <a:r>
              <a:rPr lang="en-US" baseline="0" dirty="0" smtClean="0"/>
              <a:t> </a:t>
            </a:r>
            <a:r>
              <a:rPr lang="en-US" baseline="0" dirty="0" err="1" smtClean="0"/>
              <a:t>clar</a:t>
            </a:r>
            <a:r>
              <a:rPr lang="en-US" baseline="0" dirty="0" smtClean="0"/>
              <a:t>, </a:t>
            </a:r>
            <a:r>
              <a:rPr lang="en-US" baseline="0" dirty="0" err="1" smtClean="0"/>
              <a:t>flexibil</a:t>
            </a:r>
            <a:r>
              <a:rPr lang="en-US" baseline="0" dirty="0" smtClean="0"/>
              <a:t>, </a:t>
            </a:r>
            <a:r>
              <a:rPr lang="en-US" baseline="0" dirty="0" err="1" smtClean="0"/>
              <a:t>si</a:t>
            </a:r>
            <a:r>
              <a:rPr lang="en-US" baseline="0" dirty="0" smtClean="0"/>
              <a:t> </a:t>
            </a:r>
            <a:r>
              <a:rPr lang="en-US" baseline="0" dirty="0" err="1" smtClean="0"/>
              <a:t>mai</a:t>
            </a:r>
            <a:r>
              <a:rPr lang="en-US" baseline="0" dirty="0" smtClean="0"/>
              <a:t> </a:t>
            </a:r>
            <a:r>
              <a:rPr lang="en-US" baseline="0" dirty="0" err="1" smtClean="0"/>
              <a:t>usor</a:t>
            </a:r>
            <a:r>
              <a:rPr lang="en-US" baseline="0" dirty="0" smtClean="0"/>
              <a:t> de </a:t>
            </a:r>
            <a:r>
              <a:rPr lang="en-US" baseline="0" dirty="0" err="1" smtClean="0"/>
              <a:t>mentinut</a:t>
            </a:r>
            <a:r>
              <a:rPr lang="en-US" baseline="0" dirty="0" smtClean="0"/>
              <a:t>.</a:t>
            </a:r>
          </a:p>
          <a:p>
            <a:endParaRPr lang="en-US" baseline="0" dirty="0" smtClean="0"/>
          </a:p>
          <a:p>
            <a:r>
              <a:rPr lang="en-US" b="1" baseline="0" dirty="0" smtClean="0"/>
              <a:t>CLICK2</a:t>
            </a:r>
          </a:p>
          <a:p>
            <a:r>
              <a:rPr lang="en-US" b="0" baseline="0" dirty="0" smtClean="0"/>
              <a:t>Cu design </a:t>
            </a:r>
            <a:r>
              <a:rPr lang="en-US" b="0" baseline="0" dirty="0" err="1" smtClean="0"/>
              <a:t>paterne</a:t>
            </a:r>
            <a:r>
              <a:rPr lang="en-US" b="0" baseline="0" dirty="0" smtClean="0"/>
              <a:t> </a:t>
            </a:r>
            <a:r>
              <a:rPr lang="en-US" b="0" baseline="0" dirty="0" err="1" smtClean="0"/>
              <a:t>situatia</a:t>
            </a:r>
            <a:r>
              <a:rPr lang="en-US" b="0" baseline="0" dirty="0" smtClean="0"/>
              <a:t> </a:t>
            </a:r>
            <a:r>
              <a:rPr lang="en-US" b="0" baseline="0" dirty="0" err="1" smtClean="0"/>
              <a:t>este</a:t>
            </a:r>
            <a:r>
              <a:rPr lang="en-US" b="0" baseline="0" dirty="0" smtClean="0"/>
              <a:t> </a:t>
            </a:r>
            <a:r>
              <a:rPr lang="en-US" b="0" baseline="0" dirty="0" err="1" smtClean="0"/>
              <a:t>asemanatoare</a:t>
            </a:r>
            <a:r>
              <a:rPr lang="en-US" b="0" baseline="0" dirty="0" smtClean="0"/>
              <a:t> ca </a:t>
            </a:r>
            <a:r>
              <a:rPr lang="en-US" b="0" baseline="0" dirty="0" err="1" smtClean="0"/>
              <a:t>si</a:t>
            </a:r>
            <a:r>
              <a:rPr lang="en-US" b="0" baseline="0" dirty="0" smtClean="0"/>
              <a:t> cu </a:t>
            </a:r>
            <a:r>
              <a:rPr lang="en-US" b="0" baseline="0" dirty="0" err="1" smtClean="0"/>
              <a:t>principii</a:t>
            </a:r>
            <a:r>
              <a:rPr lang="en-US" b="0" baseline="0" dirty="0" smtClean="0"/>
              <a:t>, </a:t>
            </a:r>
            <a:r>
              <a:rPr lang="en-US" b="0" baseline="0" dirty="0" err="1" smtClean="0"/>
              <a:t>numai</a:t>
            </a:r>
            <a:r>
              <a:rPr lang="en-US" b="0" baseline="0" dirty="0" smtClean="0"/>
              <a:t> ca, se </a:t>
            </a:r>
            <a:r>
              <a:rPr lang="en-US" b="0" baseline="0" dirty="0" err="1" smtClean="0"/>
              <a:t>considera</a:t>
            </a:r>
            <a:r>
              <a:rPr lang="en-US" b="0" baseline="0" dirty="0" smtClean="0"/>
              <a:t> </a:t>
            </a:r>
          </a:p>
          <a:p>
            <a:r>
              <a:rPr lang="en-US" b="0" baseline="0" dirty="0" smtClean="0"/>
              <a:t>ca </a:t>
            </a:r>
            <a:r>
              <a:rPr lang="en-US" b="0" baseline="0" dirty="0" err="1" smtClean="0"/>
              <a:t>patternele</a:t>
            </a:r>
            <a:r>
              <a:rPr lang="en-US" b="0" baseline="0" dirty="0" smtClean="0"/>
              <a:t> se </a:t>
            </a:r>
            <a:r>
              <a:rPr lang="en-US" b="0" baseline="0" dirty="0" err="1" smtClean="0"/>
              <a:t>relateaza</a:t>
            </a:r>
            <a:r>
              <a:rPr lang="en-US" b="0" baseline="0" dirty="0" smtClean="0"/>
              <a:t> </a:t>
            </a:r>
            <a:r>
              <a:rPr lang="en-US" b="0" baseline="0" dirty="0" err="1" smtClean="0"/>
              <a:t>mai</a:t>
            </a:r>
            <a:r>
              <a:rPr lang="en-US" b="0" baseline="0" dirty="0" smtClean="0"/>
              <a:t> </a:t>
            </a:r>
            <a:r>
              <a:rPr lang="en-US" b="0" baseline="0" dirty="0" err="1" smtClean="0"/>
              <a:t>mult</a:t>
            </a:r>
            <a:r>
              <a:rPr lang="en-US" b="0" baseline="0" dirty="0" smtClean="0"/>
              <a:t> la </a:t>
            </a:r>
            <a:r>
              <a:rPr lang="en-US" b="0" baseline="0" dirty="0" err="1" smtClean="0"/>
              <a:t>partea</a:t>
            </a:r>
            <a:r>
              <a:rPr lang="en-US" b="0" baseline="0" dirty="0" smtClean="0"/>
              <a:t> </a:t>
            </a:r>
            <a:r>
              <a:rPr lang="en-US" b="0" baseline="0" dirty="0" err="1" smtClean="0"/>
              <a:t>tehnica</a:t>
            </a:r>
            <a:r>
              <a:rPr lang="en-US" b="0" baseline="0" dirty="0" smtClean="0"/>
              <a:t> de </a:t>
            </a:r>
            <a:r>
              <a:rPr lang="en-US" b="0" baseline="0" dirty="0" err="1" smtClean="0"/>
              <a:t>aceea</a:t>
            </a:r>
            <a:r>
              <a:rPr lang="en-US" b="0" baseline="0" dirty="0" smtClean="0"/>
              <a:t> </a:t>
            </a:r>
            <a:r>
              <a:rPr lang="en-US" b="0" baseline="0" dirty="0" err="1" smtClean="0"/>
              <a:t>aplicarea</a:t>
            </a:r>
            <a:r>
              <a:rPr lang="en-US" b="0" baseline="0" dirty="0" smtClean="0"/>
              <a:t> </a:t>
            </a:r>
            <a:r>
              <a:rPr lang="en-US" b="0" baseline="0" dirty="0" err="1" smtClean="0"/>
              <a:t>paternilor</a:t>
            </a:r>
            <a:r>
              <a:rPr lang="en-US" b="0" baseline="0" dirty="0" smtClean="0"/>
              <a:t> in domain layer </a:t>
            </a:r>
            <a:r>
              <a:rPr lang="en-US" b="0" baseline="0" dirty="0" err="1" smtClean="0"/>
              <a:t>trebuie</a:t>
            </a:r>
            <a:r>
              <a:rPr lang="en-US" b="0" baseline="0" dirty="0" smtClean="0"/>
              <a:t> </a:t>
            </a:r>
            <a:r>
              <a:rPr lang="en-US" b="0" baseline="0" dirty="0" err="1" smtClean="0"/>
              <a:t>sa</a:t>
            </a:r>
            <a:r>
              <a:rPr lang="en-US" b="0" baseline="0" dirty="0" smtClean="0"/>
              <a:t> </a:t>
            </a:r>
            <a:r>
              <a:rPr lang="en-US" b="0" baseline="0" dirty="0" err="1" smtClean="0"/>
              <a:t>contina</a:t>
            </a:r>
            <a:r>
              <a:rPr lang="en-US" b="0" baseline="0" dirty="0" smtClean="0"/>
              <a:t> un </a:t>
            </a:r>
            <a:r>
              <a:rPr lang="en-US" b="0" baseline="0" dirty="0" err="1" smtClean="0"/>
              <a:t>contex</a:t>
            </a:r>
            <a:r>
              <a:rPr lang="en-US" b="0" baseline="0" dirty="0" smtClean="0"/>
              <a:t> de domain </a:t>
            </a:r>
            <a:r>
              <a:rPr lang="en-US" b="0" baseline="0" dirty="0" err="1" smtClean="0"/>
              <a:t>sau</a:t>
            </a:r>
            <a:r>
              <a:rPr lang="en-US" b="0" baseline="0" dirty="0" smtClean="0"/>
              <a:t> </a:t>
            </a:r>
            <a:r>
              <a:rPr lang="en-US" b="0" baseline="0" dirty="0" err="1" smtClean="0"/>
              <a:t>uneori</a:t>
            </a:r>
            <a:r>
              <a:rPr lang="en-US" b="0" baseline="0" dirty="0" smtClean="0"/>
              <a:t> </a:t>
            </a:r>
            <a:r>
              <a:rPr lang="en-US" b="0" baseline="0" dirty="0" err="1" smtClean="0"/>
              <a:t>patterne</a:t>
            </a:r>
            <a:r>
              <a:rPr lang="en-US" b="0" baseline="0" dirty="0" smtClean="0"/>
              <a:t> </a:t>
            </a:r>
            <a:r>
              <a:rPr lang="en-US" b="0" baseline="0" dirty="0" err="1" smtClean="0"/>
              <a:t>trebuie</a:t>
            </a:r>
            <a:r>
              <a:rPr lang="en-US" b="0" baseline="0" dirty="0" smtClean="0"/>
              <a:t> </a:t>
            </a:r>
            <a:r>
              <a:rPr lang="en-US" b="0" baseline="0" dirty="0" err="1" smtClean="0"/>
              <a:t>adaptate</a:t>
            </a:r>
            <a:r>
              <a:rPr lang="en-US" b="0" baseline="0" dirty="0" smtClean="0"/>
              <a:t> </a:t>
            </a:r>
            <a:r>
              <a:rPr lang="en-US" b="0" baseline="0" dirty="0" err="1" smtClean="0"/>
              <a:t>pentru</a:t>
            </a:r>
            <a:r>
              <a:rPr lang="en-US" b="0" baseline="0" dirty="0" smtClean="0"/>
              <a:t> a le </a:t>
            </a:r>
            <a:r>
              <a:rPr lang="en-US" b="0" baseline="0" dirty="0" err="1" smtClean="0"/>
              <a:t>da</a:t>
            </a:r>
            <a:r>
              <a:rPr lang="en-US" b="0" baseline="0" dirty="0" smtClean="0"/>
              <a:t> un context de domain.</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Ca </a:t>
            </a:r>
            <a:r>
              <a:rPr lang="en-US" dirty="0" err="1" smtClean="0"/>
              <a:t>exemplu</a:t>
            </a:r>
            <a:r>
              <a:rPr lang="en-US" baseline="0" dirty="0" smtClean="0"/>
              <a:t> am </a:t>
            </a:r>
            <a:r>
              <a:rPr lang="en-US" baseline="0" dirty="0" err="1" smtClean="0"/>
              <a:t>luat</a:t>
            </a:r>
            <a:r>
              <a:rPr lang="en-US" baseline="0" dirty="0" smtClean="0"/>
              <a:t> Strategy pattern care </a:t>
            </a:r>
            <a:r>
              <a:rPr lang="en-US" baseline="0" dirty="0" err="1" smtClean="0"/>
              <a:t>este</a:t>
            </a:r>
            <a:r>
              <a:rPr lang="en-US" baseline="0" dirty="0" smtClean="0"/>
              <a:t> </a:t>
            </a:r>
            <a:r>
              <a:rPr lang="en-US" baseline="0" dirty="0" err="1" smtClean="0"/>
              <a:t>foarte</a:t>
            </a:r>
            <a:r>
              <a:rPr lang="en-US" baseline="0" dirty="0" smtClean="0"/>
              <a:t> des </a:t>
            </a:r>
            <a:r>
              <a:rPr lang="en-US" baseline="0" dirty="0" err="1" smtClean="0"/>
              <a:t>folosit</a:t>
            </a:r>
            <a:r>
              <a:rPr lang="en-US" baseline="0" dirty="0" smtClean="0"/>
              <a:t>.</a:t>
            </a:r>
          </a:p>
          <a:p>
            <a:r>
              <a:rPr lang="en-US" baseline="0" dirty="0" err="1" smtClean="0"/>
              <a:t>Deci</a:t>
            </a:r>
            <a:r>
              <a:rPr lang="en-US" baseline="0" dirty="0" smtClean="0"/>
              <a:t> </a:t>
            </a:r>
            <a:r>
              <a:rPr lang="en-US" baseline="0" dirty="0" err="1" smtClean="0"/>
              <a:t>daca</a:t>
            </a:r>
            <a:r>
              <a:rPr lang="en-US" baseline="0" dirty="0" smtClean="0"/>
              <a:t> </a:t>
            </a:r>
            <a:r>
              <a:rPr lang="en-US" baseline="0" dirty="0" err="1" smtClean="0"/>
              <a:t>avem</a:t>
            </a:r>
            <a:r>
              <a:rPr lang="en-US" baseline="0" dirty="0" smtClean="0"/>
              <a:t> o </a:t>
            </a:r>
            <a:r>
              <a:rPr lang="en-US" baseline="0" dirty="0" err="1" smtClean="0"/>
              <a:t>familie</a:t>
            </a:r>
            <a:r>
              <a:rPr lang="en-US" baseline="0" dirty="0" smtClean="0"/>
              <a:t> de </a:t>
            </a:r>
            <a:r>
              <a:rPr lang="en-US" baseline="0" dirty="0" err="1" smtClean="0"/>
              <a:t>algoritmi</a:t>
            </a:r>
            <a:r>
              <a:rPr lang="en-US" baseline="0" dirty="0" smtClean="0"/>
              <a:t> </a:t>
            </a:r>
            <a:r>
              <a:rPr lang="en-US" baseline="0" dirty="0" err="1" smtClean="0"/>
              <a:t>interschimbabili</a:t>
            </a:r>
            <a:endParaRPr lang="en-US" baseline="0" dirty="0" smtClean="0"/>
          </a:p>
          <a:p>
            <a:r>
              <a:rPr lang="en-US" b="1" baseline="0" dirty="0" smtClean="0"/>
              <a:t>CLICK1</a:t>
            </a:r>
          </a:p>
          <a:p>
            <a:r>
              <a:rPr lang="en-US" baseline="0" dirty="0" err="1" smtClean="0"/>
              <a:t>prin</a:t>
            </a:r>
            <a:r>
              <a:rPr lang="en-US" baseline="0" dirty="0" smtClean="0"/>
              <a:t> o </a:t>
            </a:r>
            <a:r>
              <a:rPr lang="en-US" baseline="0" dirty="0" err="1" smtClean="0"/>
              <a:t>interfata</a:t>
            </a:r>
            <a:r>
              <a:rPr lang="en-US" baseline="0" dirty="0" smtClean="0"/>
              <a:t> </a:t>
            </a:r>
          </a:p>
          <a:p>
            <a:r>
              <a:rPr lang="en-US" b="1" baseline="0" dirty="0" smtClean="0"/>
              <a:t>CLICK2</a:t>
            </a:r>
          </a:p>
          <a:p>
            <a:r>
              <a:rPr lang="en-US" baseline="0" dirty="0" err="1" smtClean="0"/>
              <a:t>atunci</a:t>
            </a:r>
            <a:r>
              <a:rPr lang="en-US" baseline="0" dirty="0" smtClean="0"/>
              <a:t> strategy pattern </a:t>
            </a:r>
            <a:r>
              <a:rPr lang="en-US" baseline="0" dirty="0" err="1" smtClean="0"/>
              <a:t>iti</a:t>
            </a:r>
            <a:r>
              <a:rPr lang="en-US" baseline="0" dirty="0" smtClean="0"/>
              <a:t> </a:t>
            </a:r>
            <a:r>
              <a:rPr lang="en-US" baseline="0" dirty="0" err="1" smtClean="0"/>
              <a:t>permite</a:t>
            </a:r>
            <a:r>
              <a:rPr lang="en-US" baseline="0" dirty="0" smtClean="0"/>
              <a:t> de a </a:t>
            </a:r>
            <a:r>
              <a:rPr lang="en-US" baseline="0" dirty="0" err="1" smtClean="0"/>
              <a:t>varia</a:t>
            </a:r>
            <a:r>
              <a:rPr lang="en-US" baseline="0" dirty="0" smtClean="0"/>
              <a:t> </a:t>
            </a:r>
            <a:r>
              <a:rPr lang="en-US" baseline="0" dirty="0" err="1" smtClean="0"/>
              <a:t>acest</a:t>
            </a:r>
            <a:r>
              <a:rPr lang="en-US" baseline="0" dirty="0" smtClean="0"/>
              <a:t> </a:t>
            </a:r>
            <a:r>
              <a:rPr lang="en-US" baseline="0" dirty="0" err="1" smtClean="0"/>
              <a:t>algoritm</a:t>
            </a:r>
            <a:r>
              <a:rPr lang="en-US" baseline="0" dirty="0" smtClean="0"/>
              <a:t> </a:t>
            </a:r>
          </a:p>
          <a:p>
            <a:r>
              <a:rPr lang="en-US" b="1" baseline="0" dirty="0" smtClean="0"/>
              <a:t>CLICK3</a:t>
            </a:r>
          </a:p>
          <a:p>
            <a:r>
              <a:rPr lang="en-US" baseline="0" dirty="0" smtClean="0"/>
              <a:t>independent de </a:t>
            </a:r>
            <a:r>
              <a:rPr lang="en-US" baseline="0" dirty="0" err="1" smtClean="0"/>
              <a:t>clasa</a:t>
            </a:r>
            <a:r>
              <a:rPr lang="en-US" baseline="0" dirty="0" smtClean="0"/>
              <a:t> care </a:t>
            </a:r>
            <a:r>
              <a:rPr lang="en-US" baseline="0" dirty="0" err="1" smtClean="0"/>
              <a:t>il</a:t>
            </a:r>
            <a:r>
              <a:rPr lang="en-US" baseline="0" dirty="0" smtClean="0"/>
              <a:t> </a:t>
            </a:r>
            <a:r>
              <a:rPr lang="en-US" baseline="0" dirty="0" err="1" smtClean="0"/>
              <a:t>foloseshte</a:t>
            </a:r>
            <a:r>
              <a:rPr lang="en-US" baseline="0" dirty="0" smtClean="0"/>
              <a:t>.</a:t>
            </a:r>
          </a:p>
          <a:p>
            <a:r>
              <a:rPr lang="en-US" b="1" baseline="0" dirty="0" smtClean="0"/>
              <a:t>CLICK4</a:t>
            </a:r>
          </a:p>
          <a:p>
            <a:r>
              <a:rPr lang="en-US" b="1" baseline="0" dirty="0" err="1" smtClean="0"/>
              <a:t>Iata</a:t>
            </a:r>
            <a:r>
              <a:rPr lang="en-US" b="1" baseline="0" dirty="0" smtClean="0"/>
              <a:t> </a:t>
            </a:r>
            <a:r>
              <a:rPr lang="en-US" b="1" baseline="0" dirty="0" err="1" smtClean="0"/>
              <a:t>cel</a:t>
            </a:r>
            <a:r>
              <a:rPr lang="en-US" b="1" baseline="0" dirty="0" smtClean="0"/>
              <a:t> </a:t>
            </a:r>
            <a:r>
              <a:rPr lang="en-US" b="1" baseline="0" dirty="0" err="1" smtClean="0"/>
              <a:t>mai</a:t>
            </a:r>
            <a:r>
              <a:rPr lang="en-US" b="1" baseline="0" dirty="0" smtClean="0"/>
              <a:t> trivial </a:t>
            </a:r>
            <a:r>
              <a:rPr lang="en-US" b="1" baseline="0" dirty="0" err="1" smtClean="0"/>
              <a:t>exemplu</a:t>
            </a:r>
            <a:r>
              <a:rPr lang="en-US" b="1" baseline="0" dirty="0" smtClean="0"/>
              <a:t> a </a:t>
            </a:r>
            <a:r>
              <a:rPr lang="en-US" b="1" baseline="0" dirty="0" err="1" smtClean="0"/>
              <a:t>unei</a:t>
            </a:r>
            <a:r>
              <a:rPr lang="en-US" b="1" baseline="0" dirty="0" smtClean="0"/>
              <a:t> </a:t>
            </a:r>
            <a:r>
              <a:rPr lang="en-US" b="1" baseline="0" dirty="0" err="1" smtClean="0"/>
              <a:t>strategii</a:t>
            </a:r>
            <a:r>
              <a:rPr lang="en-US" b="1" baseline="0" dirty="0" smtClean="0"/>
              <a:t>, </a:t>
            </a:r>
            <a:r>
              <a:rPr lang="en-US" b="1" baseline="0" dirty="0" err="1" smtClean="0"/>
              <a:t>cind</a:t>
            </a:r>
            <a:r>
              <a:rPr lang="en-US" b="1" baseline="0" dirty="0" smtClean="0"/>
              <a:t> la </a:t>
            </a:r>
            <a:r>
              <a:rPr lang="en-US" b="1" baseline="0" dirty="0" err="1" smtClean="0"/>
              <a:t>metoda</a:t>
            </a:r>
            <a:r>
              <a:rPr lang="en-US" b="1" baseline="0" dirty="0" smtClean="0"/>
              <a:t> Sort ii </a:t>
            </a:r>
            <a:r>
              <a:rPr lang="en-US" b="1" baseline="0" dirty="0" err="1" smtClean="0"/>
              <a:t>transmitem</a:t>
            </a:r>
            <a:r>
              <a:rPr lang="en-US" b="1" baseline="0" dirty="0" smtClean="0"/>
              <a:t> </a:t>
            </a:r>
          </a:p>
          <a:p>
            <a:r>
              <a:rPr lang="en-US" b="1" baseline="0" dirty="0" smtClean="0"/>
              <a:t>o </a:t>
            </a:r>
            <a:r>
              <a:rPr lang="en-US" b="1" baseline="0" dirty="0" err="1" smtClean="0"/>
              <a:t>strategii</a:t>
            </a:r>
            <a:r>
              <a:rPr lang="en-US" b="1" baseline="0" dirty="0" smtClean="0"/>
              <a:t> </a:t>
            </a:r>
            <a:r>
              <a:rPr lang="en-US" b="1" baseline="0" dirty="0" err="1" smtClean="0"/>
              <a:t>customizata</a:t>
            </a:r>
            <a:r>
              <a:rPr lang="en-US" b="1" baseline="0" dirty="0" smtClean="0"/>
              <a:t> de </a:t>
            </a:r>
            <a:r>
              <a:rPr lang="en-US" b="1" baseline="0" dirty="0" err="1" smtClean="0"/>
              <a:t>comparare</a:t>
            </a:r>
            <a:r>
              <a:rPr lang="en-US" b="1" baseline="0" dirty="0" smtClean="0"/>
              <a:t>.</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Acum</a:t>
            </a:r>
            <a:r>
              <a:rPr lang="en-US" dirty="0" smtClean="0"/>
              <a:t> </a:t>
            </a:r>
            <a:r>
              <a:rPr lang="en-US" dirty="0" err="1" smtClean="0"/>
              <a:t>ar</a:t>
            </a:r>
            <a:r>
              <a:rPr lang="en-US" dirty="0" smtClean="0"/>
              <a:t> </a:t>
            </a:r>
            <a:r>
              <a:rPr lang="en-US" dirty="0" err="1" smtClean="0"/>
              <a:t>sa</a:t>
            </a:r>
            <a:r>
              <a:rPr lang="en-US" dirty="0" smtClean="0"/>
              <a:t> </a:t>
            </a:r>
            <a:r>
              <a:rPr lang="en-US" dirty="0" err="1" smtClean="0"/>
              <a:t>explic</a:t>
            </a:r>
            <a:r>
              <a:rPr lang="en-US" dirty="0" smtClean="0"/>
              <a:t> un </a:t>
            </a:r>
            <a:r>
              <a:rPr lang="en-US" dirty="0" err="1" smtClean="0"/>
              <a:t>exemplu</a:t>
            </a:r>
            <a:r>
              <a:rPr lang="en-US" dirty="0" smtClean="0"/>
              <a:t> </a:t>
            </a:r>
            <a:r>
              <a:rPr lang="en-US" dirty="0" err="1" smtClean="0"/>
              <a:t>mai</a:t>
            </a:r>
            <a:r>
              <a:rPr lang="en-US" dirty="0" smtClean="0"/>
              <a:t> real </a:t>
            </a:r>
            <a:r>
              <a:rPr lang="en-US" dirty="0" err="1" smtClean="0"/>
              <a:t>aplicat</a:t>
            </a:r>
            <a:r>
              <a:rPr lang="en-US" dirty="0" smtClean="0"/>
              <a:t> in</a:t>
            </a:r>
            <a:r>
              <a:rPr lang="en-US" baseline="0" dirty="0" smtClean="0"/>
              <a:t> domain layer.</a:t>
            </a:r>
          </a:p>
          <a:p>
            <a:r>
              <a:rPr lang="en-US" dirty="0" err="1" smtClean="0"/>
              <a:t>Deci</a:t>
            </a:r>
            <a:r>
              <a:rPr lang="en-US" dirty="0" smtClean="0"/>
              <a:t> fie ca </a:t>
            </a:r>
            <a:r>
              <a:rPr lang="en-US" dirty="0" err="1" smtClean="0"/>
              <a:t>avem</a:t>
            </a:r>
            <a:r>
              <a:rPr lang="en-US" dirty="0" smtClean="0"/>
              <a:t> </a:t>
            </a:r>
            <a:r>
              <a:rPr lang="en-US" dirty="0" err="1" smtClean="0"/>
              <a:t>cerinte</a:t>
            </a:r>
            <a:r>
              <a:rPr lang="en-US" baseline="0" dirty="0" smtClean="0"/>
              <a:t> de a </a:t>
            </a:r>
            <a:r>
              <a:rPr lang="en-US" baseline="0" dirty="0" err="1" smtClean="0"/>
              <a:t>implementa</a:t>
            </a:r>
            <a:r>
              <a:rPr lang="en-US" baseline="0" dirty="0" smtClean="0"/>
              <a:t> </a:t>
            </a:r>
            <a:r>
              <a:rPr lang="en-US" baseline="0" dirty="0" err="1" smtClean="0"/>
              <a:t>cautarea</a:t>
            </a:r>
            <a:r>
              <a:rPr lang="en-US" baseline="0" dirty="0" smtClean="0"/>
              <a:t> </a:t>
            </a:r>
            <a:r>
              <a:rPr lang="en-US" baseline="0" dirty="0" err="1" smtClean="0"/>
              <a:t>rutei</a:t>
            </a:r>
            <a:r>
              <a:rPr lang="en-US" baseline="0" dirty="0" smtClean="0"/>
              <a:t> </a:t>
            </a:r>
            <a:r>
              <a:rPr lang="en-US" baseline="0" dirty="0" err="1" smtClean="0"/>
              <a:t>optime</a:t>
            </a:r>
            <a:r>
              <a:rPr lang="en-US" baseline="0" dirty="0" smtClean="0"/>
              <a:t> in </a:t>
            </a:r>
            <a:r>
              <a:rPr lang="en-US" baseline="0" dirty="0" err="1" smtClean="0"/>
              <a:t>termeni</a:t>
            </a:r>
            <a:r>
              <a:rPr lang="en-US" baseline="0" dirty="0" smtClean="0"/>
              <a:t> de cost </a:t>
            </a:r>
            <a:r>
              <a:rPr lang="en-US" baseline="0" dirty="0" err="1" smtClean="0"/>
              <a:t>si</a:t>
            </a:r>
            <a:r>
              <a:rPr lang="en-US" baseline="0" dirty="0" smtClean="0"/>
              <a:t> in </a:t>
            </a:r>
            <a:r>
              <a:rPr lang="en-US" baseline="0" dirty="0" err="1" smtClean="0"/>
              <a:t>termeni</a:t>
            </a:r>
            <a:r>
              <a:rPr lang="en-US" baseline="0" dirty="0" smtClean="0"/>
              <a:t> de </a:t>
            </a:r>
            <a:r>
              <a:rPr lang="en-US" baseline="0" dirty="0" err="1" smtClean="0"/>
              <a:t>timp</a:t>
            </a:r>
            <a:endParaRPr lang="en-US" baseline="0" dirty="0" smtClean="0"/>
          </a:p>
          <a:p>
            <a:r>
              <a:rPr lang="en-US" baseline="0" dirty="0" smtClean="0"/>
              <a:t>care </a:t>
            </a:r>
            <a:r>
              <a:rPr lang="en-US" baseline="0" dirty="0" err="1" smtClean="0"/>
              <a:t>satisfac</a:t>
            </a:r>
            <a:r>
              <a:rPr lang="en-US" baseline="0" dirty="0" smtClean="0"/>
              <a:t> o </a:t>
            </a:r>
            <a:r>
              <a:rPr lang="en-US" baseline="0" dirty="0" err="1" smtClean="0"/>
              <a:t>ruta</a:t>
            </a:r>
            <a:r>
              <a:rPr lang="en-US" baseline="0" dirty="0" smtClean="0"/>
              <a:t>.</a:t>
            </a:r>
          </a:p>
          <a:p>
            <a:r>
              <a:rPr lang="en-US" baseline="0" dirty="0" smtClean="0"/>
              <a:t>Ca o </a:t>
            </a:r>
            <a:r>
              <a:rPr lang="en-US" baseline="0" dirty="0" err="1" smtClean="0"/>
              <a:t>rezolvare</a:t>
            </a:r>
            <a:r>
              <a:rPr lang="en-US" baseline="0" dirty="0" smtClean="0"/>
              <a:t> in mod direct </a:t>
            </a:r>
            <a:r>
              <a:rPr lang="en-US" baseline="0" dirty="0" err="1" smtClean="0"/>
              <a:t>obtinem</a:t>
            </a:r>
            <a:r>
              <a:rPr lang="en-US" baseline="0" dirty="0" smtClean="0"/>
              <a:t> </a:t>
            </a:r>
            <a:r>
              <a:rPr lang="en-US" baseline="0" dirty="0" err="1" smtClean="0"/>
              <a:t>doua</a:t>
            </a:r>
            <a:r>
              <a:rPr lang="en-US" baseline="0" dirty="0" smtClean="0"/>
              <a:t> </a:t>
            </a:r>
            <a:r>
              <a:rPr lang="en-US" baseline="0" dirty="0" err="1" smtClean="0"/>
              <a:t>methode</a:t>
            </a:r>
            <a:r>
              <a:rPr lang="en-US" baseline="0" dirty="0" smtClean="0"/>
              <a:t> </a:t>
            </a:r>
            <a:r>
              <a:rPr lang="en-US" baseline="0" dirty="0" err="1" smtClean="0"/>
              <a:t>FindCheapest</a:t>
            </a:r>
            <a:r>
              <a:rPr lang="en-US" baseline="0" dirty="0" smtClean="0"/>
              <a:t> </a:t>
            </a:r>
            <a:r>
              <a:rPr lang="en-US" baseline="0" dirty="0" err="1" smtClean="0"/>
              <a:t>si</a:t>
            </a:r>
            <a:r>
              <a:rPr lang="en-US" baseline="0" dirty="0" smtClean="0"/>
              <a:t> find Fastest.</a:t>
            </a:r>
          </a:p>
          <a:p>
            <a:endParaRPr lang="en-US" baseline="0" dirty="0" smtClean="0"/>
          </a:p>
          <a:p>
            <a:r>
              <a:rPr lang="en-US" baseline="0" dirty="0" smtClean="0"/>
              <a:t>Dar </a:t>
            </a:r>
            <a:r>
              <a:rPr lang="en-US" baseline="0" dirty="0" err="1" smtClean="0"/>
              <a:t>pe</a:t>
            </a:r>
            <a:r>
              <a:rPr lang="en-US" baseline="0" dirty="0" smtClean="0"/>
              <a:t> </a:t>
            </a:r>
            <a:r>
              <a:rPr lang="en-US" baseline="0" dirty="0" err="1" smtClean="0"/>
              <a:t>parcurs</a:t>
            </a:r>
            <a:r>
              <a:rPr lang="en-US" baseline="0" dirty="0" smtClean="0"/>
              <a:t> pot </a:t>
            </a:r>
            <a:r>
              <a:rPr lang="en-US" baseline="0" dirty="0" err="1" smtClean="0"/>
              <a:t>aparea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criterii</a:t>
            </a:r>
            <a:r>
              <a:rPr lang="en-US" baseline="0" dirty="0" smtClean="0"/>
              <a:t> de </a:t>
            </a:r>
            <a:r>
              <a:rPr lang="en-US" baseline="0" dirty="0" err="1" smtClean="0"/>
              <a:t>cautare</a:t>
            </a:r>
            <a:r>
              <a:rPr lang="en-US" baseline="0" dirty="0" smtClean="0"/>
              <a:t> a </a:t>
            </a:r>
            <a:r>
              <a:rPr lang="en-US" baseline="0" dirty="0" err="1" smtClean="0"/>
              <a:t>rutei</a:t>
            </a:r>
            <a:r>
              <a:rPr lang="en-US" baseline="0" dirty="0" smtClean="0"/>
              <a:t>, nu </a:t>
            </a:r>
            <a:r>
              <a:rPr lang="en-US" baseline="0" dirty="0" err="1" smtClean="0"/>
              <a:t>ar</a:t>
            </a:r>
            <a:r>
              <a:rPr lang="en-US" baseline="0" dirty="0" smtClean="0"/>
              <a:t> </a:t>
            </a:r>
            <a:r>
              <a:rPr lang="en-US" baseline="0" dirty="0" err="1" smtClean="0"/>
              <a:t>fi</a:t>
            </a:r>
            <a:r>
              <a:rPr lang="en-US" baseline="0" dirty="0" smtClean="0"/>
              <a:t> </a:t>
            </a:r>
            <a:r>
              <a:rPr lang="en-US" baseline="0" dirty="0" err="1" smtClean="0"/>
              <a:t>corect</a:t>
            </a:r>
            <a:r>
              <a:rPr lang="en-US" baseline="0" dirty="0" smtClean="0"/>
              <a:t> </a:t>
            </a:r>
            <a:r>
              <a:rPr lang="en-US" baseline="0" dirty="0" err="1" smtClean="0"/>
              <a:t>sa</a:t>
            </a:r>
            <a:r>
              <a:rPr lang="en-US" baseline="0" dirty="0" smtClean="0"/>
              <a:t> </a:t>
            </a:r>
            <a:r>
              <a:rPr lang="en-US" baseline="0" dirty="0" err="1" smtClean="0"/>
              <a:t>adaugam</a:t>
            </a:r>
            <a:r>
              <a:rPr lang="en-US" baseline="0" dirty="0" smtClean="0"/>
              <a:t> </a:t>
            </a:r>
          </a:p>
          <a:p>
            <a:r>
              <a:rPr lang="en-US" baseline="0" dirty="0" err="1" smtClean="0"/>
              <a:t>pentru</a:t>
            </a:r>
            <a:r>
              <a:rPr lang="en-US" baseline="0" dirty="0" smtClean="0"/>
              <a:t> </a:t>
            </a:r>
            <a:r>
              <a:rPr lang="en-US" baseline="0" dirty="0" err="1" smtClean="0"/>
              <a:t>fiecare</a:t>
            </a:r>
            <a:r>
              <a:rPr lang="en-US" baseline="0" dirty="0" smtClean="0"/>
              <a:t> o </a:t>
            </a:r>
            <a:r>
              <a:rPr lang="en-US" baseline="0" dirty="0" err="1" smtClean="0"/>
              <a:t>methoda</a:t>
            </a:r>
            <a:r>
              <a:rPr lang="en-US" baseline="0" dirty="0" smtClean="0"/>
              <a:t> </a:t>
            </a:r>
            <a:r>
              <a:rPr lang="en-US" baseline="0" dirty="0" err="1" smtClean="0"/>
              <a:t>noua</a:t>
            </a:r>
            <a:r>
              <a:rPr lang="en-US" baseline="0" dirty="0" smtClean="0"/>
              <a:t>.</a:t>
            </a:r>
          </a:p>
          <a:p>
            <a:endParaRPr lang="en-US" baseline="0" dirty="0" smtClean="0"/>
          </a:p>
          <a:p>
            <a:r>
              <a:rPr lang="en-US" baseline="0" dirty="0" err="1" smtClean="0"/>
              <a:t>Deci</a:t>
            </a:r>
            <a:r>
              <a:rPr lang="en-US" baseline="0" dirty="0" smtClean="0"/>
              <a:t> </a:t>
            </a:r>
            <a:r>
              <a:rPr lang="en-US" baseline="0" dirty="0" err="1" smtClean="0"/>
              <a:t>solutia</a:t>
            </a:r>
            <a:r>
              <a:rPr lang="en-US" baseline="0" dirty="0" smtClean="0"/>
              <a:t> </a:t>
            </a:r>
            <a:r>
              <a:rPr lang="en-US" baseline="0" dirty="0" err="1" smtClean="0"/>
              <a:t>este</a:t>
            </a:r>
            <a:r>
              <a:rPr lang="en-US" baseline="0" dirty="0" smtClean="0"/>
              <a:t> </a:t>
            </a:r>
            <a:r>
              <a:rPr lang="en-US" baseline="0" dirty="0" err="1" smtClean="0"/>
              <a:t>desigur</a:t>
            </a:r>
            <a:r>
              <a:rPr lang="en-US" baseline="0" dirty="0" smtClean="0"/>
              <a:t> </a:t>
            </a:r>
            <a:r>
              <a:rPr lang="en-US" baseline="0" dirty="0" err="1" smtClean="0"/>
              <a:t>aplicarea</a:t>
            </a:r>
            <a:r>
              <a:rPr lang="en-US" baseline="0" dirty="0" smtClean="0"/>
              <a:t> a strategy pattern, </a:t>
            </a:r>
            <a:r>
              <a:rPr lang="en-US" baseline="0" dirty="0" err="1" smtClean="0"/>
              <a:t>dar</a:t>
            </a:r>
            <a:r>
              <a:rPr lang="en-US" baseline="0" dirty="0" smtClean="0"/>
              <a:t> in </a:t>
            </a:r>
            <a:r>
              <a:rPr lang="en-US" baseline="0" dirty="0" err="1" smtClean="0"/>
              <a:t>ce</a:t>
            </a:r>
            <a:r>
              <a:rPr lang="en-US" baseline="0" dirty="0" smtClean="0"/>
              <a:t> mod?</a:t>
            </a:r>
          </a:p>
          <a:p>
            <a:r>
              <a:rPr lang="en-US" b="1" baseline="0" dirty="0" smtClean="0"/>
              <a:t>CLICK1</a:t>
            </a:r>
          </a:p>
          <a:p>
            <a:r>
              <a:rPr lang="en-US" dirty="0" err="1" smtClean="0"/>
              <a:t>Defenim</a:t>
            </a:r>
            <a:r>
              <a:rPr lang="en-US" dirty="0" smtClean="0"/>
              <a:t> o</a:t>
            </a:r>
            <a:r>
              <a:rPr lang="en-US" baseline="0" dirty="0" smtClean="0"/>
              <a:t> </a:t>
            </a:r>
            <a:r>
              <a:rPr lang="en-US" baseline="0" dirty="0" err="1" smtClean="0"/>
              <a:t>intefata</a:t>
            </a:r>
            <a:r>
              <a:rPr lang="en-US" baseline="0" dirty="0" smtClean="0"/>
              <a:t> </a:t>
            </a:r>
            <a:r>
              <a:rPr lang="en-US" baseline="0" dirty="0" err="1" smtClean="0"/>
              <a:t>comuna</a:t>
            </a:r>
            <a:r>
              <a:rPr lang="en-US" baseline="0" dirty="0" smtClean="0"/>
              <a:t> de </a:t>
            </a:r>
            <a:r>
              <a:rPr lang="en-US" baseline="0" dirty="0" err="1" smtClean="0"/>
              <a:t>calculare</a:t>
            </a:r>
            <a:r>
              <a:rPr lang="en-US" baseline="0" dirty="0" smtClean="0"/>
              <a:t>.</a:t>
            </a:r>
          </a:p>
          <a:p>
            <a:r>
              <a:rPr lang="en-US" b="1" baseline="0" dirty="0" smtClean="0"/>
              <a:t>CLICK2</a:t>
            </a:r>
          </a:p>
          <a:p>
            <a:r>
              <a:rPr lang="en-US" dirty="0" err="1" smtClean="0"/>
              <a:t>Implementam</a:t>
            </a:r>
            <a:r>
              <a:rPr lang="en-US" dirty="0" smtClean="0"/>
              <a:t> </a:t>
            </a:r>
            <a:r>
              <a:rPr lang="en-US" dirty="0" err="1" smtClean="0"/>
              <a:t>acesta</a:t>
            </a:r>
            <a:r>
              <a:rPr lang="en-US" dirty="0" smtClean="0"/>
              <a:t> </a:t>
            </a:r>
            <a:r>
              <a:rPr lang="en-US" dirty="0" err="1" smtClean="0"/>
              <a:t>interfata</a:t>
            </a:r>
            <a:r>
              <a:rPr lang="en-US" dirty="0" smtClean="0"/>
              <a:t> in </a:t>
            </a:r>
            <a:r>
              <a:rPr lang="en-US" dirty="0" err="1" smtClean="0"/>
              <a:t>doua</a:t>
            </a:r>
            <a:r>
              <a:rPr lang="en-US" dirty="0" smtClean="0"/>
              <a:t> </a:t>
            </a:r>
            <a:r>
              <a:rPr lang="en-US" dirty="0" err="1" smtClean="0"/>
              <a:t>moduri</a:t>
            </a:r>
            <a:r>
              <a:rPr lang="en-US" dirty="0" smtClean="0"/>
              <a:t>, o data </a:t>
            </a:r>
            <a:r>
              <a:rPr lang="en-US" dirty="0" err="1" smtClean="0"/>
              <a:t>dupa</a:t>
            </a:r>
            <a:r>
              <a:rPr lang="en-US" dirty="0" smtClean="0"/>
              <a:t> </a:t>
            </a:r>
            <a:r>
              <a:rPr lang="en-US" dirty="0" err="1" smtClean="0"/>
              <a:t>timp</a:t>
            </a:r>
            <a:r>
              <a:rPr lang="en-US" baseline="0" dirty="0" smtClean="0"/>
              <a:t> </a:t>
            </a:r>
            <a:r>
              <a:rPr lang="en-US" baseline="0" dirty="0" err="1" smtClean="0"/>
              <a:t>alta</a:t>
            </a:r>
            <a:r>
              <a:rPr lang="en-US" baseline="0" dirty="0" smtClean="0"/>
              <a:t> </a:t>
            </a:r>
            <a:r>
              <a:rPr lang="en-US" baseline="0" dirty="0" err="1" smtClean="0"/>
              <a:t>dupa</a:t>
            </a:r>
            <a:r>
              <a:rPr lang="en-US" baseline="0" dirty="0" smtClean="0"/>
              <a:t> cost.</a:t>
            </a:r>
          </a:p>
          <a:p>
            <a:endParaRPr lang="en-US" baseline="0" dirty="0" smtClean="0"/>
          </a:p>
          <a:p>
            <a:r>
              <a:rPr lang="en-US" b="1" dirty="0" smtClean="0"/>
              <a:t>CLICK3</a:t>
            </a:r>
          </a:p>
          <a:p>
            <a:r>
              <a:rPr lang="en-US" dirty="0" smtClean="0"/>
              <a:t>Si in final </a:t>
            </a:r>
            <a:r>
              <a:rPr lang="en-US" dirty="0" err="1" smtClean="0"/>
              <a:t>obtinem</a:t>
            </a:r>
            <a:r>
              <a:rPr lang="en-US" dirty="0" smtClean="0"/>
              <a:t> o </a:t>
            </a:r>
            <a:r>
              <a:rPr lang="en-US" dirty="0" err="1" smtClean="0"/>
              <a:t>metoda</a:t>
            </a:r>
            <a:r>
              <a:rPr lang="en-US" baseline="0" dirty="0" smtClean="0"/>
              <a:t> Find care </a:t>
            </a:r>
            <a:r>
              <a:rPr lang="en-US" baseline="0" dirty="0" err="1" smtClean="0"/>
              <a:t>primeste</a:t>
            </a:r>
            <a:r>
              <a:rPr lang="en-US" baseline="0" dirty="0" smtClean="0"/>
              <a:t> </a:t>
            </a:r>
            <a:r>
              <a:rPr lang="en-US" baseline="0" dirty="0" err="1" smtClean="0"/>
              <a:t>strategia</a:t>
            </a:r>
            <a:r>
              <a:rPr lang="en-US" baseline="0" dirty="0" smtClean="0"/>
              <a:t> de </a:t>
            </a:r>
            <a:r>
              <a:rPr lang="en-US" baseline="0" dirty="0" err="1" smtClean="0"/>
              <a:t>cautare</a:t>
            </a:r>
            <a:r>
              <a:rPr lang="en-US" baseline="0" dirty="0" smtClean="0"/>
              <a:t> ca un </a:t>
            </a:r>
            <a:r>
              <a:rPr lang="en-US" baseline="0" dirty="0" err="1" smtClean="0"/>
              <a:t>parametru</a:t>
            </a:r>
            <a:r>
              <a:rPr lang="en-US" baseline="0" dirty="0" smtClean="0"/>
              <a:t> </a:t>
            </a:r>
            <a:r>
              <a:rPr lang="en-US" baseline="0" dirty="0" err="1" smtClean="0"/>
              <a:t>aditional</a:t>
            </a:r>
            <a:r>
              <a:rPr lang="en-US" baseline="0" dirty="0" smtClean="0"/>
              <a:t>.</a:t>
            </a:r>
            <a:endParaRPr lang="en-US"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Daca</a:t>
            </a:r>
            <a:r>
              <a:rPr lang="en-US" dirty="0" smtClean="0"/>
              <a:t> </a:t>
            </a:r>
            <a:r>
              <a:rPr lang="en-US" dirty="0" err="1" smtClean="0"/>
              <a:t>revenim</a:t>
            </a:r>
            <a:r>
              <a:rPr lang="en-US" dirty="0" smtClean="0"/>
              <a:t> la </a:t>
            </a:r>
            <a:r>
              <a:rPr lang="en-US" dirty="0" err="1" smtClean="0"/>
              <a:t>requirement</a:t>
            </a:r>
            <a:r>
              <a:rPr lang="en-US" baseline="0" dirty="0" err="1" smtClean="0"/>
              <a:t>ul</a:t>
            </a:r>
            <a:r>
              <a:rPr lang="en-US" baseline="0" dirty="0" smtClean="0"/>
              <a:t> care ne </a:t>
            </a:r>
            <a:r>
              <a:rPr lang="en-US" baseline="0" dirty="0" err="1" smtClean="0"/>
              <a:t>cere</a:t>
            </a:r>
            <a:r>
              <a:rPr lang="en-US" baseline="0" dirty="0" smtClean="0"/>
              <a:t> </a:t>
            </a:r>
            <a:r>
              <a:rPr lang="en-US" baseline="0" dirty="0" err="1" smtClean="0"/>
              <a:t>posibilitatea</a:t>
            </a:r>
            <a:r>
              <a:rPr lang="en-US" baseline="0" dirty="0" smtClean="0"/>
              <a:t> de a  </a:t>
            </a:r>
            <a:r>
              <a:rPr lang="en-US" baseline="0" dirty="0" err="1" smtClean="0"/>
              <a:t>inregistrez</a:t>
            </a:r>
            <a:r>
              <a:rPr lang="en-US" baseline="0" dirty="0" smtClean="0"/>
              <a:t> </a:t>
            </a:r>
            <a:r>
              <a:rPr lang="en-US" baseline="0" dirty="0" err="1" smtClean="0"/>
              <a:t>incarcatura</a:t>
            </a:r>
            <a:r>
              <a:rPr lang="en-US" baseline="0" dirty="0" smtClean="0"/>
              <a:t>.</a:t>
            </a:r>
          </a:p>
          <a:p>
            <a:endParaRPr lang="en-US" baseline="0" dirty="0" smtClean="0"/>
          </a:p>
          <a:p>
            <a:r>
              <a:rPr lang="en-US" baseline="0" dirty="0" err="1" smtClean="0"/>
              <a:t>Atunci</a:t>
            </a:r>
            <a:r>
              <a:rPr lang="en-US" baseline="0" dirty="0" smtClean="0"/>
              <a:t> application layer </a:t>
            </a:r>
            <a:r>
              <a:rPr lang="en-US" baseline="0" dirty="0" err="1" smtClean="0"/>
              <a:t>poate</a:t>
            </a:r>
            <a:r>
              <a:rPr lang="en-US" baseline="0" dirty="0" smtClean="0"/>
              <a:t> </a:t>
            </a:r>
            <a:r>
              <a:rPr lang="en-US" baseline="0" dirty="0" err="1" smtClean="0"/>
              <a:t>expune</a:t>
            </a:r>
            <a:r>
              <a:rPr lang="en-US" baseline="0" dirty="0" smtClean="0"/>
              <a:t> un </a:t>
            </a:r>
            <a:r>
              <a:rPr lang="en-US" baseline="0" dirty="0" err="1" smtClean="0"/>
              <a:t>serviciu</a:t>
            </a:r>
            <a:r>
              <a:rPr lang="en-US" baseline="0" dirty="0" smtClean="0"/>
              <a:t> care </a:t>
            </a:r>
            <a:r>
              <a:rPr lang="en-US" baseline="0" dirty="0" err="1" smtClean="0"/>
              <a:t>va</a:t>
            </a:r>
            <a:r>
              <a:rPr lang="en-US" baseline="0" dirty="0" smtClean="0"/>
              <a:t> </a:t>
            </a:r>
            <a:r>
              <a:rPr lang="en-US" baseline="0" dirty="0" err="1" smtClean="0"/>
              <a:t>fi</a:t>
            </a:r>
            <a:r>
              <a:rPr lang="en-US" baseline="0" dirty="0" smtClean="0"/>
              <a:t> </a:t>
            </a:r>
            <a:r>
              <a:rPr lang="en-US" baseline="0" dirty="0" err="1" smtClean="0"/>
              <a:t>responsabil</a:t>
            </a:r>
            <a:r>
              <a:rPr lang="en-US" baseline="0" dirty="0" smtClean="0"/>
              <a:t> de a:</a:t>
            </a:r>
          </a:p>
          <a:p>
            <a:r>
              <a:rPr lang="en-US" b="1" baseline="0" dirty="0" smtClean="0"/>
              <a:t>CLICK1</a:t>
            </a:r>
          </a:p>
          <a:p>
            <a:r>
              <a:rPr lang="en-US" b="0" baseline="0" dirty="0" err="1" smtClean="0"/>
              <a:t>Initia</a:t>
            </a:r>
            <a:r>
              <a:rPr lang="en-US" b="0" baseline="0" dirty="0" smtClean="0"/>
              <a:t> o </a:t>
            </a:r>
            <a:r>
              <a:rPr lang="en-US" b="0" baseline="0" dirty="0" err="1" smtClean="0"/>
              <a:t>transactie</a:t>
            </a:r>
            <a:endParaRPr lang="en-US" b="0" baseline="0" dirty="0" smtClean="0"/>
          </a:p>
          <a:p>
            <a:r>
              <a:rPr lang="en-US" b="1" baseline="0" dirty="0" smtClean="0"/>
              <a:t>CLICK2</a:t>
            </a:r>
          </a:p>
          <a:p>
            <a:r>
              <a:rPr lang="en-US" b="0" baseline="0" dirty="0" err="1" smtClean="0"/>
              <a:t>Manipula</a:t>
            </a:r>
            <a:r>
              <a:rPr lang="en-US" b="0" baseline="0" dirty="0" smtClean="0"/>
              <a:t> </a:t>
            </a:r>
            <a:r>
              <a:rPr lang="en-US" b="0" baseline="0" dirty="0" err="1" smtClean="0"/>
              <a:t>modelul</a:t>
            </a:r>
            <a:r>
              <a:rPr lang="en-US" b="0" baseline="0" dirty="0" smtClean="0"/>
              <a:t>, in </a:t>
            </a:r>
            <a:r>
              <a:rPr lang="en-US" b="0" baseline="0" dirty="0" err="1" smtClean="0"/>
              <a:t>cazul</a:t>
            </a:r>
            <a:r>
              <a:rPr lang="en-US" b="0" baseline="0" dirty="0" smtClean="0"/>
              <a:t> </a:t>
            </a:r>
            <a:r>
              <a:rPr lang="en-US" b="0" baseline="0" dirty="0" err="1" smtClean="0"/>
              <a:t>dat</a:t>
            </a:r>
            <a:r>
              <a:rPr lang="en-US" b="0" baseline="0" dirty="0" smtClean="0"/>
              <a:t> de a </a:t>
            </a:r>
            <a:r>
              <a:rPr lang="en-US" b="0" baseline="0" dirty="0" err="1" smtClean="0"/>
              <a:t>crea</a:t>
            </a:r>
            <a:r>
              <a:rPr lang="en-US" b="0" baseline="0" dirty="0" smtClean="0"/>
              <a:t> un cargo </a:t>
            </a:r>
            <a:r>
              <a:rPr lang="en-US" b="0" baseline="0" dirty="0" err="1" smtClean="0"/>
              <a:t>si</a:t>
            </a:r>
            <a:r>
              <a:rPr lang="en-US" b="0" baseline="0" dirty="0" smtClean="0"/>
              <a:t> de al </a:t>
            </a:r>
            <a:r>
              <a:rPr lang="en-US" b="0" baseline="0" dirty="0" err="1" smtClean="0"/>
              <a:t>persista</a:t>
            </a:r>
            <a:r>
              <a:rPr lang="en-US" b="0" baseline="0" dirty="0" smtClean="0"/>
              <a:t>.</a:t>
            </a:r>
          </a:p>
          <a:p>
            <a:r>
              <a:rPr lang="en-US" b="1" dirty="0" smtClean="0"/>
              <a:t>CLICK3</a:t>
            </a:r>
          </a:p>
          <a:p>
            <a:r>
              <a:rPr lang="en-US" b="0" dirty="0" smtClean="0"/>
              <a:t>A </a:t>
            </a:r>
            <a:r>
              <a:rPr lang="en-US" b="0" dirty="0" err="1" smtClean="0"/>
              <a:t>loga</a:t>
            </a:r>
            <a:r>
              <a:rPr lang="en-US" b="0" dirty="0" smtClean="0"/>
              <a:t> </a:t>
            </a:r>
            <a:r>
              <a:rPr lang="en-US" b="0" dirty="0" err="1" smtClean="0"/>
              <a:t>informatie</a:t>
            </a:r>
            <a:r>
              <a:rPr lang="en-US" b="0" baseline="0" dirty="0" smtClean="0"/>
              <a:t> </a:t>
            </a:r>
            <a:r>
              <a:rPr lang="en-US" b="0" baseline="0" dirty="0" err="1" smtClean="0"/>
              <a:t>utilizind</a:t>
            </a:r>
            <a:r>
              <a:rPr lang="en-US" b="0" baseline="0" dirty="0" smtClean="0"/>
              <a:t> </a:t>
            </a:r>
            <a:r>
              <a:rPr lang="en-US" b="0" baseline="0" dirty="0" err="1" smtClean="0"/>
              <a:t>infrastructura</a:t>
            </a:r>
            <a:r>
              <a:rPr lang="en-US" b="0" baseline="0" dirty="0" smtClean="0"/>
              <a:t> de </a:t>
            </a:r>
            <a:r>
              <a:rPr lang="en-US" b="0" baseline="0" dirty="0" err="1" smtClean="0"/>
              <a:t>logare</a:t>
            </a:r>
            <a:r>
              <a:rPr lang="en-US" b="0" baseline="0" dirty="0" smtClean="0"/>
              <a:t>.</a:t>
            </a:r>
          </a:p>
          <a:p>
            <a:endParaRPr lang="en-US" b="0" baseline="0" dirty="0" smtClean="0"/>
          </a:p>
          <a:p>
            <a:r>
              <a:rPr lang="en-US" b="0" baseline="0" dirty="0" smtClean="0"/>
              <a:t>Ca o </a:t>
            </a:r>
            <a:r>
              <a:rPr lang="en-US" b="0" baseline="0" dirty="0" err="1" smtClean="0"/>
              <a:t>sumarizare</a:t>
            </a:r>
            <a:r>
              <a:rPr lang="en-US" b="0" baseline="0" dirty="0" smtClean="0"/>
              <a:t> </a:t>
            </a:r>
            <a:r>
              <a:rPr lang="en-US" b="0" baseline="0" dirty="0" err="1" smtClean="0"/>
              <a:t>acest</a:t>
            </a:r>
            <a:r>
              <a:rPr lang="en-US" b="0" baseline="0" dirty="0" smtClean="0"/>
              <a:t> layer </a:t>
            </a:r>
            <a:r>
              <a:rPr lang="en-US" b="0" baseline="0" dirty="0" err="1" smtClean="0"/>
              <a:t>poate</a:t>
            </a:r>
            <a:r>
              <a:rPr lang="en-US" b="0" baseline="0" dirty="0" smtClean="0"/>
              <a:t> </a:t>
            </a:r>
            <a:r>
              <a:rPr lang="en-US" b="0" baseline="0" dirty="0" err="1" smtClean="0"/>
              <a:t>implementa</a:t>
            </a:r>
            <a:r>
              <a:rPr lang="en-US" b="0" baseline="0" dirty="0" smtClean="0"/>
              <a:t> </a:t>
            </a:r>
            <a:r>
              <a:rPr lang="en-US" b="0" baseline="0" dirty="0" err="1" smtClean="0"/>
              <a:t>careva</a:t>
            </a:r>
            <a:r>
              <a:rPr lang="en-US" b="0" baseline="0" dirty="0" smtClean="0"/>
              <a:t> Use Case-</a:t>
            </a:r>
            <a:r>
              <a:rPr lang="en-US" b="0" baseline="0" dirty="0" err="1" smtClean="0"/>
              <a:t>uri</a:t>
            </a:r>
            <a:r>
              <a:rPr lang="en-US" b="0" baseline="0" dirty="0" smtClean="0"/>
              <a:t> </a:t>
            </a:r>
            <a:r>
              <a:rPr lang="en-US" b="0" baseline="0" dirty="0" err="1" smtClean="0"/>
              <a:t>prin</a:t>
            </a:r>
            <a:r>
              <a:rPr lang="en-US" b="0" baseline="0" dirty="0" smtClean="0"/>
              <a:t> </a:t>
            </a:r>
            <a:r>
              <a:rPr lang="en-US" b="0" baseline="0" dirty="0" err="1" smtClean="0"/>
              <a:t>delegare</a:t>
            </a:r>
            <a:r>
              <a:rPr lang="en-US" b="0" baseline="0" dirty="0" smtClean="0"/>
              <a:t> la </a:t>
            </a:r>
            <a:r>
              <a:rPr lang="en-US" b="0" baseline="0" dirty="0" err="1" smtClean="0"/>
              <a:t>diferite</a:t>
            </a:r>
            <a:r>
              <a:rPr lang="en-US" b="0" baseline="0" dirty="0" smtClean="0"/>
              <a:t> layer:</a:t>
            </a:r>
          </a:p>
          <a:p>
            <a:r>
              <a:rPr lang="en-US" b="0" baseline="0" dirty="0" err="1" smtClean="0"/>
              <a:t>Ifrastructura</a:t>
            </a:r>
            <a:r>
              <a:rPr lang="en-US" b="0" baseline="0" dirty="0" smtClean="0"/>
              <a:t> </a:t>
            </a:r>
            <a:r>
              <a:rPr lang="en-US" b="0" baseline="0" dirty="0" err="1" smtClean="0"/>
              <a:t>sau</a:t>
            </a:r>
            <a:r>
              <a:rPr lang="en-US" b="0" baseline="0" dirty="0" smtClean="0"/>
              <a:t> Domain Layer, de </a:t>
            </a:r>
            <a:r>
              <a:rPr lang="en-US" b="0" baseline="0" dirty="0" err="1" smtClean="0"/>
              <a:t>aceea</a:t>
            </a:r>
            <a:r>
              <a:rPr lang="en-US" b="0" baseline="0" dirty="0" smtClean="0"/>
              <a:t> </a:t>
            </a:r>
            <a:r>
              <a:rPr lang="en-US" b="0" baseline="0" dirty="0" err="1" smtClean="0"/>
              <a:t>acest</a:t>
            </a:r>
            <a:r>
              <a:rPr lang="en-US" b="0" baseline="0" dirty="0" smtClean="0"/>
              <a:t> layer in </a:t>
            </a:r>
            <a:r>
              <a:rPr lang="en-US" b="0" baseline="0" dirty="0" err="1" smtClean="0"/>
              <a:t>marea</a:t>
            </a:r>
            <a:r>
              <a:rPr lang="en-US" b="0" baseline="0" dirty="0" smtClean="0"/>
              <a:t> parte </a:t>
            </a:r>
            <a:r>
              <a:rPr lang="en-US" b="0" baseline="0" dirty="0" err="1" smtClean="0"/>
              <a:t>consta</a:t>
            </a:r>
            <a:r>
              <a:rPr lang="en-US" b="0" baseline="0" dirty="0" smtClean="0"/>
              <a:t> din Application Service-</a:t>
            </a:r>
            <a:r>
              <a:rPr lang="en-US" b="0" baseline="0" dirty="0" err="1" smtClean="0"/>
              <a:t>uri</a:t>
            </a:r>
            <a:r>
              <a:rPr lang="en-US" b="0" baseline="0" dirty="0" smtClean="0"/>
              <a:t> </a:t>
            </a:r>
            <a:r>
              <a:rPr lang="en-US" b="0" baseline="0" dirty="0" err="1" smtClean="0"/>
              <a:t>si</a:t>
            </a:r>
            <a:r>
              <a:rPr lang="en-US" b="0" baseline="0" dirty="0" smtClean="0"/>
              <a:t> Façade.</a:t>
            </a:r>
          </a:p>
          <a:p>
            <a:r>
              <a:rPr lang="en-US" b="1" baseline="0" dirty="0" smtClean="0"/>
              <a:t>CLICK4</a:t>
            </a:r>
          </a:p>
          <a:p>
            <a:endParaRPr lang="en-US" b="0" baseline="0" dirty="0" smtClean="0"/>
          </a:p>
          <a:p>
            <a:endParaRPr lang="en-US" b="0"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Presentation Layer cum </a:t>
            </a:r>
            <a:r>
              <a:rPr lang="en-US" dirty="0" err="1" smtClean="0"/>
              <a:t>si</a:t>
            </a:r>
            <a:r>
              <a:rPr lang="en-US" dirty="0" smtClean="0"/>
              <a:t> am </a:t>
            </a:r>
            <a:r>
              <a:rPr lang="en-US" dirty="0" err="1" smtClean="0"/>
              <a:t>mai</a:t>
            </a:r>
            <a:r>
              <a:rPr lang="en-US" dirty="0" smtClean="0"/>
              <a:t> </a:t>
            </a:r>
            <a:r>
              <a:rPr lang="en-US" dirty="0" err="1" smtClean="0"/>
              <a:t>spus</a:t>
            </a:r>
            <a:r>
              <a:rPr lang="en-US" dirty="0" smtClean="0"/>
              <a:t> </a:t>
            </a:r>
            <a:r>
              <a:rPr lang="en-US" baseline="0" dirty="0" err="1" smtClean="0"/>
              <a:t>poate</a:t>
            </a:r>
            <a:r>
              <a:rPr lang="en-US" baseline="0" dirty="0" smtClean="0"/>
              <a:t> </a:t>
            </a:r>
            <a:r>
              <a:rPr lang="en-US" baseline="0" dirty="0" err="1" smtClean="0"/>
              <a:t>fi</a:t>
            </a:r>
            <a:r>
              <a:rPr lang="en-US" baseline="0" dirty="0" smtClean="0"/>
              <a:t> web, RMI, RPC, WCF </a:t>
            </a:r>
            <a:r>
              <a:rPr lang="en-US" baseline="0" dirty="0" err="1" smtClean="0"/>
              <a:t>servicii</a:t>
            </a:r>
            <a:r>
              <a:rPr lang="en-US" baseline="0" dirty="0" smtClean="0"/>
              <a:t> </a:t>
            </a:r>
            <a:r>
              <a:rPr lang="en-US" baseline="0" dirty="0" err="1" smtClean="0"/>
              <a:t>sau</a:t>
            </a:r>
            <a:r>
              <a:rPr lang="en-US" baseline="0" dirty="0" smtClean="0"/>
              <a:t> a </a:t>
            </a:r>
            <a:r>
              <a:rPr lang="en-US" baseline="0" dirty="0" err="1" smtClean="0"/>
              <a:t>prezenta</a:t>
            </a:r>
            <a:r>
              <a:rPr lang="en-US" baseline="0" dirty="0" smtClean="0"/>
              <a:t> </a:t>
            </a:r>
            <a:r>
              <a:rPr lang="en-US" baseline="0" dirty="0" err="1" smtClean="0"/>
              <a:t>informatia</a:t>
            </a:r>
            <a:r>
              <a:rPr lang="en-US" baseline="0" dirty="0" smtClean="0"/>
              <a:t> la </a:t>
            </a:r>
            <a:r>
              <a:rPr lang="en-US" baseline="0" dirty="0" err="1" smtClean="0"/>
              <a:t>utilizator</a:t>
            </a:r>
            <a:r>
              <a:rPr lang="en-US" baseline="0" dirty="0" smtClean="0"/>
              <a:t>.</a:t>
            </a:r>
          </a:p>
          <a:p>
            <a:endParaRPr lang="en-US" baseline="0" dirty="0" smtClean="0"/>
          </a:p>
          <a:p>
            <a:r>
              <a:rPr lang="en-US" baseline="0" dirty="0" smtClean="0"/>
              <a:t>In </a:t>
            </a:r>
            <a:r>
              <a:rPr lang="en-US" baseline="0" dirty="0" err="1" smtClean="0"/>
              <a:t>cazul</a:t>
            </a:r>
            <a:r>
              <a:rPr lang="en-US" baseline="0" dirty="0" smtClean="0"/>
              <a:t> </a:t>
            </a:r>
            <a:r>
              <a:rPr lang="en-US" baseline="0" dirty="0" err="1" smtClean="0"/>
              <a:t>cind</a:t>
            </a:r>
            <a:r>
              <a:rPr lang="en-US" baseline="0" dirty="0" smtClean="0"/>
              <a:t> is web </a:t>
            </a:r>
            <a:r>
              <a:rPr lang="en-US" baseline="0" dirty="0" err="1" smtClean="0"/>
              <a:t>servicii</a:t>
            </a:r>
            <a:r>
              <a:rPr lang="en-US" baseline="0" dirty="0" smtClean="0"/>
              <a:t> de </a:t>
            </a:r>
            <a:r>
              <a:rPr lang="en-US" baseline="0" dirty="0" err="1" smtClean="0"/>
              <a:t>exemplu</a:t>
            </a:r>
            <a:r>
              <a:rPr lang="en-US" baseline="0" dirty="0" smtClean="0"/>
              <a:t>, </a:t>
            </a:r>
            <a:r>
              <a:rPr lang="en-US" baseline="0" dirty="0" err="1" smtClean="0"/>
              <a:t>este</a:t>
            </a:r>
            <a:r>
              <a:rPr lang="en-US" baseline="0" dirty="0" smtClean="0"/>
              <a:t> important ca </a:t>
            </a:r>
            <a:r>
              <a:rPr lang="en-US" baseline="0" dirty="0" err="1" smtClean="0"/>
              <a:t>sa</a:t>
            </a:r>
            <a:r>
              <a:rPr lang="en-US" baseline="0" dirty="0" smtClean="0"/>
              <a:t> nu </a:t>
            </a:r>
            <a:r>
              <a:rPr lang="en-US" baseline="0" dirty="0" err="1" smtClean="0"/>
              <a:t>expunem</a:t>
            </a:r>
            <a:r>
              <a:rPr lang="en-US" baseline="0" dirty="0" smtClean="0"/>
              <a:t> </a:t>
            </a:r>
            <a:r>
              <a:rPr lang="en-US" baseline="0" dirty="0" err="1" smtClean="0"/>
              <a:t>modelul</a:t>
            </a:r>
            <a:r>
              <a:rPr lang="en-US" baseline="0" dirty="0" smtClean="0"/>
              <a:t> direct.</a:t>
            </a:r>
          </a:p>
          <a:p>
            <a:r>
              <a:rPr lang="en-US" baseline="0" dirty="0" err="1" smtClean="0"/>
              <a:t>Doarece</a:t>
            </a:r>
            <a:r>
              <a:rPr lang="en-US" baseline="0" dirty="0" smtClean="0"/>
              <a:t> domain </a:t>
            </a:r>
            <a:r>
              <a:rPr lang="en-US" baseline="0" dirty="0" err="1" smtClean="0"/>
              <a:t>modelul</a:t>
            </a:r>
            <a:r>
              <a:rPr lang="en-US" baseline="0" dirty="0" smtClean="0"/>
              <a:t> nu </a:t>
            </a:r>
            <a:r>
              <a:rPr lang="en-US" baseline="0" dirty="0" err="1" smtClean="0"/>
              <a:t>este</a:t>
            </a:r>
            <a:r>
              <a:rPr lang="en-US" baseline="0" dirty="0" smtClean="0"/>
              <a:t> </a:t>
            </a:r>
            <a:r>
              <a:rPr lang="en-US" baseline="0" dirty="0" err="1" smtClean="0"/>
              <a:t>optim</a:t>
            </a:r>
            <a:r>
              <a:rPr lang="en-US" baseline="0" dirty="0" smtClean="0"/>
              <a:t> </a:t>
            </a:r>
            <a:r>
              <a:rPr lang="en-US" baseline="0" dirty="0" err="1" smtClean="0"/>
              <a:t>si</a:t>
            </a:r>
            <a:r>
              <a:rPr lang="en-US" baseline="0" dirty="0" smtClean="0"/>
              <a:t> </a:t>
            </a:r>
            <a:r>
              <a:rPr lang="en-US" baseline="0" dirty="0" err="1" smtClean="0"/>
              <a:t>gindit</a:t>
            </a:r>
            <a:r>
              <a:rPr lang="en-US" baseline="0" dirty="0" smtClean="0"/>
              <a:t> </a:t>
            </a:r>
            <a:r>
              <a:rPr lang="en-US" baseline="0" dirty="0" err="1" smtClean="0"/>
              <a:t>pentru</a:t>
            </a:r>
            <a:r>
              <a:rPr lang="en-US" baseline="0" dirty="0" smtClean="0"/>
              <a:t> a </a:t>
            </a:r>
            <a:r>
              <a:rPr lang="en-US" baseline="0" dirty="0" err="1" smtClean="0"/>
              <a:t>transmite</a:t>
            </a:r>
            <a:r>
              <a:rPr lang="en-US" baseline="0" dirty="0" smtClean="0"/>
              <a:t> date, </a:t>
            </a:r>
            <a:r>
              <a:rPr lang="en-US" baseline="0" dirty="0" err="1" smtClean="0"/>
              <a:t>pentru</a:t>
            </a:r>
            <a:r>
              <a:rPr lang="en-US" baseline="0" dirty="0" smtClean="0"/>
              <a:t> </a:t>
            </a:r>
            <a:r>
              <a:rPr lang="en-US" baseline="0" dirty="0" err="1" smtClean="0"/>
              <a:t>aceasta</a:t>
            </a:r>
            <a:r>
              <a:rPr lang="en-US" baseline="0" dirty="0" smtClean="0"/>
              <a:t> se </a:t>
            </a:r>
            <a:r>
              <a:rPr lang="en-US" baseline="0" dirty="0" err="1" smtClean="0"/>
              <a:t>folosesc</a:t>
            </a:r>
            <a:endParaRPr lang="en-US" baseline="0" dirty="0" smtClean="0"/>
          </a:p>
          <a:p>
            <a:pPr defTabSz="966612">
              <a:defRPr/>
            </a:pPr>
            <a:r>
              <a:rPr lang="en-US" baseline="0" dirty="0" smtClean="0"/>
              <a:t>Data Transport Objects</a:t>
            </a:r>
          </a:p>
          <a:p>
            <a:r>
              <a:rPr lang="en-US" b="1" baseline="0" dirty="0" smtClean="0"/>
              <a:t>CLICK1</a:t>
            </a:r>
            <a:endParaRPr lang="en-US" baseline="0" dirty="0" smtClean="0"/>
          </a:p>
          <a:p>
            <a:r>
              <a:rPr lang="en-US" baseline="0" dirty="0" smtClean="0"/>
              <a:t> care </a:t>
            </a:r>
            <a:r>
              <a:rPr lang="en-US" baseline="0" dirty="0" err="1" smtClean="0"/>
              <a:t>sunt</a:t>
            </a:r>
            <a:r>
              <a:rPr lang="en-US" baseline="0" dirty="0" smtClean="0"/>
              <a:t> </a:t>
            </a:r>
            <a:r>
              <a:rPr lang="en-US" baseline="0" dirty="0" err="1" smtClean="0"/>
              <a:t>expuse</a:t>
            </a:r>
            <a:r>
              <a:rPr lang="en-US" baseline="0" dirty="0" smtClean="0"/>
              <a:t> </a:t>
            </a:r>
            <a:r>
              <a:rPr lang="en-US" baseline="0" dirty="0" err="1" smtClean="0"/>
              <a:t>prin</a:t>
            </a:r>
            <a:r>
              <a:rPr lang="en-US" baseline="0" dirty="0" smtClean="0"/>
              <a:t> Remote Façade.</a:t>
            </a:r>
          </a:p>
          <a:p>
            <a:pPr defTabSz="966612">
              <a:defRPr/>
            </a:pPr>
            <a:r>
              <a:rPr lang="en-US" b="1" baseline="0" dirty="0" smtClean="0"/>
              <a:t>CLICK2</a:t>
            </a:r>
            <a:endParaRPr lang="en-US" baseline="0" dirty="0" smtClean="0"/>
          </a:p>
          <a:p>
            <a:r>
              <a:rPr lang="en-US" baseline="0" dirty="0" smtClean="0"/>
              <a:t>Si  </a:t>
            </a:r>
            <a:r>
              <a:rPr lang="en-US" baseline="0" dirty="0" err="1" smtClean="0"/>
              <a:t>pentru</a:t>
            </a:r>
            <a:r>
              <a:rPr lang="en-US" baseline="0" dirty="0" smtClean="0"/>
              <a:t> a </a:t>
            </a:r>
            <a:r>
              <a:rPr lang="en-US" baseline="0" dirty="0" err="1" smtClean="0"/>
              <a:t>transla</a:t>
            </a:r>
            <a:r>
              <a:rPr lang="en-US" baseline="0" dirty="0" smtClean="0"/>
              <a:t> din un Domain Model in DTO model. Se </a:t>
            </a:r>
            <a:r>
              <a:rPr lang="en-US" baseline="0" dirty="0" err="1" smtClean="0"/>
              <a:t>foloseste</a:t>
            </a:r>
            <a:r>
              <a:rPr lang="en-US" baseline="0" dirty="0" smtClean="0"/>
              <a:t> o </a:t>
            </a:r>
            <a:r>
              <a:rPr lang="en-US" baseline="0" dirty="0" err="1" smtClean="0"/>
              <a:t>clasa</a:t>
            </a:r>
            <a:r>
              <a:rPr lang="en-US" baseline="0" dirty="0" smtClean="0"/>
              <a:t> assembler.</a:t>
            </a:r>
          </a:p>
          <a:p>
            <a:pPr defTabSz="966612">
              <a:defRPr/>
            </a:pPr>
            <a:r>
              <a:rPr lang="en-US" b="1" baseline="0" dirty="0" smtClean="0"/>
              <a:t>CLICK3</a:t>
            </a:r>
            <a:endParaRPr lang="en-US" baseline="0" dirty="0" smtClean="0"/>
          </a:p>
          <a:p>
            <a:r>
              <a:rPr lang="en-US" baseline="0" dirty="0" err="1" smtClean="0"/>
              <a:t>Toate</a:t>
            </a:r>
            <a:r>
              <a:rPr lang="en-US" baseline="0" dirty="0" smtClean="0"/>
              <a:t> </a:t>
            </a:r>
            <a:r>
              <a:rPr lang="en-US" baseline="0" dirty="0" err="1" smtClean="0"/>
              <a:t>aceste</a:t>
            </a:r>
            <a:r>
              <a:rPr lang="en-US" baseline="0" dirty="0" smtClean="0"/>
              <a:t> </a:t>
            </a:r>
            <a:r>
              <a:rPr lang="en-US" baseline="0" dirty="0" err="1" smtClean="0"/>
              <a:t>lucruri</a:t>
            </a:r>
            <a:r>
              <a:rPr lang="en-US" baseline="0" dirty="0" smtClean="0"/>
              <a:t> se </a:t>
            </a:r>
            <a:r>
              <a:rPr lang="en-US" baseline="0" dirty="0" err="1" smtClean="0"/>
              <a:t>fac</a:t>
            </a:r>
            <a:r>
              <a:rPr lang="en-US" baseline="0" dirty="0" smtClean="0"/>
              <a:t> </a:t>
            </a:r>
            <a:r>
              <a:rPr lang="en-US" baseline="0" dirty="0" err="1" smtClean="0"/>
              <a:t>pentru</a:t>
            </a:r>
            <a:r>
              <a:rPr lang="en-US" baseline="0" dirty="0" smtClean="0"/>
              <a:t> a </a:t>
            </a:r>
            <a:r>
              <a:rPr lang="en-US" baseline="0" dirty="0" err="1" smtClean="0"/>
              <a:t>optimiza</a:t>
            </a:r>
            <a:r>
              <a:rPr lang="en-US" baseline="0" dirty="0" smtClean="0"/>
              <a:t> </a:t>
            </a:r>
            <a:r>
              <a:rPr lang="en-US" baseline="0" dirty="0" err="1" smtClean="0"/>
              <a:t>transportarea</a:t>
            </a:r>
            <a:r>
              <a:rPr lang="en-US" baseline="0" dirty="0" smtClean="0"/>
              <a:t> </a:t>
            </a:r>
            <a:r>
              <a:rPr lang="en-US" baseline="0" dirty="0" err="1" smtClean="0"/>
              <a:t>datelor</a:t>
            </a:r>
            <a:r>
              <a:rPr lang="en-US" baseline="0" dirty="0" smtClean="0"/>
              <a:t> </a:t>
            </a:r>
            <a:r>
              <a:rPr lang="en-US" baseline="0" dirty="0" err="1" smtClean="0"/>
              <a:t>si</a:t>
            </a:r>
            <a:r>
              <a:rPr lang="en-US" baseline="0" dirty="0" smtClean="0"/>
              <a:t> a </a:t>
            </a:r>
            <a:r>
              <a:rPr lang="en-US" baseline="0" dirty="0" err="1" smtClean="0"/>
              <a:t>izola</a:t>
            </a:r>
            <a:r>
              <a:rPr lang="en-US" baseline="0" dirty="0" smtClean="0"/>
              <a:t> Domain </a:t>
            </a:r>
            <a:r>
              <a:rPr lang="en-US" baseline="0" dirty="0" err="1" smtClean="0"/>
              <a:t>Modelu</a:t>
            </a:r>
            <a:r>
              <a:rPr lang="en-US" baseline="0" dirty="0" smtClean="0"/>
              <a:t> de </a:t>
            </a:r>
          </a:p>
          <a:p>
            <a:r>
              <a:rPr lang="en-US" baseline="0" dirty="0" err="1" smtClean="0"/>
              <a:t>Influenta</a:t>
            </a:r>
            <a:r>
              <a:rPr lang="en-US" baseline="0" dirty="0" smtClean="0"/>
              <a:t> </a:t>
            </a:r>
            <a:r>
              <a:rPr lang="en-US" baseline="0" dirty="0" err="1" smtClean="0"/>
              <a:t>lumii</a:t>
            </a:r>
            <a:r>
              <a:rPr lang="en-US" baseline="0" dirty="0" smtClean="0"/>
              <a:t> </a:t>
            </a:r>
            <a:r>
              <a:rPr lang="en-US" baseline="0" dirty="0" err="1" smtClean="0"/>
              <a:t>exterioare</a:t>
            </a:r>
            <a:r>
              <a:rPr lang="en-US" baseline="0" dirty="0" smtClean="0"/>
              <a:t>.</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Ce</a:t>
            </a:r>
            <a:r>
              <a:rPr lang="en-US" dirty="0" smtClean="0"/>
              <a:t> se </a:t>
            </a:r>
            <a:r>
              <a:rPr lang="en-US" dirty="0" err="1" smtClean="0"/>
              <a:t>intimpla</a:t>
            </a:r>
            <a:r>
              <a:rPr lang="en-US" dirty="0" smtClean="0"/>
              <a:t> </a:t>
            </a:r>
            <a:r>
              <a:rPr lang="en-US" dirty="0" err="1" smtClean="0"/>
              <a:t>mai</a:t>
            </a:r>
            <a:r>
              <a:rPr lang="en-US" dirty="0" smtClean="0"/>
              <a:t> </a:t>
            </a:r>
            <a:r>
              <a:rPr lang="en-US" dirty="0" err="1" smtClean="0"/>
              <a:t>departe</a:t>
            </a:r>
            <a:r>
              <a:rPr lang="en-US" dirty="0" smtClean="0"/>
              <a:t>,</a:t>
            </a:r>
            <a:r>
              <a:rPr lang="en-US" baseline="0" dirty="0" smtClean="0"/>
              <a:t> </a:t>
            </a:r>
            <a:r>
              <a:rPr lang="en-US" baseline="0" dirty="0" err="1" smtClean="0"/>
              <a:t>dupa</a:t>
            </a:r>
            <a:r>
              <a:rPr lang="en-US" baseline="0" dirty="0" smtClean="0"/>
              <a:t> </a:t>
            </a:r>
            <a:r>
              <a:rPr lang="en-US" baseline="0" dirty="0" err="1" smtClean="0"/>
              <a:t>ce</a:t>
            </a:r>
            <a:r>
              <a:rPr lang="en-US" baseline="0" dirty="0" smtClean="0"/>
              <a:t> se </a:t>
            </a:r>
            <a:r>
              <a:rPr lang="en-US" baseline="0" dirty="0" err="1" smtClean="0"/>
              <a:t>expun</a:t>
            </a:r>
            <a:r>
              <a:rPr lang="en-US" baseline="0" dirty="0" smtClean="0"/>
              <a:t> web </a:t>
            </a:r>
            <a:r>
              <a:rPr lang="en-US" baseline="0" dirty="0" err="1" smtClean="0"/>
              <a:t>serviciile</a:t>
            </a:r>
            <a:r>
              <a:rPr lang="en-US" baseline="0" dirty="0" smtClean="0"/>
              <a:t>.</a:t>
            </a:r>
          </a:p>
          <a:p>
            <a:r>
              <a:rPr lang="en-US" baseline="0" dirty="0" smtClean="0"/>
              <a:t>In </a:t>
            </a:r>
            <a:r>
              <a:rPr lang="en-US" baseline="0" dirty="0" err="1" smtClean="0"/>
              <a:t>cazul</a:t>
            </a:r>
            <a:r>
              <a:rPr lang="en-US" baseline="0" dirty="0" smtClean="0"/>
              <a:t> </a:t>
            </a:r>
            <a:r>
              <a:rPr lang="en-US" baseline="0" dirty="0" err="1" smtClean="0"/>
              <a:t>dat</a:t>
            </a:r>
            <a:r>
              <a:rPr lang="en-US" baseline="0" smtClean="0"/>
              <a:t> litera</a:t>
            </a:r>
            <a:r>
              <a:rPr lang="en-US" baseline="0" dirty="0" smtClean="0"/>
              <a:t> </a:t>
            </a:r>
            <a:r>
              <a:rPr lang="en-US" baseline="0" dirty="0" smtClean="0"/>
              <a:t>M, </a:t>
            </a:r>
            <a:r>
              <a:rPr lang="en-US" baseline="0" dirty="0" err="1" smtClean="0"/>
              <a:t>adica</a:t>
            </a:r>
            <a:r>
              <a:rPr lang="en-US" baseline="0" dirty="0" smtClean="0"/>
              <a:t> Model din MVC </a:t>
            </a:r>
            <a:r>
              <a:rPr lang="en-US" baseline="0" dirty="0" err="1" smtClean="0"/>
              <a:t>reprezinta</a:t>
            </a:r>
            <a:r>
              <a:rPr lang="en-US" baseline="0" dirty="0" smtClean="0"/>
              <a:t> DTO-</a:t>
            </a:r>
            <a:r>
              <a:rPr lang="en-US" baseline="0" dirty="0" err="1" smtClean="0"/>
              <a:t>uri</a:t>
            </a:r>
            <a:r>
              <a:rPr lang="en-US" baseline="0" dirty="0" smtClean="0"/>
              <a:t>.</a:t>
            </a:r>
          </a:p>
          <a:p>
            <a:endParaRPr lang="en-US" baseline="0" dirty="0" smtClean="0"/>
          </a:p>
          <a:p>
            <a:r>
              <a:rPr lang="en-US" b="1" dirty="0" smtClean="0"/>
              <a:t>CLICK1</a:t>
            </a:r>
            <a:endParaRPr lang="en-US" dirty="0" smtClean="0"/>
          </a:p>
          <a:p>
            <a:r>
              <a:rPr lang="en-US" dirty="0" err="1" smtClean="0"/>
              <a:t>Controleru</a:t>
            </a:r>
            <a:r>
              <a:rPr lang="en-US" dirty="0" smtClean="0"/>
              <a:t> face un request, de </a:t>
            </a:r>
            <a:r>
              <a:rPr lang="en-US" baseline="0" dirty="0" smtClean="0"/>
              <a:t>un Itinerary.</a:t>
            </a:r>
          </a:p>
          <a:p>
            <a:pPr defTabSz="966612">
              <a:defRPr/>
            </a:pPr>
            <a:r>
              <a:rPr lang="en-US" b="1" dirty="0" smtClean="0"/>
              <a:t>CLICK2</a:t>
            </a:r>
            <a:endParaRPr lang="en-US" baseline="0" dirty="0" smtClean="0"/>
          </a:p>
          <a:p>
            <a:r>
              <a:rPr lang="en-US" baseline="0" dirty="0" smtClean="0"/>
              <a:t> care se </a:t>
            </a:r>
            <a:r>
              <a:rPr lang="en-US" baseline="0" dirty="0" err="1" smtClean="0"/>
              <a:t>transforma</a:t>
            </a:r>
            <a:r>
              <a:rPr lang="en-US" baseline="0" dirty="0" smtClean="0"/>
              <a:t> in o </a:t>
            </a:r>
            <a:r>
              <a:rPr lang="en-US" baseline="0" dirty="0" err="1" smtClean="0"/>
              <a:t>lista</a:t>
            </a:r>
            <a:r>
              <a:rPr lang="en-US" baseline="0" dirty="0" smtClean="0"/>
              <a:t> de </a:t>
            </a:r>
            <a:r>
              <a:rPr lang="en-US" baseline="0" dirty="0" err="1" smtClean="0"/>
              <a:t>LegDTO</a:t>
            </a:r>
            <a:r>
              <a:rPr lang="en-US" baseline="0" dirty="0" smtClean="0"/>
              <a:t>.</a:t>
            </a:r>
          </a:p>
          <a:p>
            <a:pPr defTabSz="966612">
              <a:defRPr/>
            </a:pPr>
            <a:r>
              <a:rPr lang="en-US" b="1" dirty="0" smtClean="0"/>
              <a:t>CLICK3</a:t>
            </a:r>
            <a:endParaRPr lang="en-US" baseline="0" dirty="0" smtClean="0"/>
          </a:p>
          <a:p>
            <a:r>
              <a:rPr lang="en-US" baseline="0" dirty="0" err="1" smtClean="0"/>
              <a:t>Dupa</a:t>
            </a:r>
            <a:r>
              <a:rPr lang="en-US" baseline="0" dirty="0" smtClean="0"/>
              <a:t> </a:t>
            </a:r>
            <a:r>
              <a:rPr lang="en-US" baseline="0" dirty="0" err="1" smtClean="0"/>
              <a:t>aceasta</a:t>
            </a:r>
            <a:r>
              <a:rPr lang="en-US" baseline="0" dirty="0" smtClean="0"/>
              <a:t> </a:t>
            </a:r>
            <a:r>
              <a:rPr lang="en-US" baseline="0" dirty="0" err="1" smtClean="0"/>
              <a:t>controleru</a:t>
            </a:r>
            <a:r>
              <a:rPr lang="en-US" baseline="0" dirty="0" smtClean="0"/>
              <a:t> </a:t>
            </a:r>
            <a:r>
              <a:rPr lang="en-US" baseline="0" dirty="0" err="1" smtClean="0"/>
              <a:t>transmite</a:t>
            </a:r>
            <a:r>
              <a:rPr lang="en-US" baseline="0" dirty="0" smtClean="0"/>
              <a:t> </a:t>
            </a:r>
            <a:r>
              <a:rPr lang="en-US" baseline="0" dirty="0" err="1" smtClean="0"/>
              <a:t>aceste</a:t>
            </a:r>
            <a:r>
              <a:rPr lang="en-US" baseline="0" dirty="0" smtClean="0"/>
              <a:t> DTO-</a:t>
            </a:r>
            <a:r>
              <a:rPr lang="en-US" baseline="0" dirty="0" err="1" smtClean="0"/>
              <a:t>uri</a:t>
            </a:r>
            <a:r>
              <a:rPr lang="en-US" baseline="0" dirty="0" smtClean="0"/>
              <a:t> la View</a:t>
            </a:r>
          </a:p>
          <a:p>
            <a:r>
              <a:rPr lang="en-US" baseline="0" dirty="0" err="1" smtClean="0"/>
              <a:t>pentru</a:t>
            </a:r>
            <a:r>
              <a:rPr lang="en-US" baseline="0" dirty="0" smtClean="0"/>
              <a:t>  Display.</a:t>
            </a:r>
          </a:p>
          <a:p>
            <a:pPr defTabSz="966612">
              <a:defRPr/>
            </a:pPr>
            <a:r>
              <a:rPr lang="en-US" b="1" dirty="0" smtClean="0"/>
              <a:t>CLICK4</a:t>
            </a:r>
          </a:p>
          <a:p>
            <a:pPr defTabSz="966612">
              <a:defRPr/>
            </a:pPr>
            <a:r>
              <a:rPr lang="en-US" b="1" dirty="0" smtClean="0"/>
              <a:t>CLICK5</a:t>
            </a:r>
            <a:endParaRPr lang="en-US" baseline="0" dirty="0" smtClean="0"/>
          </a:p>
          <a:p>
            <a:pPr defTabSz="966612">
              <a:defRPr/>
            </a:pPr>
            <a:endParaRPr lang="en-US" baseline="0" dirty="0" smtClean="0"/>
          </a:p>
          <a:p>
            <a:endParaRPr lang="en-US" baseline="0" dirty="0" smtClean="0"/>
          </a:p>
          <a:p>
            <a:endParaRPr lang="en-US" baseline="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cazul</a:t>
            </a:r>
            <a:r>
              <a:rPr lang="en-US" dirty="0" smtClean="0"/>
              <a:t> </a:t>
            </a:r>
            <a:r>
              <a:rPr lang="en-US" dirty="0" err="1" smtClean="0"/>
              <a:t>cind</a:t>
            </a:r>
            <a:r>
              <a:rPr lang="en-US" dirty="0" smtClean="0"/>
              <a:t> </a:t>
            </a:r>
            <a:r>
              <a:rPr lang="en-US" dirty="0" err="1" smtClean="0"/>
              <a:t>comunicare</a:t>
            </a:r>
            <a:r>
              <a:rPr lang="en-US" dirty="0" smtClean="0"/>
              <a:t> cu Domain Layer nu se face in</a:t>
            </a:r>
            <a:r>
              <a:rPr lang="en-US" baseline="0" dirty="0" smtClean="0"/>
              <a:t> </a:t>
            </a:r>
            <a:r>
              <a:rPr lang="en-US" baseline="0" dirty="0" err="1" smtClean="0"/>
              <a:t>acelasi</a:t>
            </a:r>
            <a:r>
              <a:rPr lang="en-US" baseline="0" dirty="0" smtClean="0"/>
              <a:t> process.</a:t>
            </a:r>
          </a:p>
          <a:p>
            <a:r>
              <a:rPr lang="en-US" baseline="0" dirty="0" err="1" smtClean="0"/>
              <a:t>Atunci</a:t>
            </a:r>
            <a:r>
              <a:rPr lang="en-US" baseline="0" dirty="0" smtClean="0"/>
              <a:t> </a:t>
            </a:r>
            <a:r>
              <a:rPr lang="en-US" baseline="0" dirty="0" err="1" smtClean="0"/>
              <a:t>daca</a:t>
            </a:r>
            <a:r>
              <a:rPr lang="en-US" baseline="0" dirty="0" smtClean="0"/>
              <a:t> </a:t>
            </a:r>
            <a:r>
              <a:rPr lang="en-US" baseline="0" dirty="0" err="1" smtClean="0"/>
              <a:t>avem</a:t>
            </a:r>
            <a:r>
              <a:rPr lang="en-US" baseline="0" dirty="0" smtClean="0"/>
              <a:t> </a:t>
            </a:r>
            <a:r>
              <a:rPr lang="en-US" baseline="0" dirty="0" err="1" smtClean="0"/>
              <a:t>nevoie</a:t>
            </a:r>
            <a:r>
              <a:rPr lang="en-US" baseline="0" dirty="0" smtClean="0"/>
              <a:t> </a:t>
            </a:r>
            <a:r>
              <a:rPr lang="en-US" baseline="0" dirty="0" err="1" smtClean="0"/>
              <a:t>sa</a:t>
            </a:r>
            <a:r>
              <a:rPr lang="en-US" baseline="0" dirty="0" smtClean="0"/>
              <a:t> </a:t>
            </a:r>
            <a:r>
              <a:rPr lang="en-US" baseline="0" dirty="0" err="1" smtClean="0"/>
              <a:t>facem</a:t>
            </a:r>
            <a:r>
              <a:rPr lang="en-US" baseline="0" dirty="0" smtClean="0"/>
              <a:t> display la Cargo de </a:t>
            </a:r>
            <a:r>
              <a:rPr lang="en-US" baseline="0" dirty="0" err="1" smtClean="0"/>
              <a:t>exemplu</a:t>
            </a:r>
            <a:r>
              <a:rPr lang="en-US" baseline="0" dirty="0" smtClean="0"/>
              <a:t> din Domain Layer.</a:t>
            </a:r>
          </a:p>
          <a:p>
            <a:endParaRPr lang="en-US" baseline="0" dirty="0" smtClean="0"/>
          </a:p>
          <a:p>
            <a:r>
              <a:rPr lang="en-US" b="1" baseline="0" dirty="0" smtClean="0"/>
              <a:t>CLICK1</a:t>
            </a:r>
          </a:p>
          <a:p>
            <a:r>
              <a:rPr lang="en-US" b="0" dirty="0" err="1" smtClean="0"/>
              <a:t>Atunci</a:t>
            </a:r>
            <a:r>
              <a:rPr lang="en-US" b="0" dirty="0" smtClean="0"/>
              <a:t> </a:t>
            </a:r>
            <a:r>
              <a:rPr lang="en-US" b="0" dirty="0" err="1" smtClean="0"/>
              <a:t>este</a:t>
            </a:r>
            <a:r>
              <a:rPr lang="en-US" b="0" dirty="0" smtClean="0"/>
              <a:t> important </a:t>
            </a:r>
            <a:r>
              <a:rPr lang="en-US" b="0" dirty="0" err="1" smtClean="0"/>
              <a:t>sa</a:t>
            </a:r>
            <a:r>
              <a:rPr lang="en-US" b="0" dirty="0" smtClean="0"/>
              <a:t> nu </a:t>
            </a:r>
            <a:r>
              <a:rPr lang="en-US" b="0" dirty="0" err="1" smtClean="0"/>
              <a:t>expunem</a:t>
            </a:r>
            <a:r>
              <a:rPr lang="en-US" b="0" dirty="0" smtClean="0"/>
              <a:t> </a:t>
            </a:r>
            <a:r>
              <a:rPr lang="en-US" b="0" baseline="0" dirty="0" smtClean="0"/>
              <a:t> Cargo din domain layer direct la View.</a:t>
            </a:r>
          </a:p>
          <a:p>
            <a:endParaRPr lang="en-US" b="1" baseline="0" dirty="0" smtClean="0"/>
          </a:p>
          <a:p>
            <a:r>
              <a:rPr lang="en-US" b="0" baseline="0" dirty="0" smtClean="0"/>
              <a:t>Dar </a:t>
            </a:r>
            <a:r>
              <a:rPr lang="en-US" b="0" baseline="0" dirty="0" err="1" smtClean="0"/>
              <a:t>prin</a:t>
            </a:r>
            <a:r>
              <a:rPr lang="en-US" b="0" baseline="0" dirty="0" smtClean="0"/>
              <a:t> </a:t>
            </a:r>
            <a:r>
              <a:rPr lang="en-US" b="0" baseline="0" dirty="0" err="1" smtClean="0"/>
              <a:t>niste</a:t>
            </a:r>
            <a:r>
              <a:rPr lang="en-US" b="0" baseline="0" dirty="0" smtClean="0"/>
              <a:t> </a:t>
            </a:r>
            <a:r>
              <a:rPr lang="en-US" b="0" baseline="0" dirty="0" err="1" smtClean="0"/>
              <a:t>adaptere</a:t>
            </a:r>
            <a:r>
              <a:rPr lang="en-US" b="0" baseline="0" dirty="0" smtClean="0"/>
              <a:t>, </a:t>
            </a:r>
          </a:p>
          <a:p>
            <a:r>
              <a:rPr lang="en-US" b="1" baseline="0" dirty="0" smtClean="0"/>
              <a:t>CLICK2</a:t>
            </a:r>
          </a:p>
          <a:p>
            <a:r>
              <a:rPr lang="en-US" b="0" baseline="0" dirty="0" smtClean="0"/>
              <a:t>care </a:t>
            </a:r>
            <a:r>
              <a:rPr lang="en-US" b="0" baseline="0" dirty="0" err="1" smtClean="0"/>
              <a:t>vor</a:t>
            </a:r>
            <a:r>
              <a:rPr lang="en-US" b="0" baseline="0" dirty="0" smtClean="0"/>
              <a:t> </a:t>
            </a:r>
            <a:r>
              <a:rPr lang="en-US" b="0" baseline="0" dirty="0" err="1" smtClean="0"/>
              <a:t>adapta</a:t>
            </a:r>
            <a:r>
              <a:rPr lang="en-US" b="0" baseline="0" dirty="0" smtClean="0"/>
              <a:t> domain </a:t>
            </a:r>
            <a:r>
              <a:rPr lang="en-US" b="0" baseline="0" dirty="0" err="1" smtClean="0"/>
              <a:t>modelu</a:t>
            </a:r>
            <a:r>
              <a:rPr lang="en-US" b="0" baseline="0" dirty="0" smtClean="0"/>
              <a:t> la </a:t>
            </a:r>
            <a:r>
              <a:rPr lang="en-US" b="0" baseline="0" dirty="0" err="1" smtClean="0"/>
              <a:t>modelu</a:t>
            </a:r>
            <a:r>
              <a:rPr lang="en-US" b="0" baseline="0" dirty="0" smtClean="0"/>
              <a:t> care </a:t>
            </a:r>
            <a:r>
              <a:rPr lang="en-US" b="0" baseline="0" dirty="0" err="1" smtClean="0"/>
              <a:t>este</a:t>
            </a:r>
            <a:r>
              <a:rPr lang="en-US" b="0" baseline="0" dirty="0" smtClean="0"/>
              <a:t> </a:t>
            </a:r>
            <a:r>
              <a:rPr lang="en-US" b="0" baseline="0" dirty="0" err="1" smtClean="0"/>
              <a:t>mai</a:t>
            </a:r>
            <a:r>
              <a:rPr lang="en-US" b="0" baseline="0" dirty="0" smtClean="0"/>
              <a:t> </a:t>
            </a:r>
            <a:r>
              <a:rPr lang="en-US" b="0" baseline="0" dirty="0" err="1" smtClean="0"/>
              <a:t>comod</a:t>
            </a:r>
            <a:r>
              <a:rPr lang="en-US" b="0" baseline="0" dirty="0" smtClean="0"/>
              <a:t> </a:t>
            </a:r>
          </a:p>
          <a:p>
            <a:r>
              <a:rPr lang="en-US" b="0" baseline="0" dirty="0" err="1" smtClean="0"/>
              <a:t>pentru</a:t>
            </a:r>
            <a:r>
              <a:rPr lang="en-US" b="0" baseline="0" dirty="0" smtClean="0"/>
              <a:t> </a:t>
            </a:r>
            <a:r>
              <a:rPr lang="en-US" b="0" baseline="0" dirty="0" err="1" smtClean="0"/>
              <a:t>prezentare</a:t>
            </a:r>
            <a:r>
              <a:rPr lang="en-US" b="0" baseline="0" dirty="0" smtClean="0"/>
              <a:t>.</a:t>
            </a:r>
          </a:p>
          <a:p>
            <a:pPr defTabSz="966612">
              <a:defRPr/>
            </a:pPr>
            <a:r>
              <a:rPr lang="en-US" b="1" baseline="0" dirty="0" smtClean="0"/>
              <a:t>CLICK3</a:t>
            </a:r>
          </a:p>
          <a:p>
            <a:r>
              <a:rPr lang="en-US" b="0" dirty="0" smtClean="0"/>
              <a:t>Cum </a:t>
            </a:r>
            <a:r>
              <a:rPr lang="en-US" b="0" dirty="0" err="1" smtClean="0"/>
              <a:t>asta</a:t>
            </a:r>
            <a:r>
              <a:rPr lang="en-US" b="0" dirty="0" smtClean="0"/>
              <a:t> se face?</a:t>
            </a:r>
          </a:p>
          <a:p>
            <a:r>
              <a:rPr lang="en-US" b="1" dirty="0" smtClean="0"/>
              <a:t>CLICK4</a:t>
            </a:r>
          </a:p>
          <a:p>
            <a:r>
              <a:rPr lang="en-US" b="0" dirty="0" smtClean="0"/>
              <a:t>Se </a:t>
            </a:r>
            <a:r>
              <a:rPr lang="en-US" b="0" dirty="0" err="1" smtClean="0"/>
              <a:t>creaza</a:t>
            </a:r>
            <a:r>
              <a:rPr lang="en-US" b="0" dirty="0" smtClean="0"/>
              <a:t> un Cargo View Adapter </a:t>
            </a:r>
            <a:r>
              <a:rPr lang="en-US" b="0" dirty="0" err="1" smtClean="0"/>
              <a:t>pe</a:t>
            </a:r>
            <a:r>
              <a:rPr lang="en-US" b="0" dirty="0" smtClean="0"/>
              <a:t> </a:t>
            </a:r>
            <a:r>
              <a:rPr lang="en-US" b="0" dirty="0" err="1" smtClean="0"/>
              <a:t>baza</a:t>
            </a:r>
            <a:r>
              <a:rPr lang="en-US" b="0" dirty="0" smtClean="0"/>
              <a:t> </a:t>
            </a:r>
            <a:r>
              <a:rPr lang="en-US" b="0" dirty="0" err="1" smtClean="0"/>
              <a:t>unui</a:t>
            </a:r>
            <a:r>
              <a:rPr lang="en-US" b="0" dirty="0" smtClean="0"/>
              <a:t> Cargo.</a:t>
            </a:r>
          </a:p>
          <a:p>
            <a:r>
              <a:rPr lang="en-US" b="1" dirty="0" smtClean="0"/>
              <a:t>CLICK5</a:t>
            </a:r>
          </a:p>
          <a:p>
            <a:pPr defTabSz="966612">
              <a:defRPr/>
            </a:pPr>
            <a:r>
              <a:rPr lang="en-US" b="0" dirty="0" err="1" smtClean="0"/>
              <a:t>dupa</a:t>
            </a:r>
            <a:r>
              <a:rPr lang="en-US" b="0" dirty="0" smtClean="0"/>
              <a:t> </a:t>
            </a:r>
            <a:r>
              <a:rPr lang="en-US" b="0" dirty="0" err="1" smtClean="0"/>
              <a:t>aceasta</a:t>
            </a:r>
            <a:r>
              <a:rPr lang="en-US" b="0" dirty="0" smtClean="0"/>
              <a:t> se </a:t>
            </a:r>
            <a:r>
              <a:rPr lang="en-US" b="0" dirty="0" err="1" smtClean="0"/>
              <a:t>transmite</a:t>
            </a:r>
            <a:r>
              <a:rPr lang="en-US" b="0" dirty="0" smtClean="0"/>
              <a:t> </a:t>
            </a:r>
            <a:r>
              <a:rPr lang="en-US" b="0" dirty="0" err="1" smtClean="0"/>
              <a:t>anume</a:t>
            </a:r>
            <a:r>
              <a:rPr lang="en-US" b="0" dirty="0" smtClean="0"/>
              <a:t> </a:t>
            </a:r>
            <a:r>
              <a:rPr lang="en-US" b="0" dirty="0" err="1" smtClean="0"/>
              <a:t>acest</a:t>
            </a:r>
            <a:r>
              <a:rPr lang="en-US" b="0" dirty="0" smtClean="0"/>
              <a:t> adapter la </a:t>
            </a:r>
            <a:r>
              <a:rPr lang="en-US" b="0" dirty="0" err="1" smtClean="0"/>
              <a:t>prezentare</a:t>
            </a:r>
            <a:r>
              <a:rPr lang="en-US" b="0" dirty="0" smtClean="0"/>
              <a:t>.</a:t>
            </a:r>
          </a:p>
          <a:p>
            <a:endParaRPr lang="en-US" b="1" dirty="0" smtClean="0"/>
          </a:p>
          <a:p>
            <a:r>
              <a:rPr lang="en-US" b="0" dirty="0" smtClean="0"/>
              <a:t>in</a:t>
            </a:r>
            <a:r>
              <a:rPr lang="en-US" b="0" baseline="0" dirty="0" smtClean="0"/>
              <a:t> </a:t>
            </a:r>
            <a:r>
              <a:rPr lang="en-US" b="0" baseline="0" dirty="0" err="1" smtClean="0"/>
              <a:t>asa</a:t>
            </a:r>
            <a:r>
              <a:rPr lang="en-US" b="0" baseline="0" dirty="0" smtClean="0"/>
              <a:t> mode </a:t>
            </a:r>
            <a:r>
              <a:rPr lang="en-US" b="0" baseline="0" dirty="0" err="1" smtClean="0"/>
              <a:t>noi</a:t>
            </a:r>
            <a:r>
              <a:rPr lang="en-US" b="0" baseline="0" dirty="0" smtClean="0"/>
              <a:t> </a:t>
            </a:r>
            <a:r>
              <a:rPr lang="en-US" b="0" baseline="0" dirty="0" err="1" smtClean="0"/>
              <a:t>isolam</a:t>
            </a:r>
            <a:r>
              <a:rPr lang="en-US" b="0" baseline="0" dirty="0" smtClean="0"/>
              <a:t> domain model-</a:t>
            </a:r>
            <a:r>
              <a:rPr lang="en-US" b="0" baseline="0" dirty="0" err="1" smtClean="0"/>
              <a:t>ul</a:t>
            </a:r>
            <a:r>
              <a:rPr lang="en-US" b="0" baseline="0" dirty="0" smtClean="0"/>
              <a:t> care </a:t>
            </a:r>
            <a:r>
              <a:rPr lang="en-US" b="0" baseline="0" dirty="0" err="1" smtClean="0"/>
              <a:t>este</a:t>
            </a:r>
            <a:r>
              <a:rPr lang="en-US" b="0" baseline="0" dirty="0" smtClean="0"/>
              <a:t> </a:t>
            </a:r>
            <a:r>
              <a:rPr lang="en-US" b="0" baseline="0" dirty="0" err="1" smtClean="0"/>
              <a:t>anume</a:t>
            </a:r>
            <a:r>
              <a:rPr lang="en-US" b="0" baseline="0" dirty="0" smtClean="0"/>
              <a:t> de a </a:t>
            </a:r>
            <a:r>
              <a:rPr lang="en-US" b="0" baseline="0" dirty="0" err="1" smtClean="0"/>
              <a:t>rezolva</a:t>
            </a:r>
            <a:r>
              <a:rPr lang="en-US" b="0" baseline="0" dirty="0" smtClean="0"/>
              <a:t> </a:t>
            </a:r>
            <a:r>
              <a:rPr lang="en-US" b="0" baseline="0" dirty="0" err="1" smtClean="0"/>
              <a:t>probleme</a:t>
            </a:r>
            <a:endParaRPr lang="en-US" b="0" baseline="0" dirty="0" smtClean="0"/>
          </a:p>
          <a:p>
            <a:r>
              <a:rPr lang="en-US" b="0" baseline="0" dirty="0" smtClean="0"/>
              <a:t>Legate strict de domain,  </a:t>
            </a:r>
            <a:r>
              <a:rPr lang="en-US" b="0" baseline="0" dirty="0" err="1" smtClean="0"/>
              <a:t>si</a:t>
            </a:r>
            <a:r>
              <a:rPr lang="en-US" b="0" baseline="0" dirty="0" smtClean="0"/>
              <a:t> </a:t>
            </a:r>
            <a:r>
              <a:rPr lang="en-US" b="0" baseline="0" dirty="0" err="1" smtClean="0"/>
              <a:t>il</a:t>
            </a:r>
            <a:r>
              <a:rPr lang="en-US" b="0" baseline="0" dirty="0" smtClean="0"/>
              <a:t> </a:t>
            </a:r>
            <a:r>
              <a:rPr lang="en-US" b="0" baseline="0" dirty="0" err="1" smtClean="0"/>
              <a:t>adaptam</a:t>
            </a:r>
            <a:r>
              <a:rPr lang="en-US" b="0" baseline="0" dirty="0" smtClean="0"/>
              <a:t>, </a:t>
            </a:r>
            <a:r>
              <a:rPr lang="en-US" b="0" baseline="0" dirty="0" err="1" smtClean="0"/>
              <a:t>expunem</a:t>
            </a:r>
            <a:r>
              <a:rPr lang="en-US" b="0" baseline="0" dirty="0" smtClean="0"/>
              <a:t> in </a:t>
            </a:r>
            <a:r>
              <a:rPr lang="en-US" b="0" baseline="0" dirty="0" err="1" smtClean="0"/>
              <a:t>diferite</a:t>
            </a:r>
            <a:r>
              <a:rPr lang="en-US" b="0" baseline="0" dirty="0" smtClean="0"/>
              <a:t> </a:t>
            </a:r>
            <a:r>
              <a:rPr lang="en-US" b="0" baseline="0" dirty="0" err="1" smtClean="0"/>
              <a:t>moduri</a:t>
            </a:r>
            <a:r>
              <a:rPr lang="en-US" b="0" baseline="0" dirty="0" smtClean="0"/>
              <a:t> care is </a:t>
            </a:r>
            <a:r>
              <a:rPr lang="en-US" b="0" baseline="0" dirty="0" err="1" smtClean="0"/>
              <a:t>comode</a:t>
            </a:r>
            <a:r>
              <a:rPr lang="en-US" b="0" baseline="0" dirty="0" smtClean="0"/>
              <a:t> </a:t>
            </a:r>
            <a:r>
              <a:rPr lang="en-US" b="0" baseline="0" dirty="0" err="1" smtClean="0"/>
              <a:t>pentru</a:t>
            </a:r>
            <a:endParaRPr lang="en-US" b="0" baseline="0" dirty="0" smtClean="0"/>
          </a:p>
          <a:p>
            <a:r>
              <a:rPr lang="en-US" b="0" baseline="0" dirty="0" err="1" smtClean="0"/>
              <a:t>diferite</a:t>
            </a:r>
            <a:r>
              <a:rPr lang="en-US" b="0" baseline="0" dirty="0" smtClean="0"/>
              <a:t> </a:t>
            </a:r>
            <a:r>
              <a:rPr lang="en-US" b="0" baseline="0" dirty="0" err="1" smtClean="0"/>
              <a:t>reprezentari</a:t>
            </a:r>
            <a:r>
              <a:rPr lang="en-US" b="0" baseline="0" dirty="0" smtClean="0"/>
              <a:t>, </a:t>
            </a:r>
            <a:r>
              <a:rPr lang="en-US" b="0" baseline="0" dirty="0" err="1" smtClean="0"/>
              <a:t>manipulari</a:t>
            </a:r>
            <a:r>
              <a:rPr lang="en-US" b="0" baseline="0" dirty="0" smtClean="0"/>
              <a:t>, </a:t>
            </a:r>
            <a:r>
              <a:rPr lang="en-US" b="0" baseline="0" dirty="0" err="1" smtClean="0"/>
              <a:t>ect</a:t>
            </a:r>
            <a:r>
              <a:rPr lang="en-US" b="0" baseline="0" dirty="0" smtClean="0"/>
              <a:t>…</a:t>
            </a:r>
            <a:endParaRPr lang="en-US" b="0" dirty="0" smtClean="0"/>
          </a:p>
          <a:p>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Deci</a:t>
            </a:r>
            <a:r>
              <a:rPr lang="en-US" baseline="0" dirty="0" smtClean="0"/>
              <a:t> care </a:t>
            </a:r>
            <a:r>
              <a:rPr lang="en-US" baseline="0" dirty="0" err="1" smtClean="0"/>
              <a:t>sunt</a:t>
            </a:r>
            <a:r>
              <a:rPr lang="en-US" baseline="0" dirty="0" smtClean="0"/>
              <a:t> </a:t>
            </a:r>
            <a:r>
              <a:rPr lang="en-US" baseline="0" dirty="0" err="1" smtClean="0"/>
              <a:t>beneficiile</a:t>
            </a:r>
            <a:r>
              <a:rPr lang="en-US" baseline="0" dirty="0" smtClean="0"/>
              <a:t> la </a:t>
            </a:r>
            <a:r>
              <a:rPr lang="en-US" baseline="0" dirty="0" err="1" smtClean="0"/>
              <a:t>aplicarea</a:t>
            </a:r>
            <a:r>
              <a:rPr lang="en-US" baseline="0" dirty="0" smtClean="0"/>
              <a:t> DDD?</a:t>
            </a:r>
          </a:p>
          <a:p>
            <a:r>
              <a:rPr lang="en-US" baseline="0" dirty="0" err="1" smtClean="0"/>
              <a:t>Complexitatea</a:t>
            </a:r>
            <a:r>
              <a:rPr lang="en-US" baseline="0" dirty="0" smtClean="0"/>
              <a:t> </a:t>
            </a:r>
            <a:r>
              <a:rPr lang="en-US" baseline="0" dirty="0" err="1" smtClean="0"/>
              <a:t>proiectului</a:t>
            </a:r>
            <a:r>
              <a:rPr lang="en-US" baseline="0" dirty="0" smtClean="0"/>
              <a:t> se reduce </a:t>
            </a:r>
            <a:r>
              <a:rPr lang="en-US" baseline="0" dirty="0" err="1" smtClean="0"/>
              <a:t>si</a:t>
            </a:r>
            <a:r>
              <a:rPr lang="en-US" baseline="0" dirty="0" smtClean="0"/>
              <a:t> </a:t>
            </a:r>
            <a:r>
              <a:rPr lang="en-US" baseline="0" dirty="0" err="1" smtClean="0"/>
              <a:t>este</a:t>
            </a:r>
            <a:r>
              <a:rPr lang="en-US" baseline="0" dirty="0" smtClean="0"/>
              <a:t> </a:t>
            </a:r>
            <a:r>
              <a:rPr lang="en-US" baseline="0" dirty="0" err="1" smtClean="0"/>
              <a:t>mai</a:t>
            </a:r>
            <a:r>
              <a:rPr lang="en-US" baseline="0" dirty="0" smtClean="0"/>
              <a:t> </a:t>
            </a:r>
            <a:r>
              <a:rPr lang="en-US" baseline="0" dirty="0" err="1" smtClean="0"/>
              <a:t>controlabila</a:t>
            </a:r>
            <a:r>
              <a:rPr lang="en-US" baseline="0" dirty="0" smtClean="0"/>
              <a:t>, </a:t>
            </a:r>
            <a:r>
              <a:rPr lang="en-US" baseline="0" dirty="0" err="1" smtClean="0"/>
              <a:t>cel</a:t>
            </a:r>
            <a:r>
              <a:rPr lang="en-US" baseline="0" dirty="0" smtClean="0"/>
              <a:t> </a:t>
            </a:r>
            <a:r>
              <a:rPr lang="en-US" baseline="0" dirty="0" err="1" smtClean="0"/>
              <a:t>mai</a:t>
            </a:r>
            <a:r>
              <a:rPr lang="en-US" baseline="0" dirty="0" smtClean="0"/>
              <a:t> important</a:t>
            </a:r>
          </a:p>
          <a:p>
            <a:r>
              <a:rPr lang="en-US" baseline="0" dirty="0" err="1" smtClean="0"/>
              <a:t>este</a:t>
            </a:r>
            <a:r>
              <a:rPr lang="en-US" baseline="0" dirty="0" smtClean="0"/>
              <a:t> ca </a:t>
            </a:r>
            <a:r>
              <a:rPr lang="en-US" baseline="0" dirty="0" err="1" smtClean="0"/>
              <a:t>toti</a:t>
            </a:r>
            <a:r>
              <a:rPr lang="en-US" baseline="0" dirty="0" smtClean="0"/>
              <a:t> </a:t>
            </a:r>
            <a:r>
              <a:rPr lang="en-US" baseline="0" dirty="0" err="1" smtClean="0"/>
              <a:t>membrii</a:t>
            </a:r>
            <a:r>
              <a:rPr lang="en-US" baseline="0" dirty="0" smtClean="0"/>
              <a:t> </a:t>
            </a:r>
            <a:r>
              <a:rPr lang="en-US" baseline="0" dirty="0" err="1" smtClean="0"/>
              <a:t>implicati</a:t>
            </a:r>
            <a:r>
              <a:rPr lang="en-US" baseline="0" dirty="0" smtClean="0"/>
              <a:t> au o imagine </a:t>
            </a:r>
            <a:r>
              <a:rPr lang="en-US" baseline="0" dirty="0" err="1" smtClean="0"/>
              <a:t>clara</a:t>
            </a:r>
            <a:r>
              <a:rPr lang="en-US" baseline="0" dirty="0" smtClean="0"/>
              <a:t> a supra </a:t>
            </a:r>
            <a:r>
              <a:rPr lang="en-US" baseline="0" dirty="0" err="1" smtClean="0"/>
              <a:t>domainului</a:t>
            </a:r>
            <a:r>
              <a:rPr lang="en-US" baseline="0" dirty="0" smtClean="0"/>
              <a:t>, </a:t>
            </a:r>
            <a:r>
              <a:rPr lang="en-US" baseline="0" dirty="0" err="1" smtClean="0"/>
              <a:t>ceea</a:t>
            </a:r>
            <a:r>
              <a:rPr lang="en-US" baseline="0" dirty="0" smtClean="0"/>
              <a:t> </a:t>
            </a:r>
            <a:r>
              <a:rPr lang="en-US" baseline="0" dirty="0" err="1" smtClean="0"/>
              <a:t>ce</a:t>
            </a:r>
            <a:endParaRPr lang="en-US" baseline="0" dirty="0" smtClean="0"/>
          </a:p>
          <a:p>
            <a:r>
              <a:rPr lang="en-US" baseline="0" dirty="0" err="1" smtClean="0"/>
              <a:t>permite</a:t>
            </a:r>
            <a:r>
              <a:rPr lang="en-US" baseline="0" dirty="0" smtClean="0"/>
              <a:t> de a </a:t>
            </a:r>
            <a:r>
              <a:rPr lang="en-US" baseline="0" dirty="0" err="1" smtClean="0"/>
              <a:t>avea</a:t>
            </a:r>
            <a:r>
              <a:rPr lang="en-US" baseline="0" dirty="0" smtClean="0"/>
              <a:t> un feedback </a:t>
            </a:r>
            <a:r>
              <a:rPr lang="en-US" baseline="0" dirty="0" err="1" smtClean="0"/>
              <a:t>si</a:t>
            </a:r>
            <a:r>
              <a:rPr lang="en-US" baseline="0" dirty="0" smtClean="0"/>
              <a:t> o </a:t>
            </a:r>
            <a:r>
              <a:rPr lang="en-US" baseline="0" dirty="0" err="1" smtClean="0"/>
              <a:t>colaborare</a:t>
            </a:r>
            <a:r>
              <a:rPr lang="en-US" baseline="0" dirty="0" smtClean="0"/>
              <a:t> </a:t>
            </a:r>
            <a:r>
              <a:rPr lang="en-US" baseline="0" dirty="0" err="1" smtClean="0"/>
              <a:t>mai</a:t>
            </a:r>
            <a:r>
              <a:rPr lang="en-US" baseline="0" dirty="0" smtClean="0"/>
              <a:t> </a:t>
            </a:r>
            <a:r>
              <a:rPr lang="en-US" baseline="0" dirty="0" err="1" smtClean="0"/>
              <a:t>productiva</a:t>
            </a:r>
            <a:r>
              <a:rPr lang="en-US" baseline="0" dirty="0" smtClean="0"/>
              <a:t> </a:t>
            </a:r>
            <a:r>
              <a:rPr lang="en-US" baseline="0" dirty="0" err="1" smtClean="0"/>
              <a:t>fara</a:t>
            </a:r>
            <a:r>
              <a:rPr lang="en-US" baseline="0" dirty="0" smtClean="0"/>
              <a:t> </a:t>
            </a:r>
            <a:r>
              <a:rPr lang="en-US" baseline="0" dirty="0" err="1" smtClean="0"/>
              <a:t>translari</a:t>
            </a:r>
            <a:r>
              <a:rPr lang="en-US" baseline="0" dirty="0" smtClean="0"/>
              <a:t> de </a:t>
            </a:r>
            <a:r>
              <a:rPr lang="en-US" baseline="0" dirty="0" err="1" smtClean="0"/>
              <a:t>termeni</a:t>
            </a:r>
            <a:r>
              <a:rPr lang="en-US" baseline="0" dirty="0" smtClean="0"/>
              <a:t>.</a:t>
            </a:r>
          </a:p>
          <a:p>
            <a:r>
              <a:rPr lang="en-US" baseline="0" dirty="0" err="1" smtClean="0"/>
              <a:t>Toate</a:t>
            </a:r>
            <a:r>
              <a:rPr lang="en-US" baseline="0" dirty="0" smtClean="0"/>
              <a:t> </a:t>
            </a:r>
            <a:r>
              <a:rPr lang="en-US" baseline="0" dirty="0" err="1" smtClean="0"/>
              <a:t>aceste</a:t>
            </a:r>
            <a:r>
              <a:rPr lang="en-US" baseline="0" dirty="0" smtClean="0"/>
              <a:t> </a:t>
            </a:r>
            <a:r>
              <a:rPr lang="en-US" baseline="0" dirty="0" err="1" smtClean="0"/>
              <a:t>lucrururi</a:t>
            </a:r>
            <a:r>
              <a:rPr lang="en-US" baseline="0" dirty="0" smtClean="0"/>
              <a:t> </a:t>
            </a:r>
            <a:r>
              <a:rPr lang="en-US" baseline="0" dirty="0" err="1" smtClean="0"/>
              <a:t>duc</a:t>
            </a:r>
            <a:r>
              <a:rPr lang="en-US" baseline="0" dirty="0" smtClean="0"/>
              <a:t> la o </a:t>
            </a:r>
            <a:r>
              <a:rPr lang="en-US" baseline="0" dirty="0" err="1" smtClean="0"/>
              <a:t>mentenanta</a:t>
            </a:r>
            <a:r>
              <a:rPr lang="en-US" baseline="0" dirty="0" smtClean="0"/>
              <a:t> </a:t>
            </a:r>
            <a:r>
              <a:rPr lang="en-US" baseline="0" dirty="0" err="1" smtClean="0"/>
              <a:t>si</a:t>
            </a:r>
            <a:r>
              <a:rPr lang="en-US" baseline="0" dirty="0" smtClean="0"/>
              <a:t> </a:t>
            </a:r>
            <a:r>
              <a:rPr lang="en-US" baseline="0" dirty="0" err="1" smtClean="0"/>
              <a:t>dezvoltare</a:t>
            </a:r>
            <a:r>
              <a:rPr lang="en-US" baseline="0" dirty="0" smtClean="0"/>
              <a:t> a </a:t>
            </a:r>
            <a:r>
              <a:rPr lang="en-US" baseline="0" dirty="0" err="1" smtClean="0"/>
              <a:t>softului</a:t>
            </a:r>
            <a:r>
              <a:rPr lang="en-US" baseline="0" dirty="0" smtClean="0"/>
              <a:t> cit </a:t>
            </a:r>
            <a:r>
              <a:rPr lang="en-US" baseline="0" dirty="0" err="1" smtClean="0"/>
              <a:t>mai</a:t>
            </a:r>
            <a:r>
              <a:rPr lang="en-US" baseline="0" dirty="0" smtClean="0"/>
              <a:t> </a:t>
            </a:r>
            <a:r>
              <a:rPr lang="en-US" baseline="0" dirty="0" err="1" smtClean="0"/>
              <a:t>fructuoasa</a:t>
            </a:r>
            <a:r>
              <a:rPr lang="en-US" baseline="0" dirty="0" smtClean="0"/>
              <a: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Exista</a:t>
            </a:r>
            <a:r>
              <a:rPr lang="en-US" dirty="0" smtClean="0"/>
              <a:t> un set de </a:t>
            </a:r>
            <a:r>
              <a:rPr lang="en-US" dirty="0" err="1" smtClean="0"/>
              <a:t>antipaterne</a:t>
            </a:r>
            <a:r>
              <a:rPr lang="en-US" dirty="0" smtClean="0"/>
              <a:t> care </a:t>
            </a:r>
            <a:r>
              <a:rPr lang="en-US" dirty="0" err="1" smtClean="0"/>
              <a:t>trebuie</a:t>
            </a:r>
            <a:r>
              <a:rPr lang="en-US" dirty="0" smtClean="0"/>
              <a:t> </a:t>
            </a:r>
            <a:r>
              <a:rPr lang="en-US" dirty="0" err="1" smtClean="0"/>
              <a:t>sa</a:t>
            </a:r>
            <a:r>
              <a:rPr lang="en-US" dirty="0" smtClean="0"/>
              <a:t> fie </a:t>
            </a:r>
            <a:r>
              <a:rPr lang="en-US" dirty="0" err="1" smtClean="0"/>
              <a:t>evitate</a:t>
            </a:r>
            <a:r>
              <a:rPr lang="en-US" dirty="0" smtClean="0"/>
              <a:t> in special</a:t>
            </a:r>
            <a:r>
              <a:rPr lang="en-US" baseline="0" dirty="0" smtClean="0"/>
              <a:t> </a:t>
            </a:r>
            <a:r>
              <a:rPr lang="en-US" baseline="0" dirty="0" err="1" smtClean="0"/>
              <a:t>cind</a:t>
            </a:r>
            <a:r>
              <a:rPr lang="en-US" baseline="0" dirty="0" smtClean="0"/>
              <a:t> </a:t>
            </a:r>
            <a:r>
              <a:rPr lang="en-US" baseline="0" dirty="0" err="1" smtClean="0"/>
              <a:t>facem</a:t>
            </a:r>
            <a:r>
              <a:rPr lang="en-US" baseline="0" dirty="0" smtClean="0"/>
              <a:t> un </a:t>
            </a:r>
            <a:r>
              <a:rPr lang="en-US" baseline="0" dirty="0" err="1" smtClean="0"/>
              <a:t>proiect</a:t>
            </a:r>
            <a:r>
              <a:rPr lang="en-US" baseline="0" dirty="0" smtClean="0"/>
              <a:t> </a:t>
            </a:r>
            <a:r>
              <a:rPr lang="en-US" baseline="0" dirty="0" err="1" smtClean="0"/>
              <a:t>bazat</a:t>
            </a:r>
            <a:r>
              <a:rPr lang="en-US" baseline="0" dirty="0" smtClean="0"/>
              <a:t> </a:t>
            </a:r>
            <a:r>
              <a:rPr lang="en-US" baseline="0" dirty="0" err="1" smtClean="0"/>
              <a:t>pe</a:t>
            </a:r>
            <a:r>
              <a:rPr lang="en-US" baseline="0" dirty="0" smtClean="0"/>
              <a:t> DDD.</a:t>
            </a:r>
          </a:p>
          <a:p>
            <a:r>
              <a:rPr lang="en-US" b="1" baseline="0" dirty="0" smtClean="0"/>
              <a:t>Anemic Domain Model </a:t>
            </a:r>
            <a:r>
              <a:rPr lang="en-US" baseline="0" dirty="0" smtClean="0"/>
              <a:t>– </a:t>
            </a:r>
            <a:r>
              <a:rPr lang="en-US" baseline="0" dirty="0" err="1" smtClean="0"/>
              <a:t>este</a:t>
            </a:r>
            <a:r>
              <a:rPr lang="en-US" baseline="0" dirty="0" smtClean="0"/>
              <a:t> </a:t>
            </a:r>
            <a:r>
              <a:rPr lang="en-US" baseline="0" dirty="0" err="1" smtClean="0"/>
              <a:t>cind</a:t>
            </a:r>
            <a:r>
              <a:rPr lang="en-US" baseline="0" dirty="0" smtClean="0"/>
              <a:t> domain model </a:t>
            </a:r>
            <a:r>
              <a:rPr lang="en-US" baseline="0" dirty="0" err="1" smtClean="0"/>
              <a:t>este</a:t>
            </a:r>
            <a:r>
              <a:rPr lang="en-US" baseline="0" dirty="0" smtClean="0"/>
              <a:t> un set de </a:t>
            </a:r>
            <a:r>
              <a:rPr lang="en-US" baseline="0" dirty="0" err="1" smtClean="0"/>
              <a:t>gettere</a:t>
            </a:r>
            <a:r>
              <a:rPr lang="en-US" baseline="0" dirty="0" smtClean="0"/>
              <a:t> </a:t>
            </a:r>
            <a:r>
              <a:rPr lang="en-US" baseline="0" dirty="0" err="1" smtClean="0"/>
              <a:t>si</a:t>
            </a:r>
            <a:r>
              <a:rPr lang="en-US" baseline="0" dirty="0" smtClean="0"/>
              <a:t> </a:t>
            </a:r>
            <a:r>
              <a:rPr lang="en-US" baseline="0" dirty="0" err="1" smtClean="0"/>
              <a:t>settere</a:t>
            </a:r>
            <a:r>
              <a:rPr lang="en-US" baseline="0" dirty="0" smtClean="0"/>
              <a:t> </a:t>
            </a:r>
            <a:r>
              <a:rPr lang="en-US" baseline="0" dirty="0" err="1" smtClean="0"/>
              <a:t>fara</a:t>
            </a:r>
            <a:r>
              <a:rPr lang="en-US" baseline="0" dirty="0" smtClean="0"/>
              <a:t> </a:t>
            </a:r>
            <a:r>
              <a:rPr lang="en-US" baseline="0" dirty="0" err="1" smtClean="0"/>
              <a:t>logica</a:t>
            </a:r>
            <a:r>
              <a:rPr lang="en-US" baseline="0" dirty="0" smtClean="0"/>
              <a:t>.</a:t>
            </a:r>
          </a:p>
          <a:p>
            <a:r>
              <a:rPr lang="en-US" b="1" baseline="0" dirty="0" smtClean="0"/>
              <a:t>Big Design Up-Front </a:t>
            </a:r>
            <a:r>
              <a:rPr lang="en-US" baseline="0" dirty="0" smtClean="0"/>
              <a:t>– </a:t>
            </a:r>
            <a:r>
              <a:rPr lang="en-US" baseline="0" dirty="0" err="1" smtClean="0"/>
              <a:t>este</a:t>
            </a:r>
            <a:r>
              <a:rPr lang="en-US" baseline="0" dirty="0" smtClean="0"/>
              <a:t> </a:t>
            </a:r>
            <a:r>
              <a:rPr lang="en-US" baseline="0" dirty="0" err="1" smtClean="0"/>
              <a:t>cind</a:t>
            </a:r>
            <a:r>
              <a:rPr lang="en-US" baseline="0" dirty="0" smtClean="0"/>
              <a:t> un </a:t>
            </a:r>
            <a:r>
              <a:rPr lang="en-US" baseline="0" dirty="0" err="1" smtClean="0"/>
              <a:t>proiect</a:t>
            </a:r>
            <a:r>
              <a:rPr lang="en-US" baseline="0" dirty="0" smtClean="0"/>
              <a:t> </a:t>
            </a:r>
            <a:r>
              <a:rPr lang="en-US" baseline="0" dirty="0" err="1" smtClean="0"/>
              <a:t>trece</a:t>
            </a:r>
            <a:r>
              <a:rPr lang="en-US" baseline="0" dirty="0" smtClean="0"/>
              <a:t> in </a:t>
            </a:r>
            <a:r>
              <a:rPr lang="en-US" baseline="0" dirty="0" err="1" smtClean="0"/>
              <a:t>etape</a:t>
            </a:r>
            <a:r>
              <a:rPr lang="en-US" baseline="0" dirty="0" smtClean="0"/>
              <a:t> de la </a:t>
            </a:r>
            <a:r>
              <a:rPr lang="en-US" baseline="0" dirty="0" err="1" smtClean="0"/>
              <a:t>stringera</a:t>
            </a:r>
            <a:r>
              <a:rPr lang="en-US" baseline="0" dirty="0" smtClean="0"/>
              <a:t> requirements </a:t>
            </a:r>
            <a:r>
              <a:rPr lang="en-US" baseline="0" dirty="0" err="1" smtClean="0"/>
              <a:t>pina</a:t>
            </a:r>
            <a:r>
              <a:rPr lang="en-US" baseline="0" dirty="0" smtClean="0"/>
              <a:t> la </a:t>
            </a:r>
            <a:r>
              <a:rPr lang="en-US" baseline="0" dirty="0" err="1" smtClean="0"/>
              <a:t>analiza</a:t>
            </a:r>
            <a:endParaRPr lang="en-US" baseline="0" dirty="0" smtClean="0"/>
          </a:p>
          <a:p>
            <a:r>
              <a:rPr lang="en-US" baseline="0" dirty="0" err="1" smtClean="0"/>
              <a:t>Architectura</a:t>
            </a:r>
            <a:r>
              <a:rPr lang="en-US" baseline="0" dirty="0" smtClean="0"/>
              <a:t> </a:t>
            </a:r>
            <a:r>
              <a:rPr lang="en-US" baseline="0" dirty="0" err="1" smtClean="0"/>
              <a:t>si</a:t>
            </a:r>
            <a:r>
              <a:rPr lang="en-US" baseline="0" dirty="0" smtClean="0"/>
              <a:t> low level design </a:t>
            </a:r>
            <a:r>
              <a:rPr lang="en-US" baseline="0" dirty="0" err="1" smtClean="0"/>
              <a:t>asa</a:t>
            </a:r>
            <a:r>
              <a:rPr lang="en-US" baseline="0" dirty="0" smtClean="0"/>
              <a:t> cum se </a:t>
            </a:r>
            <a:r>
              <a:rPr lang="en-US" baseline="0" dirty="0" err="1" smtClean="0"/>
              <a:t>intimpla</a:t>
            </a:r>
            <a:r>
              <a:rPr lang="en-US" baseline="0" dirty="0" smtClean="0"/>
              <a:t> in waterfall. In </a:t>
            </a:r>
            <a:r>
              <a:rPr lang="en-US" baseline="0" dirty="0" err="1" smtClean="0"/>
              <a:t>asa</a:t>
            </a:r>
            <a:r>
              <a:rPr lang="en-US" baseline="0" dirty="0" smtClean="0"/>
              <a:t> </a:t>
            </a:r>
            <a:r>
              <a:rPr lang="en-US" baseline="0" dirty="0" err="1" smtClean="0"/>
              <a:t>proiecte</a:t>
            </a:r>
            <a:r>
              <a:rPr lang="en-US" baseline="0" dirty="0" smtClean="0"/>
              <a:t> feedback-</a:t>
            </a:r>
            <a:r>
              <a:rPr lang="en-US" baseline="0" dirty="0" err="1" smtClean="0"/>
              <a:t>ul</a:t>
            </a:r>
            <a:r>
              <a:rPr lang="en-US" baseline="0" dirty="0" smtClean="0"/>
              <a:t> se reduce la minimum.</a:t>
            </a:r>
          </a:p>
          <a:p>
            <a:r>
              <a:rPr lang="en-US" baseline="0" dirty="0" smtClean="0"/>
              <a:t>Si in </a:t>
            </a:r>
            <a:r>
              <a:rPr lang="en-US" baseline="0" dirty="0" err="1" smtClean="0"/>
              <a:t>rezultat</a:t>
            </a:r>
            <a:r>
              <a:rPr lang="en-US" baseline="0" dirty="0" smtClean="0"/>
              <a:t>, </a:t>
            </a:r>
            <a:r>
              <a:rPr lang="en-US" baseline="0" dirty="0" err="1" smtClean="0"/>
              <a:t>sau</a:t>
            </a:r>
            <a:r>
              <a:rPr lang="en-US" baseline="0" dirty="0" smtClean="0"/>
              <a:t> </a:t>
            </a:r>
            <a:r>
              <a:rPr lang="en-US" baseline="0" dirty="0" err="1" smtClean="0"/>
              <a:t>developeru</a:t>
            </a:r>
            <a:r>
              <a:rPr lang="en-US" baseline="0" dirty="0" smtClean="0"/>
              <a:t> </a:t>
            </a:r>
            <a:r>
              <a:rPr lang="en-US" baseline="0" dirty="0" err="1" smtClean="0"/>
              <a:t>intelegind</a:t>
            </a:r>
            <a:r>
              <a:rPr lang="en-US" baseline="0" dirty="0" smtClean="0"/>
              <a:t> </a:t>
            </a:r>
            <a:r>
              <a:rPr lang="en-US" baseline="0" dirty="0" err="1" smtClean="0"/>
              <a:t>problema</a:t>
            </a:r>
            <a:r>
              <a:rPr lang="en-US" baseline="0" dirty="0" smtClean="0"/>
              <a:t> </a:t>
            </a:r>
            <a:r>
              <a:rPr lang="en-US" baseline="0" dirty="0" err="1" smtClean="0"/>
              <a:t>mai</a:t>
            </a:r>
            <a:r>
              <a:rPr lang="en-US" baseline="0" dirty="0" smtClean="0"/>
              <a:t> </a:t>
            </a:r>
            <a:r>
              <a:rPr lang="en-US" baseline="0" dirty="0" err="1" smtClean="0"/>
              <a:t>bine</a:t>
            </a:r>
            <a:r>
              <a:rPr lang="en-US" baseline="0" dirty="0" smtClean="0"/>
              <a:t> o </a:t>
            </a:r>
            <a:r>
              <a:rPr lang="en-US" baseline="0" dirty="0" err="1" smtClean="0"/>
              <a:t>rezolva</a:t>
            </a:r>
            <a:r>
              <a:rPr lang="en-US" baseline="0" dirty="0" smtClean="0"/>
              <a:t> in </a:t>
            </a:r>
            <a:r>
              <a:rPr lang="en-US" baseline="0" dirty="0" err="1" smtClean="0"/>
              <a:t>felul</a:t>
            </a:r>
            <a:r>
              <a:rPr lang="en-US" baseline="0" dirty="0" smtClean="0"/>
              <a:t> </a:t>
            </a:r>
            <a:r>
              <a:rPr lang="en-US" baseline="0" dirty="0" err="1" smtClean="0"/>
              <a:t>lui</a:t>
            </a:r>
            <a:r>
              <a:rPr lang="en-US" baseline="0" dirty="0" smtClean="0"/>
              <a:t> </a:t>
            </a:r>
            <a:r>
              <a:rPr lang="en-US" baseline="0" dirty="0" err="1" smtClean="0"/>
              <a:t>ingorind</a:t>
            </a:r>
            <a:r>
              <a:rPr lang="en-US" baseline="0" dirty="0" smtClean="0"/>
              <a:t> </a:t>
            </a:r>
            <a:r>
              <a:rPr lang="en-US" baseline="0" dirty="0" err="1" smtClean="0"/>
              <a:t>efortul</a:t>
            </a:r>
            <a:r>
              <a:rPr lang="en-US" baseline="0" dirty="0" smtClean="0"/>
              <a:t> </a:t>
            </a:r>
            <a:r>
              <a:rPr lang="en-US" baseline="0" dirty="0" err="1" smtClean="0"/>
              <a:t>etapelor</a:t>
            </a:r>
            <a:r>
              <a:rPr lang="en-US" baseline="0" dirty="0" smtClean="0"/>
              <a:t> </a:t>
            </a:r>
            <a:r>
              <a:rPr lang="en-US" baseline="0" dirty="0" err="1" smtClean="0"/>
              <a:t>anterioare</a:t>
            </a:r>
            <a:r>
              <a:rPr lang="en-US" baseline="0" dirty="0" smtClean="0"/>
              <a:t>,</a:t>
            </a:r>
          </a:p>
          <a:p>
            <a:r>
              <a:rPr lang="en-US" baseline="0" dirty="0" err="1" smtClean="0"/>
              <a:t>sau</a:t>
            </a:r>
            <a:r>
              <a:rPr lang="en-US" baseline="0" dirty="0" smtClean="0"/>
              <a:t> </a:t>
            </a:r>
            <a:r>
              <a:rPr lang="en-US" baseline="0" dirty="0" err="1" smtClean="0"/>
              <a:t>implementeaza</a:t>
            </a:r>
            <a:r>
              <a:rPr lang="en-US" baseline="0" dirty="0" smtClean="0"/>
              <a:t> </a:t>
            </a:r>
            <a:r>
              <a:rPr lang="en-US" baseline="0" dirty="0" err="1" smtClean="0"/>
              <a:t>asa</a:t>
            </a:r>
            <a:r>
              <a:rPr lang="en-US" baseline="0" dirty="0" smtClean="0"/>
              <a:t> cum I s-a </a:t>
            </a:r>
            <a:r>
              <a:rPr lang="en-US" baseline="0" dirty="0" err="1" smtClean="0"/>
              <a:t>dat</a:t>
            </a:r>
            <a:r>
              <a:rPr lang="en-US" baseline="0" dirty="0" smtClean="0"/>
              <a:t> in design </a:t>
            </a:r>
            <a:r>
              <a:rPr lang="en-US" baseline="0" dirty="0" err="1" smtClean="0"/>
              <a:t>fara</a:t>
            </a:r>
            <a:r>
              <a:rPr lang="en-US" baseline="0" dirty="0" smtClean="0"/>
              <a:t> a introduce un </a:t>
            </a:r>
            <a:r>
              <a:rPr lang="en-US" baseline="0" dirty="0" err="1" smtClean="0"/>
              <a:t>careva</a:t>
            </a:r>
            <a:r>
              <a:rPr lang="en-US" baseline="0" dirty="0" smtClean="0"/>
              <a:t> improvement.</a:t>
            </a:r>
          </a:p>
          <a:p>
            <a:r>
              <a:rPr lang="en-US" b="1" dirty="0" smtClean="0"/>
              <a:t>Smart</a:t>
            </a:r>
            <a:r>
              <a:rPr lang="en-US" b="1" baseline="0" dirty="0" smtClean="0"/>
              <a:t> UI</a:t>
            </a:r>
            <a:r>
              <a:rPr lang="en-US" baseline="0" dirty="0" smtClean="0"/>
              <a:t> – </a:t>
            </a:r>
            <a:r>
              <a:rPr lang="en-US" baseline="0" dirty="0" err="1" smtClean="0"/>
              <a:t>este</a:t>
            </a:r>
            <a:r>
              <a:rPr lang="en-US" baseline="0" dirty="0" smtClean="0"/>
              <a:t> </a:t>
            </a:r>
            <a:r>
              <a:rPr lang="en-US" baseline="0" dirty="0" err="1" smtClean="0"/>
              <a:t>cind</a:t>
            </a:r>
            <a:r>
              <a:rPr lang="en-US" baseline="0" dirty="0" smtClean="0"/>
              <a:t> </a:t>
            </a:r>
            <a:r>
              <a:rPr lang="en-US" baseline="0" dirty="0" err="1" smtClean="0"/>
              <a:t>toata</a:t>
            </a:r>
            <a:r>
              <a:rPr lang="en-US" baseline="0" dirty="0" smtClean="0"/>
              <a:t> </a:t>
            </a:r>
            <a:r>
              <a:rPr lang="en-US" baseline="0" dirty="0" err="1" smtClean="0"/>
              <a:t>logica</a:t>
            </a:r>
            <a:r>
              <a:rPr lang="en-US" baseline="0" dirty="0" smtClean="0"/>
              <a:t> domain, </a:t>
            </a:r>
            <a:r>
              <a:rPr lang="en-US" baseline="0" dirty="0" err="1" smtClean="0"/>
              <a:t>infrastructura</a:t>
            </a:r>
            <a:r>
              <a:rPr lang="en-US" baseline="0" dirty="0" smtClean="0"/>
              <a:t>,…. </a:t>
            </a:r>
            <a:r>
              <a:rPr lang="en-US" baseline="0" dirty="0" err="1" smtClean="0"/>
              <a:t>este</a:t>
            </a:r>
            <a:r>
              <a:rPr lang="en-US" baseline="0" dirty="0" smtClean="0"/>
              <a:t> </a:t>
            </a:r>
            <a:r>
              <a:rPr lang="en-US" baseline="0" dirty="0" err="1" smtClean="0"/>
              <a:t>plasata</a:t>
            </a:r>
            <a:r>
              <a:rPr lang="en-US" baseline="0" dirty="0" smtClean="0"/>
              <a:t> in presentation layer.</a:t>
            </a:r>
          </a:p>
          <a:p>
            <a:r>
              <a:rPr lang="en-US" baseline="0" dirty="0" smtClean="0"/>
              <a:t>Inca </a:t>
            </a:r>
            <a:r>
              <a:rPr lang="en-US" baseline="0" dirty="0" err="1" smtClean="0"/>
              <a:t>unca</a:t>
            </a:r>
            <a:r>
              <a:rPr lang="en-US" baseline="0" dirty="0" smtClean="0"/>
              <a:t> un </a:t>
            </a:r>
            <a:r>
              <a:rPr lang="en-US" baseline="0" dirty="0" err="1" smtClean="0"/>
              <a:t>fapt</a:t>
            </a:r>
            <a:r>
              <a:rPr lang="en-US" baseline="0" dirty="0" smtClean="0"/>
              <a:t> care se </a:t>
            </a:r>
            <a:r>
              <a:rPr lang="en-US" baseline="0" dirty="0" err="1" smtClean="0"/>
              <a:t>considera</a:t>
            </a:r>
            <a:r>
              <a:rPr lang="en-US" baseline="0" dirty="0" smtClean="0"/>
              <a:t> </a:t>
            </a:r>
            <a:r>
              <a:rPr lang="en-US" baseline="0" dirty="0" err="1" smtClean="0"/>
              <a:t>antipatern</a:t>
            </a:r>
            <a:r>
              <a:rPr lang="en-US" baseline="0" dirty="0" smtClean="0"/>
              <a:t>, </a:t>
            </a:r>
            <a:r>
              <a:rPr lang="en-US" baseline="0" dirty="0" err="1" smtClean="0"/>
              <a:t>este</a:t>
            </a:r>
            <a:r>
              <a:rPr lang="en-US" baseline="0" dirty="0" smtClean="0"/>
              <a:t> de a </a:t>
            </a:r>
            <a:r>
              <a:rPr lang="en-US" baseline="0" dirty="0" err="1" smtClean="0"/>
              <a:t>implementa</a:t>
            </a:r>
            <a:r>
              <a:rPr lang="en-US" baseline="0" dirty="0" smtClean="0"/>
              <a:t> domain model </a:t>
            </a:r>
            <a:r>
              <a:rPr lang="en-US" baseline="0" dirty="0" err="1" smtClean="0"/>
              <a:t>prin</a:t>
            </a:r>
            <a:r>
              <a:rPr lang="en-US" baseline="0" dirty="0" smtClean="0"/>
              <a:t> data </a:t>
            </a:r>
            <a:r>
              <a:rPr lang="en-US" baseline="0" dirty="0" err="1" smtClean="0"/>
              <a:t>seturi</a:t>
            </a:r>
            <a:r>
              <a:rPr lang="en-US" baseline="0" dirty="0" smtClean="0"/>
              <a:t>, </a:t>
            </a:r>
            <a:r>
              <a:rPr lang="en-US" baseline="0" dirty="0" err="1" smtClean="0"/>
              <a:t>recordset-uri</a:t>
            </a:r>
            <a:r>
              <a:rPr lang="en-US" baseline="0" dirty="0" smtClean="0"/>
              <a:t>,</a:t>
            </a:r>
          </a:p>
          <a:p>
            <a:r>
              <a:rPr lang="en-US" baseline="0" dirty="0" err="1" smtClean="0"/>
              <a:t>sau</a:t>
            </a:r>
            <a:r>
              <a:rPr lang="en-US" baseline="0" dirty="0" smtClean="0"/>
              <a:t> </a:t>
            </a:r>
            <a:r>
              <a:rPr lang="en-US" baseline="0" dirty="0" err="1" smtClean="0"/>
              <a:t>alte</a:t>
            </a:r>
            <a:r>
              <a:rPr lang="en-US" baseline="0" dirty="0" smtClean="0"/>
              <a:t> </a:t>
            </a:r>
            <a:r>
              <a:rPr lang="en-US" baseline="0" dirty="0" err="1" smtClean="0"/>
              <a:t>technologii</a:t>
            </a:r>
            <a:r>
              <a:rPr lang="en-US" baseline="0" dirty="0" smtClean="0"/>
              <a:t> </a:t>
            </a:r>
            <a:r>
              <a:rPr lang="en-US" baseline="0" dirty="0" err="1" smtClean="0"/>
              <a:t>sau</a:t>
            </a:r>
            <a:r>
              <a:rPr lang="en-US" baseline="0" dirty="0" smtClean="0"/>
              <a:t> </a:t>
            </a:r>
            <a:r>
              <a:rPr lang="en-US" baseline="0" dirty="0" err="1" smtClean="0"/>
              <a:t>frameworkuri</a:t>
            </a:r>
            <a:r>
              <a:rPr lang="en-US" baseline="0" dirty="0" smtClean="0"/>
              <a:t>.. Domain model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niste</a:t>
            </a:r>
            <a:r>
              <a:rPr lang="en-US" baseline="0" dirty="0" smtClean="0"/>
              <a:t> </a:t>
            </a:r>
            <a:r>
              <a:rPr lang="en-US" baseline="0" dirty="0" err="1" smtClean="0"/>
              <a:t>classe</a:t>
            </a:r>
            <a:r>
              <a:rPr lang="en-US" baseline="0" dirty="0" smtClean="0"/>
              <a:t> simple, </a:t>
            </a:r>
            <a:r>
              <a:rPr lang="en-US" baseline="0" dirty="0" err="1" smtClean="0"/>
              <a:t>independente</a:t>
            </a:r>
            <a:r>
              <a:rPr lang="en-US" baseline="0" dirty="0" smtClean="0"/>
              <a:t> care </a:t>
            </a:r>
            <a:r>
              <a:rPr lang="en-US" baseline="0" dirty="0" err="1" smtClean="0"/>
              <a:t>reflecta</a:t>
            </a:r>
            <a:endParaRPr lang="en-US" baseline="0" dirty="0" smtClean="0"/>
          </a:p>
          <a:p>
            <a:r>
              <a:rPr lang="en-US" baseline="0" dirty="0" err="1" smtClean="0"/>
              <a:t>doar</a:t>
            </a:r>
            <a:r>
              <a:rPr lang="en-US" baseline="0" dirty="0" smtClean="0"/>
              <a:t> </a:t>
            </a:r>
            <a:r>
              <a:rPr lang="en-US" baseline="0" dirty="0" err="1" smtClean="0"/>
              <a:t>logica</a:t>
            </a:r>
            <a:r>
              <a:rPr lang="en-US" baseline="0" dirty="0" smtClean="0"/>
              <a:t> de domain.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Haideti</a:t>
            </a:r>
            <a:r>
              <a:rPr lang="en-US" dirty="0" smtClean="0"/>
              <a:t> </a:t>
            </a:r>
            <a:r>
              <a:rPr lang="en-US" dirty="0" err="1" smtClean="0"/>
              <a:t>sa</a:t>
            </a:r>
            <a:r>
              <a:rPr lang="en-US" dirty="0" smtClean="0"/>
              <a:t> ne </a:t>
            </a:r>
            <a:r>
              <a:rPr lang="en-US" dirty="0" err="1" smtClean="0"/>
              <a:t>reamintim</a:t>
            </a:r>
            <a:r>
              <a:rPr lang="en-US" dirty="0" smtClean="0"/>
              <a:t> </a:t>
            </a:r>
            <a:r>
              <a:rPr lang="en-US" dirty="0" err="1" smtClean="0"/>
              <a:t>ce</a:t>
            </a:r>
            <a:r>
              <a:rPr lang="en-US" dirty="0" smtClean="0"/>
              <a:t> </a:t>
            </a:r>
            <a:r>
              <a:rPr lang="en-US" dirty="0" err="1" smtClean="0"/>
              <a:t>este</a:t>
            </a:r>
            <a:r>
              <a:rPr lang="en-US" dirty="0" smtClean="0"/>
              <a:t> Domain, </a:t>
            </a:r>
            <a:r>
              <a:rPr lang="en-US" dirty="0" err="1" smtClean="0"/>
              <a:t>acest</a:t>
            </a:r>
            <a:r>
              <a:rPr lang="en-US" baseline="0" dirty="0" smtClean="0"/>
              <a:t> </a:t>
            </a:r>
            <a:r>
              <a:rPr lang="en-US" baseline="0" dirty="0" err="1" smtClean="0"/>
              <a:t>termen</a:t>
            </a:r>
            <a:r>
              <a:rPr lang="en-US" baseline="0" dirty="0" smtClean="0"/>
              <a:t> </a:t>
            </a:r>
            <a:r>
              <a:rPr lang="en-US" baseline="0" dirty="0" err="1" smtClean="0"/>
              <a:t>este</a:t>
            </a:r>
            <a:r>
              <a:rPr lang="en-US" baseline="0" dirty="0" smtClean="0"/>
              <a:t> </a:t>
            </a:r>
            <a:r>
              <a:rPr lang="en-US" baseline="0" dirty="0" err="1" smtClean="0"/>
              <a:t>foarte</a:t>
            </a:r>
            <a:r>
              <a:rPr lang="en-US" baseline="0" dirty="0" smtClean="0"/>
              <a:t> important </a:t>
            </a:r>
            <a:r>
              <a:rPr lang="en-US" baseline="0" dirty="0" err="1" smtClean="0"/>
              <a:t>pe</a:t>
            </a:r>
            <a:r>
              <a:rPr lang="en-US" baseline="0" dirty="0" smtClean="0"/>
              <a:t> care se </a:t>
            </a:r>
            <a:r>
              <a:rPr lang="en-US" baseline="0" dirty="0" err="1" smtClean="0"/>
              <a:t>axaza</a:t>
            </a:r>
            <a:endParaRPr lang="en-US" baseline="0" dirty="0" smtClean="0"/>
          </a:p>
          <a:p>
            <a:r>
              <a:rPr lang="en-US" baseline="0" dirty="0" err="1" smtClean="0"/>
              <a:t>prezentare</a:t>
            </a:r>
            <a:r>
              <a:rPr lang="en-US" baseline="0" dirty="0" smtClean="0"/>
              <a:t> de </a:t>
            </a:r>
            <a:r>
              <a:rPr lang="en-US" baseline="0" dirty="0" err="1" smtClean="0"/>
              <a:t>azi</a:t>
            </a:r>
            <a:r>
              <a:rPr lang="en-US" baseline="0" dirty="0" smtClean="0"/>
              <a:t> </a:t>
            </a:r>
            <a:r>
              <a:rPr lang="en-US" baseline="0" dirty="0" err="1" smtClean="0"/>
              <a:t>si</a:t>
            </a:r>
            <a:r>
              <a:rPr lang="en-US" baseline="0" dirty="0" smtClean="0"/>
              <a:t> in general </a:t>
            </a:r>
            <a:r>
              <a:rPr lang="en-US" baseline="0" dirty="0" err="1" smtClean="0"/>
              <a:t>tematica</a:t>
            </a:r>
            <a:r>
              <a:rPr lang="en-US" baseline="0" dirty="0" smtClean="0"/>
              <a:t> </a:t>
            </a:r>
            <a:r>
              <a:rPr lang="en-US" baseline="0" dirty="0" err="1" smtClean="0"/>
              <a:t>prezentarii</a:t>
            </a:r>
            <a:r>
              <a:rPr lang="en-US" baseline="0" dirty="0" smtClean="0"/>
              <a:t>.</a:t>
            </a:r>
          </a:p>
          <a:p>
            <a:r>
              <a:rPr lang="en-US" baseline="0" dirty="0" smtClean="0"/>
              <a:t>Domain - </a:t>
            </a:r>
            <a:r>
              <a:rPr lang="en-US" baseline="0" dirty="0" err="1" smtClean="0"/>
              <a:t>este</a:t>
            </a:r>
            <a:r>
              <a:rPr lang="en-US" baseline="0" dirty="0" smtClean="0"/>
              <a:t> o </a:t>
            </a:r>
            <a:r>
              <a:rPr lang="en-US" baseline="0" dirty="0" err="1" smtClean="0"/>
              <a:t>cunoastere</a:t>
            </a:r>
            <a:r>
              <a:rPr lang="en-US" baseline="0" dirty="0" smtClean="0"/>
              <a:t> a </a:t>
            </a:r>
            <a:r>
              <a:rPr lang="en-US" baseline="0" dirty="0" err="1" smtClean="0"/>
              <a:t>careiva</a:t>
            </a:r>
            <a:r>
              <a:rPr lang="en-US" baseline="0" dirty="0" smtClean="0"/>
              <a:t> </a:t>
            </a:r>
            <a:r>
              <a:rPr lang="en-US" baseline="0" dirty="0" err="1" smtClean="0"/>
              <a:t>sfere</a:t>
            </a:r>
            <a:r>
              <a:rPr lang="en-US" baseline="0" dirty="0" smtClean="0"/>
              <a:t> </a:t>
            </a:r>
            <a:r>
              <a:rPr lang="en-US" baseline="0" dirty="0" err="1" smtClean="0"/>
              <a:t>particulare</a:t>
            </a:r>
            <a:endParaRPr lang="en-US" baseline="0" dirty="0" smtClean="0"/>
          </a:p>
          <a:p>
            <a:r>
              <a:rPr lang="en-US" dirty="0" smtClean="0"/>
              <a:t>example: Banking, Accounting, Public Relationship, Insurance,..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defTabSz="966612">
              <a:defRPr/>
            </a:pPr>
            <a:r>
              <a:rPr lang="en-US" dirty="0" smtClean="0"/>
              <a:t>DDD </a:t>
            </a:r>
            <a:r>
              <a:rPr lang="en-US" dirty="0" err="1" smtClean="0"/>
              <a:t>foarte</a:t>
            </a:r>
            <a:r>
              <a:rPr lang="en-US" dirty="0" smtClean="0"/>
              <a:t> </a:t>
            </a:r>
            <a:r>
              <a:rPr lang="en-US" dirty="0" err="1" smtClean="0"/>
              <a:t>bine</a:t>
            </a:r>
            <a:r>
              <a:rPr lang="en-US" dirty="0" smtClean="0"/>
              <a:t> se </a:t>
            </a:r>
            <a:r>
              <a:rPr lang="en-US" dirty="0" err="1" smtClean="0"/>
              <a:t>aplica</a:t>
            </a:r>
            <a:r>
              <a:rPr lang="en-US" dirty="0" smtClean="0"/>
              <a:t> cu </a:t>
            </a:r>
            <a:r>
              <a:rPr lang="en-US" dirty="0" err="1" smtClean="0"/>
              <a:t>diferite</a:t>
            </a:r>
            <a:r>
              <a:rPr lang="en-US" dirty="0" smtClean="0"/>
              <a:t> </a:t>
            </a:r>
            <a:r>
              <a:rPr lang="en-US" dirty="0" err="1" smtClean="0"/>
              <a:t>metodologii</a:t>
            </a:r>
            <a:r>
              <a:rPr lang="en-US" dirty="0" smtClean="0"/>
              <a:t> </a:t>
            </a:r>
            <a:r>
              <a:rPr lang="en-US" dirty="0" err="1" smtClean="0"/>
              <a:t>si</a:t>
            </a:r>
            <a:r>
              <a:rPr lang="en-US" dirty="0" smtClean="0"/>
              <a:t> </a:t>
            </a:r>
            <a:r>
              <a:rPr lang="en-US" dirty="0" err="1" smtClean="0"/>
              <a:t>practici</a:t>
            </a:r>
            <a:r>
              <a:rPr lang="en-US" dirty="0" smtClean="0"/>
              <a:t> Agile.</a:t>
            </a:r>
          </a:p>
          <a:p>
            <a:pPr defTabSz="966612">
              <a:defRPr/>
            </a:pPr>
            <a:r>
              <a:rPr lang="en-US" dirty="0" err="1" smtClean="0"/>
              <a:t>Prin</a:t>
            </a:r>
            <a:r>
              <a:rPr lang="en-US" dirty="0" smtClean="0"/>
              <a:t> </a:t>
            </a:r>
            <a:r>
              <a:rPr lang="en-US" dirty="0" err="1" smtClean="0"/>
              <a:t>iteratii</a:t>
            </a:r>
            <a:r>
              <a:rPr lang="en-US" dirty="0" smtClean="0"/>
              <a:t> </a:t>
            </a:r>
            <a:r>
              <a:rPr lang="en-US" dirty="0" err="1" smtClean="0"/>
              <a:t>si</a:t>
            </a:r>
            <a:r>
              <a:rPr lang="en-US" dirty="0" smtClean="0"/>
              <a:t> retrospective</a:t>
            </a:r>
            <a:r>
              <a:rPr lang="en-US" baseline="0" dirty="0" smtClean="0"/>
              <a:t> </a:t>
            </a:r>
            <a:r>
              <a:rPr lang="en-US" dirty="0" smtClean="0"/>
              <a:t>se </a:t>
            </a:r>
            <a:r>
              <a:rPr lang="en-US" dirty="0" err="1" smtClean="0"/>
              <a:t>descopera</a:t>
            </a:r>
            <a:r>
              <a:rPr lang="en-US" dirty="0" smtClean="0"/>
              <a:t> </a:t>
            </a:r>
            <a:r>
              <a:rPr lang="en-US" dirty="0" err="1" smtClean="0"/>
              <a:t>modele</a:t>
            </a:r>
            <a:r>
              <a:rPr lang="en-US" dirty="0" smtClean="0"/>
              <a:t> </a:t>
            </a:r>
            <a:r>
              <a:rPr lang="en-US" dirty="0" err="1" smtClean="0"/>
              <a:t>mai</a:t>
            </a:r>
            <a:r>
              <a:rPr lang="en-US" dirty="0" smtClean="0"/>
              <a:t> </a:t>
            </a:r>
            <a:r>
              <a:rPr lang="en-US" dirty="0" err="1" smtClean="0"/>
              <a:t>bune</a:t>
            </a:r>
            <a:r>
              <a:rPr lang="en-US" dirty="0" smtClean="0"/>
              <a:t> </a:t>
            </a:r>
            <a:r>
              <a:rPr lang="en-US" dirty="0" err="1" smtClean="0"/>
              <a:t>si</a:t>
            </a:r>
            <a:r>
              <a:rPr lang="en-US" dirty="0" smtClean="0"/>
              <a:t> </a:t>
            </a:r>
            <a:r>
              <a:rPr lang="en-US" dirty="0" err="1" smtClean="0"/>
              <a:t>avansate</a:t>
            </a:r>
            <a:r>
              <a:rPr lang="en-US" dirty="0" smtClean="0"/>
              <a:t> </a:t>
            </a:r>
            <a:r>
              <a:rPr lang="en-US" dirty="0" err="1" smtClean="0"/>
              <a:t>mai</a:t>
            </a:r>
            <a:r>
              <a:rPr lang="en-US" baseline="0" dirty="0" smtClean="0"/>
              <a:t> </a:t>
            </a:r>
            <a:r>
              <a:rPr lang="en-US" baseline="0" dirty="0" err="1" smtClean="0"/>
              <a:t>bine</a:t>
            </a:r>
            <a:r>
              <a:rPr lang="en-US" baseline="0" dirty="0" smtClean="0"/>
              <a:t> </a:t>
            </a:r>
            <a:r>
              <a:rPr lang="en-US" baseline="0" dirty="0" err="1" smtClean="0"/>
              <a:t>reflectind</a:t>
            </a:r>
            <a:r>
              <a:rPr lang="en-US" baseline="0" dirty="0" smtClean="0"/>
              <a:t> </a:t>
            </a:r>
            <a:r>
              <a:rPr lang="en-US" baseline="0" dirty="0" err="1" smtClean="0"/>
              <a:t>domainul</a:t>
            </a:r>
            <a:r>
              <a:rPr lang="en-US" baseline="0" dirty="0" smtClean="0"/>
              <a:t> in software.</a:t>
            </a:r>
          </a:p>
          <a:p>
            <a:pPr defTabSz="966612">
              <a:defRPr/>
            </a:pPr>
            <a:r>
              <a:rPr lang="en-US" baseline="0" dirty="0" smtClean="0"/>
              <a:t>Dupe cite am </a:t>
            </a:r>
            <a:r>
              <a:rPr lang="en-US" baseline="0" dirty="0" err="1" smtClean="0"/>
              <a:t>vazut</a:t>
            </a:r>
            <a:r>
              <a:rPr lang="en-US" baseline="0" dirty="0" smtClean="0"/>
              <a:t> </a:t>
            </a:r>
            <a:r>
              <a:rPr lang="en-US" baseline="0" dirty="0" err="1" smtClean="0"/>
              <a:t>colaborarea</a:t>
            </a:r>
            <a:r>
              <a:rPr lang="en-US" baseline="0" dirty="0" smtClean="0"/>
              <a:t> cu </a:t>
            </a:r>
            <a:r>
              <a:rPr lang="en-US" baseline="0" dirty="0" err="1" smtClean="0"/>
              <a:t>expertii</a:t>
            </a:r>
            <a:r>
              <a:rPr lang="en-US" baseline="0" dirty="0" smtClean="0"/>
              <a:t> de domain </a:t>
            </a:r>
            <a:r>
              <a:rPr lang="en-US" baseline="0" dirty="0" err="1" smtClean="0"/>
              <a:t>este</a:t>
            </a:r>
            <a:r>
              <a:rPr lang="en-US" baseline="0" dirty="0" smtClean="0"/>
              <a:t> </a:t>
            </a:r>
            <a:r>
              <a:rPr lang="en-US" baseline="0" dirty="0" err="1" smtClean="0"/>
              <a:t>importanta</a:t>
            </a:r>
            <a:r>
              <a:rPr lang="en-US" baseline="0" dirty="0" smtClean="0"/>
              <a:t> </a:t>
            </a:r>
            <a:r>
              <a:rPr lang="en-US" baseline="0" dirty="0" err="1" smtClean="0"/>
              <a:t>si</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continua.</a:t>
            </a:r>
          </a:p>
          <a:p>
            <a:pPr defTabSz="966612">
              <a:defRPr/>
            </a:pPr>
            <a:r>
              <a:rPr lang="en-US" baseline="0" dirty="0" smtClean="0"/>
              <a:t>Domain Model Logic </a:t>
            </a:r>
            <a:r>
              <a:rPr lang="en-US" baseline="0" dirty="0" err="1" smtClean="0"/>
              <a:t>este</a:t>
            </a:r>
            <a:r>
              <a:rPr lang="en-US" baseline="0" dirty="0" smtClean="0"/>
              <a:t> </a:t>
            </a:r>
            <a:r>
              <a:rPr lang="en-US" baseline="0" dirty="0" err="1" smtClean="0"/>
              <a:t>usor</a:t>
            </a:r>
            <a:r>
              <a:rPr lang="en-US" baseline="0" dirty="0" smtClean="0"/>
              <a:t> </a:t>
            </a:r>
            <a:r>
              <a:rPr lang="en-US" baseline="0" dirty="0" err="1" smtClean="0"/>
              <a:t>testabila</a:t>
            </a:r>
            <a:r>
              <a:rPr lang="en-US" baseline="0" dirty="0" smtClean="0"/>
              <a:t> </a:t>
            </a:r>
            <a:r>
              <a:rPr lang="en-US" baseline="0" dirty="0" err="1" smtClean="0"/>
              <a:t>caci</a:t>
            </a:r>
            <a:r>
              <a:rPr lang="en-US" baseline="0" dirty="0" smtClean="0"/>
              <a:t> are </a:t>
            </a:r>
            <a:r>
              <a:rPr lang="en-US" baseline="0" dirty="0" err="1" smtClean="0"/>
              <a:t>dependente</a:t>
            </a:r>
            <a:r>
              <a:rPr lang="en-US" baseline="0" dirty="0" smtClean="0"/>
              <a:t> </a:t>
            </a:r>
            <a:r>
              <a:rPr lang="en-US" baseline="0" dirty="0" err="1" smtClean="0"/>
              <a:t>minime</a:t>
            </a:r>
            <a:r>
              <a:rPr lang="en-US" baseline="0" dirty="0" smtClean="0"/>
              <a:t> de </a:t>
            </a:r>
            <a:r>
              <a:rPr lang="en-US" baseline="0" dirty="0" err="1" smtClean="0"/>
              <a:t>infrastructura</a:t>
            </a:r>
            <a:r>
              <a:rPr lang="en-US" baseline="0" dirty="0" smtClean="0"/>
              <a:t>.</a:t>
            </a:r>
          </a:p>
          <a:p>
            <a:pPr defTabSz="966612">
              <a:defRPr/>
            </a:pPr>
            <a:r>
              <a:rPr lang="en-US" baseline="0" dirty="0" smtClean="0"/>
              <a:t>Test First Design – </a:t>
            </a:r>
            <a:r>
              <a:rPr lang="en-US" baseline="0" dirty="0" err="1" smtClean="0"/>
              <a:t>este</a:t>
            </a:r>
            <a:r>
              <a:rPr lang="en-US" baseline="0" dirty="0" smtClean="0"/>
              <a:t> </a:t>
            </a:r>
            <a:r>
              <a:rPr lang="en-US" baseline="0" dirty="0" err="1" smtClean="0"/>
              <a:t>aplicabil</a:t>
            </a:r>
            <a:r>
              <a:rPr lang="en-US" baseline="0" dirty="0" smtClean="0"/>
              <a:t> </a:t>
            </a:r>
            <a:r>
              <a:rPr lang="en-US" baseline="0" dirty="0" err="1" smtClean="0"/>
              <a:t>pe</a:t>
            </a:r>
            <a:r>
              <a:rPr lang="en-US" baseline="0" dirty="0" smtClean="0"/>
              <a:t> </a:t>
            </a:r>
            <a:r>
              <a:rPr lang="en-US" baseline="0" dirty="0" err="1" smtClean="0"/>
              <a:t>larg</a:t>
            </a:r>
            <a:r>
              <a:rPr lang="en-US" baseline="0" dirty="0" smtClean="0"/>
              <a:t> in DDD.</a:t>
            </a:r>
          </a:p>
          <a:p>
            <a:pPr defTabSz="966612">
              <a:defRPr/>
            </a:pPr>
            <a:r>
              <a:rPr lang="en-US" baseline="0" dirty="0" smtClean="0"/>
              <a:t>Un effort </a:t>
            </a:r>
            <a:r>
              <a:rPr lang="en-US" baseline="0" dirty="0" err="1" smtClean="0"/>
              <a:t>mic</a:t>
            </a:r>
            <a:r>
              <a:rPr lang="en-US" baseline="0" dirty="0" smtClean="0"/>
              <a:t> de </a:t>
            </a:r>
            <a:r>
              <a:rPr lang="en-US" baseline="0" dirty="0" err="1" smtClean="0"/>
              <a:t>Rafctoring</a:t>
            </a:r>
            <a:r>
              <a:rPr lang="en-US" baseline="0" dirty="0" smtClean="0"/>
              <a:t> </a:t>
            </a:r>
            <a:r>
              <a:rPr lang="en-US" baseline="0" dirty="0" err="1" smtClean="0"/>
              <a:t>poate</a:t>
            </a:r>
            <a:r>
              <a:rPr lang="en-US" baseline="0" dirty="0" smtClean="0"/>
              <a:t> </a:t>
            </a:r>
            <a:r>
              <a:rPr lang="en-US" baseline="0" dirty="0" err="1" smtClean="0"/>
              <a:t>aduce</a:t>
            </a:r>
            <a:r>
              <a:rPr lang="en-US" baseline="0" dirty="0" smtClean="0"/>
              <a:t> un mare </a:t>
            </a:r>
            <a:r>
              <a:rPr lang="en-US" baseline="0" dirty="0" err="1" smtClean="0"/>
              <a:t>beneficiu</a:t>
            </a:r>
            <a:r>
              <a:rPr lang="en-US" baseline="0" dirty="0" smtClean="0"/>
              <a:t> </a:t>
            </a:r>
            <a:r>
              <a:rPr lang="en-US" baseline="0" dirty="0" err="1" smtClean="0"/>
              <a:t>si</a:t>
            </a:r>
            <a:r>
              <a:rPr lang="en-US" baseline="0" dirty="0" smtClean="0"/>
              <a:t> </a:t>
            </a:r>
            <a:r>
              <a:rPr lang="en-US" baseline="0" dirty="0" err="1" smtClean="0"/>
              <a:t>permite</a:t>
            </a:r>
            <a:r>
              <a:rPr lang="en-US" baseline="0" dirty="0" smtClean="0"/>
              <a:t> ca </a:t>
            </a:r>
            <a:r>
              <a:rPr lang="en-US" baseline="0" dirty="0" err="1" smtClean="0"/>
              <a:t>Modelul</a:t>
            </a:r>
            <a:r>
              <a:rPr lang="en-US" baseline="0" dirty="0" smtClean="0"/>
              <a:t> </a:t>
            </a:r>
            <a:r>
              <a:rPr lang="en-US" baseline="0" dirty="0" err="1" smtClean="0"/>
              <a:t>sa</a:t>
            </a:r>
            <a:r>
              <a:rPr lang="en-US" baseline="0" dirty="0" smtClean="0"/>
              <a:t> nu se </a:t>
            </a:r>
            <a:r>
              <a:rPr lang="en-US" baseline="0" dirty="0" err="1" smtClean="0"/>
              <a:t>transforme</a:t>
            </a:r>
            <a:r>
              <a:rPr lang="en-US" baseline="0" dirty="0" smtClean="0"/>
              <a:t> in </a:t>
            </a:r>
            <a:r>
              <a:rPr lang="en-US" baseline="0" dirty="0" err="1" smtClean="0"/>
              <a:t>unul</a:t>
            </a:r>
            <a:r>
              <a:rPr lang="en-US" baseline="0" dirty="0" smtClean="0"/>
              <a:t> legacy.</a:t>
            </a:r>
          </a:p>
        </p:txBody>
      </p:sp>
      <p:sp>
        <p:nvSpPr>
          <p:cNvPr id="4" name="Slide Number Placeholder 3"/>
          <p:cNvSpPr>
            <a:spLocks noGrp="1"/>
          </p:cNvSpPr>
          <p:nvPr>
            <p:ph type="sldNum" sz="quarter" idx="10"/>
          </p:nvPr>
        </p:nvSpPr>
        <p:spPr/>
        <p:txBody>
          <a:bodyPr/>
          <a:lstStyle/>
          <a:p>
            <a:fld id="{5D5B2715-B0E0-4A76-9B24-AC64393DF8BD}" type="slidenum">
              <a:rPr lang="en-US" smtClean="0"/>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Rolul</a:t>
            </a:r>
            <a:r>
              <a:rPr lang="en-US" dirty="0" smtClean="0"/>
              <a:t> tool-</a:t>
            </a:r>
            <a:r>
              <a:rPr lang="en-US" dirty="0" err="1" smtClean="0"/>
              <a:t>urilor</a:t>
            </a:r>
            <a:r>
              <a:rPr lang="en-US" baseline="0" dirty="0" smtClean="0"/>
              <a:t> </a:t>
            </a:r>
            <a:r>
              <a:rPr lang="en-US" baseline="0" dirty="0" err="1" smtClean="0"/>
              <a:t>si</a:t>
            </a:r>
            <a:r>
              <a:rPr lang="en-US" baseline="0" dirty="0" smtClean="0"/>
              <a:t> </a:t>
            </a:r>
            <a:r>
              <a:rPr lang="en-US" baseline="0" dirty="0" err="1" smtClean="0"/>
              <a:t>frameworkurilor</a:t>
            </a:r>
            <a:r>
              <a:rPr lang="en-US" baseline="0" dirty="0" smtClean="0"/>
              <a:t> nu </a:t>
            </a:r>
            <a:r>
              <a:rPr lang="en-US" baseline="0" dirty="0" err="1" smtClean="0"/>
              <a:t>este</a:t>
            </a:r>
            <a:r>
              <a:rPr lang="en-US" baseline="0" dirty="0" smtClean="0"/>
              <a:t> obligator in </a:t>
            </a:r>
            <a:r>
              <a:rPr lang="en-US" baseline="0" dirty="0" err="1" smtClean="0"/>
              <a:t>proeicte</a:t>
            </a:r>
            <a:r>
              <a:rPr lang="en-US" baseline="0" dirty="0" smtClean="0"/>
              <a:t> DDD </a:t>
            </a:r>
            <a:r>
              <a:rPr lang="en-US" baseline="0" dirty="0" err="1" smtClean="0"/>
              <a:t>dar</a:t>
            </a:r>
            <a:r>
              <a:rPr lang="en-US" baseline="0" dirty="0" smtClean="0"/>
              <a:t> pot </a:t>
            </a:r>
            <a:r>
              <a:rPr lang="en-US" baseline="0" dirty="0" err="1" smtClean="0"/>
              <a:t>aduce</a:t>
            </a:r>
            <a:r>
              <a:rPr lang="en-US" baseline="0" dirty="0" smtClean="0"/>
              <a:t> un </a:t>
            </a:r>
            <a:r>
              <a:rPr lang="en-US" baseline="0" dirty="0" err="1" smtClean="0"/>
              <a:t>benificiu</a:t>
            </a:r>
            <a:r>
              <a:rPr lang="en-US" baseline="0" dirty="0" smtClean="0"/>
              <a:t> mare.</a:t>
            </a:r>
          </a:p>
          <a:p>
            <a:r>
              <a:rPr lang="en-US" dirty="0" err="1" smtClean="0"/>
              <a:t>IoC</a:t>
            </a:r>
            <a:r>
              <a:rPr lang="en-US" dirty="0" smtClean="0"/>
              <a:t> &amp; DI containers – permit de a </a:t>
            </a:r>
            <a:r>
              <a:rPr lang="en-US" dirty="0" err="1" smtClean="0"/>
              <a:t>decupla</a:t>
            </a:r>
            <a:r>
              <a:rPr lang="en-US" dirty="0" smtClean="0"/>
              <a:t> in mod </a:t>
            </a:r>
            <a:r>
              <a:rPr lang="en-US" dirty="0" err="1" smtClean="0"/>
              <a:t>mai</a:t>
            </a:r>
            <a:r>
              <a:rPr lang="en-US" dirty="0" smtClean="0"/>
              <a:t> </a:t>
            </a:r>
            <a:r>
              <a:rPr lang="en-US" dirty="0" err="1" smtClean="0"/>
              <a:t>simplificat</a:t>
            </a:r>
            <a:r>
              <a:rPr lang="en-US" dirty="0" smtClean="0"/>
              <a:t> </a:t>
            </a:r>
            <a:r>
              <a:rPr lang="en-US" dirty="0" err="1" smtClean="0"/>
              <a:t>diferite</a:t>
            </a:r>
            <a:r>
              <a:rPr lang="en-US" dirty="0" smtClean="0"/>
              <a:t> </a:t>
            </a:r>
            <a:r>
              <a:rPr lang="en-US" dirty="0" err="1" smtClean="0"/>
              <a:t>aspecte</a:t>
            </a:r>
            <a:r>
              <a:rPr lang="en-US" dirty="0" smtClean="0"/>
              <a:t>.</a:t>
            </a:r>
          </a:p>
          <a:p>
            <a:r>
              <a:rPr lang="en-US" baseline="0" dirty="0" smtClean="0"/>
              <a:t>AOP – </a:t>
            </a:r>
            <a:r>
              <a:rPr lang="en-US" baseline="0" dirty="0" err="1" smtClean="0"/>
              <a:t>permite</a:t>
            </a:r>
            <a:r>
              <a:rPr lang="en-US" baseline="0" dirty="0" smtClean="0"/>
              <a:t> de a </a:t>
            </a:r>
            <a:r>
              <a:rPr lang="en-US" baseline="0" dirty="0" err="1" smtClean="0"/>
              <a:t>scrie</a:t>
            </a:r>
            <a:r>
              <a:rPr lang="en-US" baseline="0" dirty="0" smtClean="0"/>
              <a:t> un cod </a:t>
            </a:r>
            <a:r>
              <a:rPr lang="en-US" baseline="0" dirty="0" err="1" smtClean="0"/>
              <a:t>mai</a:t>
            </a:r>
            <a:r>
              <a:rPr lang="en-US" baseline="0" dirty="0" smtClean="0"/>
              <a:t> modular </a:t>
            </a:r>
            <a:r>
              <a:rPr lang="en-US" baseline="0" dirty="0" err="1" smtClean="0"/>
              <a:t>si</a:t>
            </a:r>
            <a:r>
              <a:rPr lang="en-US" baseline="0" dirty="0" smtClean="0"/>
              <a:t> de a “</a:t>
            </a:r>
            <a:r>
              <a:rPr lang="en-US" baseline="0" dirty="0" err="1" smtClean="0"/>
              <a:t>injecta</a:t>
            </a:r>
            <a:r>
              <a:rPr lang="en-US" baseline="0" dirty="0" smtClean="0"/>
              <a:t> </a:t>
            </a:r>
            <a:r>
              <a:rPr lang="en-US" baseline="0" dirty="0" err="1" smtClean="0"/>
              <a:t>logica</a:t>
            </a:r>
            <a:r>
              <a:rPr lang="en-US" baseline="0" dirty="0" smtClean="0"/>
              <a:t>” in moment de </a:t>
            </a:r>
            <a:r>
              <a:rPr lang="en-US" baseline="0" dirty="0" err="1" smtClean="0"/>
              <a:t>compilare</a:t>
            </a:r>
            <a:r>
              <a:rPr lang="en-US" baseline="0" dirty="0" smtClean="0"/>
              <a:t>, </a:t>
            </a:r>
            <a:r>
              <a:rPr lang="en-US" baseline="0" dirty="0" err="1" smtClean="0"/>
              <a:t>sau</a:t>
            </a:r>
            <a:r>
              <a:rPr lang="en-US" baseline="0" dirty="0" smtClean="0"/>
              <a:t> runtime</a:t>
            </a:r>
          </a:p>
          <a:p>
            <a:r>
              <a:rPr lang="en-US" baseline="0" dirty="0" err="1" smtClean="0"/>
              <a:t>fara</a:t>
            </a:r>
            <a:r>
              <a:rPr lang="en-US" baseline="0" dirty="0" smtClean="0"/>
              <a:t> a </a:t>
            </a:r>
            <a:r>
              <a:rPr lang="en-US" baseline="0" dirty="0" err="1" smtClean="0"/>
              <a:t>polua</a:t>
            </a:r>
            <a:r>
              <a:rPr lang="en-US" baseline="0" dirty="0" smtClean="0"/>
              <a:t> </a:t>
            </a:r>
            <a:r>
              <a:rPr lang="en-US" baseline="0" dirty="0" err="1" smtClean="0"/>
              <a:t>codul</a:t>
            </a:r>
            <a:r>
              <a:rPr lang="en-US" baseline="0" dirty="0" smtClean="0"/>
              <a:t> client. De </a:t>
            </a:r>
            <a:r>
              <a:rPr lang="en-US" baseline="0" dirty="0" err="1" smtClean="0"/>
              <a:t>exemplu</a:t>
            </a:r>
            <a:r>
              <a:rPr lang="en-US" baseline="0" dirty="0" smtClean="0"/>
              <a:t> de a </a:t>
            </a:r>
            <a:r>
              <a:rPr lang="en-US" baseline="0" dirty="0" err="1" smtClean="0"/>
              <a:t>injecta</a:t>
            </a:r>
            <a:r>
              <a:rPr lang="en-US" baseline="0" dirty="0" smtClean="0"/>
              <a:t> </a:t>
            </a:r>
            <a:r>
              <a:rPr lang="en-US" baseline="0" dirty="0" err="1" smtClean="0"/>
              <a:t>logica</a:t>
            </a:r>
            <a:r>
              <a:rPr lang="en-US" baseline="0" dirty="0" smtClean="0"/>
              <a:t> de </a:t>
            </a:r>
            <a:r>
              <a:rPr lang="en-US" baseline="0" dirty="0" err="1" smtClean="0"/>
              <a:t>logare</a:t>
            </a:r>
            <a:r>
              <a:rPr lang="en-US" baseline="0" dirty="0" smtClean="0"/>
              <a:t> in domain layer.</a:t>
            </a:r>
          </a:p>
          <a:p>
            <a:r>
              <a:rPr lang="en-US" baseline="0" dirty="0" smtClean="0"/>
              <a:t>ORM-ca hibernate au un support bun </a:t>
            </a:r>
            <a:r>
              <a:rPr lang="en-US" baseline="0" dirty="0" err="1" smtClean="0"/>
              <a:t>pentru</a:t>
            </a:r>
            <a:r>
              <a:rPr lang="en-US" baseline="0" dirty="0" smtClean="0"/>
              <a:t> POCO\POJO </a:t>
            </a:r>
            <a:r>
              <a:rPr lang="en-US" baseline="0" dirty="0" err="1" smtClean="0"/>
              <a:t>inclusiv</a:t>
            </a:r>
            <a:r>
              <a:rPr lang="en-US" baseline="0" dirty="0" smtClean="0"/>
              <a:t> </a:t>
            </a:r>
            <a:r>
              <a:rPr lang="en-US" baseline="0" dirty="0" err="1" smtClean="0"/>
              <a:t>pentru</a:t>
            </a:r>
            <a:r>
              <a:rPr lang="en-US" baseline="0" dirty="0" smtClean="0"/>
              <a:t> </a:t>
            </a:r>
            <a:r>
              <a:rPr lang="en-US" baseline="0" dirty="0" err="1" smtClean="0"/>
              <a:t>Entityes</a:t>
            </a:r>
            <a:r>
              <a:rPr lang="en-US" baseline="0" dirty="0" smtClean="0"/>
              <a:t> </a:t>
            </a:r>
            <a:r>
              <a:rPr lang="en-US" baseline="0" dirty="0" err="1" smtClean="0"/>
              <a:t>si</a:t>
            </a:r>
            <a:r>
              <a:rPr lang="en-US" baseline="0" dirty="0" smtClean="0"/>
              <a:t> Value Objects, plus</a:t>
            </a:r>
          </a:p>
          <a:p>
            <a:r>
              <a:rPr lang="en-US" baseline="0" dirty="0" err="1" smtClean="0"/>
              <a:t>este</a:t>
            </a:r>
            <a:r>
              <a:rPr lang="en-US" baseline="0" dirty="0" smtClean="0"/>
              <a:t> un instrument bun de a </a:t>
            </a:r>
            <a:r>
              <a:rPr lang="en-US" baseline="0" dirty="0" err="1" smtClean="0"/>
              <a:t>abstractica</a:t>
            </a:r>
            <a:r>
              <a:rPr lang="en-US" baseline="0" dirty="0" smtClean="0"/>
              <a:t> DB schema de domain model.</a:t>
            </a:r>
          </a:p>
          <a:p>
            <a:r>
              <a:rPr lang="en-US" baseline="0" dirty="0" smtClean="0"/>
              <a:t>Mocking Frameworks – </a:t>
            </a:r>
            <a:r>
              <a:rPr lang="en-US" baseline="0" dirty="0" err="1" smtClean="0"/>
              <a:t>este</a:t>
            </a:r>
            <a:r>
              <a:rPr lang="en-US" baseline="0" dirty="0" smtClean="0"/>
              <a:t> un tool important </a:t>
            </a:r>
            <a:r>
              <a:rPr lang="en-US" baseline="0" dirty="0" err="1" smtClean="0"/>
              <a:t>pentru</a:t>
            </a:r>
            <a:r>
              <a:rPr lang="en-US" baseline="0" dirty="0" smtClean="0"/>
              <a:t> TDD care </a:t>
            </a:r>
            <a:r>
              <a:rPr lang="en-US" baseline="0" dirty="0" err="1" smtClean="0"/>
              <a:t>permite</a:t>
            </a:r>
            <a:r>
              <a:rPr lang="en-US" baseline="0" dirty="0" smtClean="0"/>
              <a:t> de a </a:t>
            </a:r>
            <a:r>
              <a:rPr lang="en-US" baseline="0" dirty="0" err="1" smtClean="0"/>
              <a:t>scrie</a:t>
            </a:r>
            <a:r>
              <a:rPr lang="en-US" baseline="0" dirty="0" smtClean="0"/>
              <a:t> unit </a:t>
            </a:r>
            <a:r>
              <a:rPr lang="en-US" baseline="0" dirty="0" err="1" smtClean="0"/>
              <a:t>teste</a:t>
            </a:r>
            <a:r>
              <a:rPr lang="en-US" baseline="0" dirty="0" smtClean="0"/>
              <a:t> in </a:t>
            </a:r>
            <a:r>
              <a:rPr lang="en-US" baseline="0" dirty="0" err="1" smtClean="0"/>
              <a:t>isolare</a:t>
            </a:r>
            <a:r>
              <a:rPr lang="en-US" baseline="0" dirty="0" smtClean="0"/>
              <a:t>.</a:t>
            </a:r>
          </a:p>
        </p:txBody>
      </p:sp>
      <p:sp>
        <p:nvSpPr>
          <p:cNvPr id="4" name="Slide Number Placeholder 3"/>
          <p:cNvSpPr>
            <a:spLocks noGrp="1"/>
          </p:cNvSpPr>
          <p:nvPr>
            <p:ph type="sldNum" sz="quarter" idx="10"/>
          </p:nvPr>
        </p:nvSpPr>
        <p:spPr/>
        <p:txBody>
          <a:bodyPr/>
          <a:lstStyle/>
          <a:p>
            <a:fld id="{5D5B2715-B0E0-4A76-9B24-AC64393DF8BD}" type="slidenum">
              <a:rPr lang="en-US" smtClean="0"/>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42</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2 </a:t>
            </a:r>
            <a:r>
              <a:rPr lang="en-US" dirty="0" err="1" smtClean="0"/>
              <a:t>premize</a:t>
            </a:r>
            <a:r>
              <a:rPr lang="en-US" dirty="0" smtClean="0"/>
              <a:t>, care tot </a:t>
            </a:r>
            <a:r>
              <a:rPr lang="en-US" dirty="0" err="1" smtClean="0"/>
              <a:t>odata</a:t>
            </a:r>
            <a:r>
              <a:rPr lang="en-US" dirty="0" smtClean="0"/>
              <a:t> </a:t>
            </a:r>
            <a:r>
              <a:rPr lang="en-US" dirty="0" err="1" smtClean="0"/>
              <a:t>sunt</a:t>
            </a:r>
            <a:r>
              <a:rPr lang="en-US" dirty="0" smtClean="0"/>
              <a:t> 2 </a:t>
            </a:r>
            <a:r>
              <a:rPr lang="en-US" dirty="0" err="1" smtClean="0"/>
              <a:t>principii</a:t>
            </a:r>
            <a:r>
              <a:rPr lang="en-US" dirty="0" smtClean="0"/>
              <a:t> DDD, de</a:t>
            </a:r>
            <a:r>
              <a:rPr lang="en-US" baseline="0" dirty="0" smtClean="0"/>
              <a:t> la care DDD </a:t>
            </a:r>
            <a:r>
              <a:rPr lang="en-US" baseline="0" dirty="0" err="1" smtClean="0"/>
              <a:t>porneste</a:t>
            </a:r>
            <a:r>
              <a:rPr lang="en-US" baseline="0" dirty="0" smtClean="0"/>
              <a:t>, </a:t>
            </a:r>
            <a:r>
              <a:rPr lang="en-US" baseline="0" dirty="0" err="1" smtClean="0"/>
              <a:t>si</a:t>
            </a:r>
            <a:r>
              <a:rPr lang="en-US" baseline="0" dirty="0" smtClean="0"/>
              <a:t> </a:t>
            </a:r>
            <a:r>
              <a:rPr lang="en-US" baseline="0" dirty="0" err="1" smtClean="0"/>
              <a:t>toate</a:t>
            </a:r>
            <a:r>
              <a:rPr lang="en-US" baseline="0" dirty="0" smtClean="0"/>
              <a:t> </a:t>
            </a:r>
            <a:r>
              <a:rPr lang="en-US" baseline="0" dirty="0" err="1" smtClean="0"/>
              <a:t>urmatoarele</a:t>
            </a:r>
            <a:r>
              <a:rPr lang="en-US" baseline="0" dirty="0" smtClean="0"/>
              <a:t> </a:t>
            </a:r>
            <a:r>
              <a:rPr lang="en-US" baseline="0" dirty="0" err="1" smtClean="0"/>
              <a:t>principii</a:t>
            </a:r>
            <a:r>
              <a:rPr lang="en-US" baseline="0" dirty="0" smtClean="0"/>
              <a:t> </a:t>
            </a:r>
            <a:r>
              <a:rPr lang="en-US" baseline="0" dirty="0" err="1" smtClean="0"/>
              <a:t>si</a:t>
            </a:r>
            <a:r>
              <a:rPr lang="en-US" baseline="0" dirty="0" smtClean="0"/>
              <a:t> </a:t>
            </a:r>
            <a:r>
              <a:rPr lang="en-US" baseline="0" dirty="0" err="1" smtClean="0"/>
              <a:t>paterne</a:t>
            </a:r>
            <a:r>
              <a:rPr lang="en-US" baseline="0" dirty="0" smtClean="0"/>
              <a:t> SAU se </a:t>
            </a:r>
            <a:r>
              <a:rPr lang="en-US" baseline="0" dirty="0" err="1" smtClean="0"/>
              <a:t>bazeaza</a:t>
            </a:r>
            <a:r>
              <a:rPr lang="en-US" baseline="0" dirty="0" smtClean="0"/>
              <a:t> </a:t>
            </a:r>
            <a:r>
              <a:rPr lang="en-US" baseline="0" dirty="0" err="1" smtClean="0"/>
              <a:t>pe</a:t>
            </a:r>
            <a:r>
              <a:rPr lang="en-US" baseline="0" dirty="0" smtClean="0"/>
              <a:t> </a:t>
            </a:r>
            <a:r>
              <a:rPr lang="en-US" baseline="0" dirty="0" err="1" smtClean="0"/>
              <a:t>aceste</a:t>
            </a:r>
            <a:r>
              <a:rPr lang="en-US" baseline="0" dirty="0" smtClean="0"/>
              <a:t> 2 </a:t>
            </a:r>
            <a:r>
              <a:rPr lang="en-US" baseline="0" dirty="0" err="1" smtClean="0"/>
              <a:t>principii</a:t>
            </a:r>
            <a:r>
              <a:rPr lang="en-US" baseline="0" dirty="0" smtClean="0"/>
              <a:t> SAU</a:t>
            </a:r>
          </a:p>
          <a:p>
            <a:r>
              <a:rPr lang="en-US" baseline="0" dirty="0" err="1" smtClean="0"/>
              <a:t>sunt</a:t>
            </a:r>
            <a:r>
              <a:rPr lang="en-US" baseline="0" dirty="0" smtClean="0"/>
              <a:t> </a:t>
            </a:r>
            <a:r>
              <a:rPr lang="en-US" baseline="0" dirty="0" err="1" smtClean="0"/>
              <a:t>pentru</a:t>
            </a:r>
            <a:r>
              <a:rPr lang="en-US" baseline="0" dirty="0" smtClean="0"/>
              <a:t> a le </a:t>
            </a:r>
            <a:r>
              <a:rPr lang="en-US" baseline="0" dirty="0" err="1" smtClean="0"/>
              <a:t>suporta</a:t>
            </a:r>
            <a:r>
              <a:rPr lang="en-US" baseline="0" dirty="0" smtClean="0"/>
              <a:t>.</a:t>
            </a:r>
          </a:p>
          <a:p>
            <a:r>
              <a:rPr lang="en-US" baseline="0" dirty="0" err="1" smtClean="0"/>
              <a:t>Deci</a:t>
            </a:r>
            <a:r>
              <a:rPr lang="en-US" baseline="0" dirty="0" smtClean="0"/>
              <a:t> </a:t>
            </a:r>
            <a:r>
              <a:rPr lang="en-US" baseline="0" dirty="0" err="1" smtClean="0"/>
              <a:t>primul</a:t>
            </a:r>
            <a:r>
              <a:rPr lang="en-US" baseline="0" dirty="0" smtClean="0"/>
              <a:t> </a:t>
            </a:r>
            <a:r>
              <a:rPr lang="en-US" baseline="0" dirty="0" err="1" smtClean="0"/>
              <a:t>principiu</a:t>
            </a:r>
            <a:r>
              <a:rPr lang="en-US" baseline="0" dirty="0" smtClean="0"/>
              <a:t> </a:t>
            </a:r>
            <a:r>
              <a:rPr lang="en-US" baseline="0" dirty="0" err="1" smtClean="0"/>
              <a:t>este</a:t>
            </a:r>
            <a:r>
              <a:rPr lang="en-US" baseline="0" dirty="0" smtClean="0"/>
              <a:t> ca: </a:t>
            </a:r>
          </a:p>
          <a:p>
            <a:pPr marL="241653" indent="-241653">
              <a:buAutoNum type="arabicParenR"/>
            </a:pP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software, </a:t>
            </a:r>
            <a:r>
              <a:rPr lang="en-US" baseline="0" dirty="0" err="1" smtClean="0"/>
              <a:t>focusarea</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la </a:t>
            </a:r>
            <a:r>
              <a:rPr lang="en-US" b="1" baseline="0" dirty="0" smtClean="0"/>
              <a:t>domain</a:t>
            </a:r>
            <a:r>
              <a:rPr lang="en-US" baseline="0" dirty="0" smtClean="0"/>
              <a:t> </a:t>
            </a:r>
            <a:r>
              <a:rPr lang="en-US" baseline="0" dirty="0" err="1" smtClean="0"/>
              <a:t>si</a:t>
            </a:r>
            <a:r>
              <a:rPr lang="en-US" baseline="0" dirty="0" smtClean="0"/>
              <a:t> </a:t>
            </a:r>
            <a:r>
              <a:rPr lang="en-US" b="1" baseline="0" dirty="0" smtClean="0"/>
              <a:t>domain logic</a:t>
            </a:r>
            <a:r>
              <a:rPr lang="en-US" baseline="0" dirty="0" smtClean="0"/>
              <a:t>.</a:t>
            </a:r>
          </a:p>
          <a:p>
            <a:pPr marL="241653" indent="-241653"/>
            <a:r>
              <a:rPr lang="en-US" baseline="0" dirty="0" smtClean="0"/>
              <a:t>… </a:t>
            </a:r>
            <a:r>
              <a:rPr lang="en-US" baseline="0" dirty="0" err="1" smtClean="0"/>
              <a:t>acesta</a:t>
            </a:r>
            <a:r>
              <a:rPr lang="en-US" baseline="0" dirty="0" smtClean="0"/>
              <a:t> </a:t>
            </a:r>
            <a:r>
              <a:rPr lang="en-US" baseline="0" dirty="0" err="1" smtClean="0"/>
              <a:t>este</a:t>
            </a:r>
            <a:r>
              <a:rPr lang="en-US" baseline="0" dirty="0" smtClean="0"/>
              <a:t> </a:t>
            </a:r>
            <a:r>
              <a:rPr lang="en-US" baseline="0" dirty="0" err="1" smtClean="0"/>
              <a:t>adevarat</a:t>
            </a:r>
            <a:r>
              <a:rPr lang="en-US" baseline="0" dirty="0" smtClean="0"/>
              <a:t> </a:t>
            </a: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a:t>
            </a:r>
            <a:r>
              <a:rPr lang="en-US" baseline="0" dirty="0" err="1" smtClean="0"/>
              <a:t>dar</a:t>
            </a:r>
            <a:r>
              <a:rPr lang="en-US" baseline="0" dirty="0" smtClean="0"/>
              <a:t> </a:t>
            </a:r>
            <a:r>
              <a:rPr lang="en-US" baseline="0" dirty="0" err="1" smtClean="0"/>
              <a:t>pentru</a:t>
            </a:r>
            <a:r>
              <a:rPr lang="en-US" baseline="0" dirty="0" smtClean="0"/>
              <a:t> o parte de </a:t>
            </a:r>
            <a:r>
              <a:rPr lang="en-US" baseline="0" dirty="0" err="1" smtClean="0"/>
              <a:t>proiecte</a:t>
            </a:r>
            <a:r>
              <a:rPr lang="en-US" baseline="0" dirty="0" smtClean="0"/>
              <a:t> </a:t>
            </a:r>
            <a:r>
              <a:rPr lang="en-US" baseline="0" dirty="0" err="1" smtClean="0"/>
              <a:t>aceasta</a:t>
            </a:r>
            <a:r>
              <a:rPr lang="en-US" baseline="0" dirty="0" smtClean="0"/>
              <a:t> nu e </a:t>
            </a:r>
            <a:r>
              <a:rPr lang="en-US" baseline="0" dirty="0" err="1" smtClean="0"/>
              <a:t>adevarat</a:t>
            </a:r>
            <a:r>
              <a:rPr lang="en-US" baseline="0" dirty="0" smtClean="0"/>
              <a:t>, de </a:t>
            </a:r>
            <a:r>
              <a:rPr lang="en-US" baseline="0" dirty="0" err="1" smtClean="0"/>
              <a:t>exemplu</a:t>
            </a:r>
            <a:r>
              <a:rPr lang="en-US" baseline="0" dirty="0" smtClean="0"/>
              <a:t>:</a:t>
            </a:r>
          </a:p>
          <a:p>
            <a:pPr marL="724959" lvl="1" indent="-241653">
              <a:buAutoNum type="arabicPeriod"/>
            </a:pPr>
            <a:r>
              <a:rPr lang="en-US" baseline="0" dirty="0" err="1" smtClean="0"/>
              <a:t>Pentru</a:t>
            </a:r>
            <a:r>
              <a:rPr lang="en-US" baseline="0" dirty="0" smtClean="0"/>
              <a:t> </a:t>
            </a:r>
            <a:r>
              <a:rPr lang="en-US" baseline="0" dirty="0" err="1" smtClean="0"/>
              <a:t>modeme,rutere</a:t>
            </a:r>
            <a:r>
              <a:rPr lang="en-US" baseline="0" dirty="0" smtClean="0"/>
              <a:t> </a:t>
            </a:r>
            <a:r>
              <a:rPr lang="en-US" baseline="0" dirty="0" err="1" smtClean="0"/>
              <a:t>unde</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efectuat</a:t>
            </a:r>
            <a:r>
              <a:rPr lang="en-US" baseline="0" dirty="0" smtClean="0"/>
              <a:t> un set de </a:t>
            </a:r>
            <a:r>
              <a:rPr lang="en-US" baseline="0" dirty="0" err="1" smtClean="0"/>
              <a:t>operatii</a:t>
            </a:r>
            <a:r>
              <a:rPr lang="en-US" baseline="0" dirty="0" smtClean="0"/>
              <a:t> simple </a:t>
            </a:r>
            <a:r>
              <a:rPr lang="en-US" baseline="0" dirty="0" err="1" smtClean="0"/>
              <a:t>dar</a:t>
            </a:r>
            <a:r>
              <a:rPr lang="en-US" baseline="0" dirty="0" smtClean="0"/>
              <a:t> </a:t>
            </a:r>
            <a:r>
              <a:rPr lang="en-US" baseline="0" dirty="0" err="1" smtClean="0"/>
              <a:t>foarte</a:t>
            </a:r>
            <a:r>
              <a:rPr lang="en-US" baseline="0" dirty="0" smtClean="0"/>
              <a:t> rapid</a:t>
            </a:r>
          </a:p>
          <a:p>
            <a:pPr marL="724959" lvl="1" indent="-241653">
              <a:buAutoNum type="arabicPeriod"/>
            </a:pPr>
            <a:r>
              <a:rPr lang="en-US" baseline="0" dirty="0" smtClean="0"/>
              <a:t>Framework-</a:t>
            </a:r>
            <a:r>
              <a:rPr lang="en-US" baseline="0" dirty="0" err="1" smtClean="0"/>
              <a:t>uri</a:t>
            </a:r>
            <a:r>
              <a:rPr lang="en-US" baseline="0" dirty="0" smtClean="0"/>
              <a:t> </a:t>
            </a:r>
            <a:r>
              <a:rPr lang="en-US" baseline="0" dirty="0" err="1" smtClean="0"/>
              <a:t>unde</a:t>
            </a:r>
            <a:r>
              <a:rPr lang="en-US" baseline="0" dirty="0" smtClean="0"/>
              <a:t> </a:t>
            </a:r>
            <a:r>
              <a:rPr lang="en-US" baseline="0" dirty="0" err="1" smtClean="0"/>
              <a:t>focusarea</a:t>
            </a:r>
            <a:r>
              <a:rPr lang="en-US" baseline="0" dirty="0" smtClean="0"/>
              <a:t> nu </a:t>
            </a:r>
            <a:r>
              <a:rPr lang="en-US" baseline="0" dirty="0" err="1" smtClean="0"/>
              <a:t>este</a:t>
            </a:r>
            <a:r>
              <a:rPr lang="en-US" baseline="0" dirty="0" smtClean="0"/>
              <a:t> in un business domain </a:t>
            </a:r>
            <a:r>
              <a:rPr lang="en-US" baseline="0" dirty="0" err="1" smtClean="0"/>
              <a:t>careva</a:t>
            </a:r>
            <a:r>
              <a:rPr lang="en-US" baseline="0" dirty="0" smtClean="0"/>
              <a:t> </a:t>
            </a:r>
            <a:r>
              <a:rPr lang="en-US" baseline="0" dirty="0" err="1" smtClean="0"/>
              <a:t>dar</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la </a:t>
            </a:r>
            <a:r>
              <a:rPr lang="en-US" baseline="0" dirty="0" err="1" smtClean="0"/>
              <a:t>partea</a:t>
            </a:r>
            <a:r>
              <a:rPr lang="en-US" baseline="0" dirty="0" smtClean="0"/>
              <a:t> </a:t>
            </a:r>
            <a:r>
              <a:rPr lang="en-US" baseline="0" dirty="0" err="1" smtClean="0"/>
              <a:t>tehnica</a:t>
            </a:r>
            <a:r>
              <a:rPr lang="en-US" baseline="0" dirty="0" smtClean="0"/>
              <a:t>.</a:t>
            </a:r>
          </a:p>
          <a:p>
            <a:pPr marL="724959" lvl="1" indent="-241653">
              <a:buAutoNum type="arabicPeriod"/>
            </a:pPr>
            <a:endParaRPr lang="en-US" baseline="0" dirty="0" smtClean="0"/>
          </a:p>
          <a:p>
            <a:pPr marL="724959" lvl="1" indent="-241653"/>
            <a:r>
              <a:rPr lang="en-US" baseline="0" dirty="0" smtClean="0"/>
              <a:t>O </a:t>
            </a:r>
            <a:r>
              <a:rPr lang="en-US" baseline="0" dirty="0" err="1" smtClean="0"/>
              <a:t>alta</a:t>
            </a:r>
            <a:r>
              <a:rPr lang="en-US" baseline="0" dirty="0" smtClean="0"/>
              <a:t> </a:t>
            </a:r>
            <a:r>
              <a:rPr lang="en-US" baseline="0" dirty="0" err="1" smtClean="0"/>
              <a:t>concluzie</a:t>
            </a:r>
            <a:r>
              <a:rPr lang="en-US" baseline="0" dirty="0" smtClean="0"/>
              <a:t> </a:t>
            </a:r>
            <a:r>
              <a:rPr lang="en-US" baseline="0" dirty="0" err="1" smtClean="0"/>
              <a:t>inportanta</a:t>
            </a:r>
            <a:r>
              <a:rPr lang="en-US" baseline="0" dirty="0" smtClean="0"/>
              <a:t> din </a:t>
            </a:r>
            <a:r>
              <a:rPr lang="en-US" baseline="0" dirty="0" err="1" smtClean="0"/>
              <a:t>aceasta</a:t>
            </a:r>
            <a:r>
              <a:rPr lang="en-US" baseline="0" dirty="0" smtClean="0"/>
              <a:t> </a:t>
            </a:r>
            <a:r>
              <a:rPr lang="en-US" baseline="0" dirty="0" err="1" smtClean="0"/>
              <a:t>premiza</a:t>
            </a:r>
            <a:r>
              <a:rPr lang="en-US" baseline="0" dirty="0" smtClean="0"/>
              <a:t> se </a:t>
            </a:r>
            <a:r>
              <a:rPr lang="en-US" baseline="0" dirty="0" err="1" smtClean="0"/>
              <a:t>poate</a:t>
            </a:r>
            <a:r>
              <a:rPr lang="en-US" baseline="0" dirty="0" smtClean="0"/>
              <a:t> face ca:</a:t>
            </a:r>
          </a:p>
          <a:p>
            <a:pPr marL="724959" lvl="1" indent="-241653"/>
            <a:r>
              <a:rPr lang="en-US" baseline="0" dirty="0" err="1" smtClean="0"/>
              <a:t>Complexitatea</a:t>
            </a:r>
            <a:r>
              <a:rPr lang="en-US" baseline="0" dirty="0" smtClean="0"/>
              <a:t> a </a:t>
            </a:r>
            <a:r>
              <a:rPr lang="en-US" baseline="0" dirty="0" err="1" smtClean="0"/>
              <a:t>majoritatii</a:t>
            </a:r>
            <a:r>
              <a:rPr lang="en-US" baseline="0" dirty="0" smtClean="0"/>
              <a:t> </a:t>
            </a:r>
            <a:r>
              <a:rPr lang="en-US" baseline="0" dirty="0" err="1" smtClean="0"/>
              <a:t>proiectelor</a:t>
            </a:r>
            <a:r>
              <a:rPr lang="en-US" baseline="0" dirty="0" smtClean="0"/>
              <a:t> NU </a:t>
            </a:r>
            <a:r>
              <a:rPr lang="en-US" baseline="0" dirty="0" err="1" smtClean="0"/>
              <a:t>este</a:t>
            </a:r>
            <a:r>
              <a:rPr lang="en-US" baseline="0" dirty="0" smtClean="0"/>
              <a:t> a </a:t>
            </a:r>
            <a:r>
              <a:rPr lang="en-US" baseline="0" dirty="0" err="1" smtClean="0"/>
              <a:t>cea</a:t>
            </a:r>
            <a:r>
              <a:rPr lang="en-US" baseline="0" dirty="0" smtClean="0"/>
              <a:t> </a:t>
            </a:r>
            <a:r>
              <a:rPr lang="en-US" baseline="0" dirty="0" err="1" smtClean="0"/>
              <a:t>tehnica</a:t>
            </a:r>
            <a:r>
              <a:rPr lang="en-US" baseline="0" dirty="0" smtClean="0"/>
              <a:t> </a:t>
            </a:r>
            <a:r>
              <a:rPr lang="en-US" baseline="0" dirty="0" err="1" smtClean="0"/>
              <a:t>sau</a:t>
            </a:r>
            <a:r>
              <a:rPr lang="en-US" baseline="0" dirty="0" smtClean="0"/>
              <a:t> </a:t>
            </a:r>
            <a:r>
              <a:rPr lang="en-US" baseline="0" dirty="0" err="1" smtClean="0"/>
              <a:t>tehnologica</a:t>
            </a:r>
            <a:r>
              <a:rPr lang="en-US" baseline="0" dirty="0" smtClean="0"/>
              <a:t> de </a:t>
            </a:r>
            <a:r>
              <a:rPr lang="en-US" baseline="0" dirty="0" err="1" smtClean="0"/>
              <a:t>implementare</a:t>
            </a:r>
            <a:r>
              <a:rPr lang="en-US" baseline="0" dirty="0" smtClean="0"/>
              <a:t> </a:t>
            </a:r>
            <a:r>
              <a:rPr lang="en-US" baseline="0" dirty="0" err="1" smtClean="0"/>
              <a:t>dar</a:t>
            </a:r>
            <a:r>
              <a:rPr lang="en-US" baseline="0" dirty="0" smtClean="0"/>
              <a:t> de a </a:t>
            </a:r>
            <a:r>
              <a:rPr lang="en-US" baseline="0" dirty="0" err="1" smtClean="0"/>
              <a:t>intelege</a:t>
            </a:r>
            <a:r>
              <a:rPr lang="en-US" baseline="0" dirty="0" smtClean="0"/>
              <a:t> business domain-</a:t>
            </a:r>
            <a:r>
              <a:rPr lang="en-US" baseline="0" dirty="0" err="1" smtClean="0"/>
              <a:t>ul</a:t>
            </a:r>
            <a:r>
              <a:rPr lang="en-US" baseline="0" dirty="0" smtClean="0"/>
              <a:t>,</a:t>
            </a:r>
          </a:p>
          <a:p>
            <a:pPr marL="724959" lvl="1" indent="-241653"/>
            <a:r>
              <a:rPr lang="en-US" baseline="0" dirty="0" err="1" smtClean="0"/>
              <a:t>si</a:t>
            </a:r>
            <a:r>
              <a:rPr lang="en-US" baseline="0" dirty="0" smtClean="0"/>
              <a:t> de-al </a:t>
            </a:r>
            <a:r>
              <a:rPr lang="en-US" baseline="0" dirty="0" err="1" smtClean="0"/>
              <a:t>exprima</a:t>
            </a:r>
            <a:r>
              <a:rPr lang="en-US" baseline="0" dirty="0" smtClean="0"/>
              <a:t> in software.</a:t>
            </a:r>
          </a:p>
          <a:p>
            <a:pPr marL="724959" lvl="1" indent="-241653"/>
            <a:endParaRPr lang="en-US" baseline="0" dirty="0" smtClean="0"/>
          </a:p>
          <a:p>
            <a:pPr marL="241653" indent="-241653"/>
            <a:r>
              <a:rPr lang="en-US" baseline="0" dirty="0" smtClean="0"/>
              <a:t>2) </a:t>
            </a:r>
            <a:r>
              <a:rPr lang="en-US" baseline="0" dirty="0" err="1" smtClean="0"/>
              <a:t>Urmatorul</a:t>
            </a:r>
            <a:r>
              <a:rPr lang="en-US" baseline="0" dirty="0" smtClean="0"/>
              <a:t> </a:t>
            </a:r>
            <a:r>
              <a:rPr lang="en-US" baseline="0" dirty="0" err="1" smtClean="0"/>
              <a:t>principui</a:t>
            </a:r>
            <a:r>
              <a:rPr lang="en-US" baseline="0" dirty="0" smtClean="0"/>
              <a:t> </a:t>
            </a:r>
            <a:r>
              <a:rPr lang="en-US" baseline="0" dirty="0" err="1" smtClean="0"/>
              <a:t>este</a:t>
            </a:r>
            <a:r>
              <a:rPr lang="en-US" baseline="0" dirty="0" smtClean="0"/>
              <a:t> ca: </a:t>
            </a:r>
            <a:r>
              <a:rPr lang="en-US" baseline="0" dirty="0" err="1" smtClean="0"/>
              <a:t>designul</a:t>
            </a:r>
            <a:r>
              <a:rPr lang="en-US" baseline="0" dirty="0" smtClean="0"/>
              <a:t> </a:t>
            </a:r>
            <a:r>
              <a:rPr lang="en-US" baseline="0" dirty="0" err="1" smtClean="0"/>
              <a:t>unui</a:t>
            </a:r>
            <a:r>
              <a:rPr lang="en-US" baseline="0" dirty="0" smtClean="0"/>
              <a:t> domain complex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bazat</a:t>
            </a:r>
            <a:r>
              <a:rPr lang="en-US" baseline="0" dirty="0" smtClean="0"/>
              <a:t> </a:t>
            </a:r>
            <a:r>
              <a:rPr lang="en-US" baseline="0" dirty="0" err="1" smtClean="0"/>
              <a:t>pe</a:t>
            </a:r>
            <a:r>
              <a:rPr lang="en-US" baseline="0" dirty="0" smtClean="0"/>
              <a:t> un model</a:t>
            </a:r>
          </a:p>
          <a:p>
            <a:pPr marL="241653" indent="-241653"/>
            <a:r>
              <a:rPr lang="en-US" baseline="0" dirty="0" smtClean="0"/>
              <a:t>… in </a:t>
            </a:r>
            <a:r>
              <a:rPr lang="en-US" baseline="0" dirty="0" err="1" smtClean="0"/>
              <a:t>continuare</a:t>
            </a:r>
            <a:r>
              <a:rPr lang="en-US" baseline="0" dirty="0" smtClean="0"/>
              <a:t> </a:t>
            </a:r>
            <a:r>
              <a:rPr lang="en-US" baseline="0" dirty="0" err="1" smtClean="0"/>
              <a:t>ar</a:t>
            </a:r>
            <a:r>
              <a:rPr lang="en-US" baseline="0" dirty="0" smtClean="0"/>
              <a:t> </a:t>
            </a:r>
            <a:r>
              <a:rPr lang="en-US" baseline="0" dirty="0" err="1" smtClean="0"/>
              <a:t>sa</a:t>
            </a:r>
            <a:r>
              <a:rPr lang="en-US" baseline="0" dirty="0" smtClean="0"/>
              <a:t> </a:t>
            </a:r>
            <a:r>
              <a:rPr lang="en-US" baseline="0" dirty="0" err="1" smtClean="0"/>
              <a:t>vedem</a:t>
            </a:r>
            <a:r>
              <a:rPr lang="en-US" baseline="0" dirty="0" smtClean="0"/>
              <a:t> de </a:t>
            </a:r>
            <a:r>
              <a:rPr lang="en-US" baseline="0" dirty="0" err="1" smtClean="0"/>
              <a:t>ce</a:t>
            </a:r>
            <a:r>
              <a:rPr lang="en-US" baseline="0" dirty="0" smtClean="0"/>
              <a:t> </a:t>
            </a:r>
            <a:r>
              <a:rPr lang="en-US" baseline="0" dirty="0" err="1" smtClean="0"/>
              <a:t>anume</a:t>
            </a:r>
            <a:r>
              <a:rPr lang="en-US" baseline="0" dirty="0" smtClean="0"/>
              <a:t> MODEL</a:t>
            </a:r>
          </a:p>
          <a:p>
            <a:pPr marL="241653" indent="-241653"/>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47500" lnSpcReduction="20000"/>
          </a:bodyPr>
          <a:lstStyle/>
          <a:p>
            <a:r>
              <a:rPr lang="en-US" dirty="0" err="1" smtClean="0"/>
              <a:t>Oamenii</a:t>
            </a:r>
            <a:r>
              <a:rPr lang="en-US" dirty="0" smtClean="0"/>
              <a:t> </a:t>
            </a:r>
            <a:r>
              <a:rPr lang="en-US" dirty="0" err="1" smtClean="0"/>
              <a:t>creaza</a:t>
            </a:r>
            <a:r>
              <a:rPr lang="en-US" dirty="0" smtClean="0"/>
              <a:t> </a:t>
            </a:r>
            <a:r>
              <a:rPr lang="en-US" dirty="0" err="1" smtClean="0"/>
              <a:t>si</a:t>
            </a:r>
            <a:r>
              <a:rPr lang="en-US" dirty="0" smtClean="0"/>
              <a:t> </a:t>
            </a:r>
            <a:r>
              <a:rPr lang="en-US" dirty="0" err="1" smtClean="0"/>
              <a:t>folosesc</a:t>
            </a:r>
            <a:r>
              <a:rPr lang="en-US" dirty="0" smtClean="0"/>
              <a:t> </a:t>
            </a:r>
            <a:r>
              <a:rPr lang="en-US" dirty="0" err="1" smtClean="0"/>
              <a:t>diferite</a:t>
            </a:r>
            <a:r>
              <a:rPr lang="en-US" dirty="0" smtClean="0"/>
              <a:t> </a:t>
            </a:r>
            <a:r>
              <a:rPr lang="en-US" dirty="0" err="1" smtClean="0"/>
              <a:t>modele</a:t>
            </a:r>
            <a:r>
              <a:rPr lang="en-US" dirty="0" smtClean="0"/>
              <a:t> in </a:t>
            </a:r>
            <a:r>
              <a:rPr lang="en-US" dirty="0" err="1" smtClean="0"/>
              <a:t>diferite</a:t>
            </a:r>
            <a:r>
              <a:rPr lang="en-US" dirty="0" smtClean="0"/>
              <a:t> </a:t>
            </a:r>
            <a:r>
              <a:rPr lang="en-US" dirty="0" err="1" smtClean="0"/>
              <a:t>scopuri</a:t>
            </a:r>
            <a:r>
              <a:rPr lang="en-US" dirty="0" smtClean="0"/>
              <a:t>, </a:t>
            </a:r>
            <a:r>
              <a:rPr lang="en-US" dirty="0" err="1" smtClean="0"/>
              <a:t>citeva</a:t>
            </a:r>
            <a:r>
              <a:rPr lang="en-US" dirty="0" smtClean="0"/>
              <a:t> din</a:t>
            </a:r>
            <a:r>
              <a:rPr lang="en-US" baseline="0" dirty="0" smtClean="0"/>
              <a:t> </a:t>
            </a:r>
            <a:r>
              <a:rPr lang="en-US" baseline="0" dirty="0" err="1" smtClean="0"/>
              <a:t>ele</a:t>
            </a:r>
            <a:r>
              <a:rPr lang="en-US" baseline="0" dirty="0" smtClean="0"/>
              <a:t> </a:t>
            </a:r>
            <a:r>
              <a:rPr lang="en-US" baseline="0" dirty="0" err="1" smtClean="0"/>
              <a:t>sunt</a:t>
            </a:r>
            <a:r>
              <a:rPr lang="en-US" dirty="0" smtClean="0"/>
              <a:t>:</a:t>
            </a:r>
          </a:p>
          <a:p>
            <a:pPr marL="241653" indent="-241653">
              <a:buAutoNum type="arabicPeriod"/>
            </a:pPr>
            <a:r>
              <a:rPr lang="en-US" dirty="0" err="1" smtClean="0"/>
              <a:t>Comunica</a:t>
            </a:r>
            <a:endParaRPr lang="en-US" dirty="0" smtClean="0"/>
          </a:p>
          <a:p>
            <a:pPr marL="241653" indent="-241653">
              <a:buAutoNum type="arabicPeriod"/>
            </a:pPr>
            <a:r>
              <a:rPr lang="en-US" dirty="0" err="1" smtClean="0"/>
              <a:t>Descoperi</a:t>
            </a:r>
            <a:endParaRPr lang="en-US" dirty="0" smtClean="0"/>
          </a:p>
          <a:p>
            <a:pPr marL="241653" indent="-241653">
              <a:buAutoNum type="arabicPeriod"/>
            </a:pPr>
            <a:r>
              <a:rPr lang="en-US" dirty="0" err="1" smtClean="0"/>
              <a:t>Invata</a:t>
            </a:r>
            <a:endParaRPr lang="en-US" dirty="0" smtClean="0"/>
          </a:p>
          <a:p>
            <a:pPr marL="241653" indent="-241653">
              <a:buAutoNum type="arabicPeriod"/>
            </a:pPr>
            <a:r>
              <a:rPr lang="en-US" dirty="0" err="1" smtClean="0"/>
              <a:t>Evalua</a:t>
            </a:r>
            <a:endParaRPr lang="en-US" dirty="0" smtClean="0"/>
          </a:p>
          <a:p>
            <a:pPr marL="241653" indent="-241653" defTabSz="966612">
              <a:buFontTx/>
              <a:buAutoNum type="arabicPeriod"/>
              <a:defRPr/>
            </a:pPr>
            <a:r>
              <a:rPr lang="en-US" dirty="0" err="1" smtClean="0"/>
              <a:t>Explica</a:t>
            </a:r>
            <a:endParaRPr lang="en-US" dirty="0" smtClean="0"/>
          </a:p>
          <a:p>
            <a:pPr marL="241653" indent="-241653" defTabSz="966612">
              <a:buFontTx/>
              <a:buAutoNum type="arabicPeriod"/>
              <a:defRPr/>
            </a:pPr>
            <a:r>
              <a:rPr lang="en-US" dirty="0" err="1" smtClean="0"/>
              <a:t>Experimenta</a:t>
            </a:r>
            <a:endParaRPr lang="en-US" dirty="0" smtClean="0"/>
          </a:p>
          <a:p>
            <a:pPr marL="241653" indent="-241653" defTabSz="966612">
              <a:buFontTx/>
              <a:buAutoNum type="arabicPeriod"/>
              <a:defRPr/>
            </a:pPr>
            <a:r>
              <a:rPr lang="en-US" dirty="0" err="1" smtClean="0"/>
              <a:t>Collecta</a:t>
            </a:r>
            <a:r>
              <a:rPr lang="en-US" baseline="0" dirty="0" smtClean="0"/>
              <a:t> date</a:t>
            </a:r>
          </a:p>
          <a:p>
            <a:pPr marL="241653" indent="-241653" defTabSz="966612">
              <a:buFontTx/>
              <a:buAutoNum type="arabicPeriod"/>
              <a:defRPr/>
            </a:pPr>
            <a:r>
              <a:rPr lang="en-US" dirty="0" smtClean="0"/>
              <a:t>A</a:t>
            </a:r>
            <a:r>
              <a:rPr lang="en-US" baseline="0" dirty="0" smtClean="0"/>
              <a:t> </a:t>
            </a:r>
            <a:r>
              <a:rPr lang="en-US" baseline="0" dirty="0" err="1" smtClean="0"/>
              <a:t>arata</a:t>
            </a:r>
            <a:r>
              <a:rPr lang="en-US" baseline="0" dirty="0" smtClean="0"/>
              <a:t> ca </a:t>
            </a:r>
            <a:r>
              <a:rPr lang="en-US" baseline="0" dirty="0" err="1" smtClean="0"/>
              <a:t>aparent</a:t>
            </a:r>
            <a:r>
              <a:rPr lang="en-US" baseline="0" dirty="0" smtClean="0"/>
              <a:t> </a:t>
            </a:r>
            <a:r>
              <a:rPr lang="en-US" baseline="0" dirty="0" err="1" smtClean="0"/>
              <a:t>simplu</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destul</a:t>
            </a:r>
            <a:r>
              <a:rPr lang="en-US" baseline="0" dirty="0" smtClean="0"/>
              <a:t> de complex (</a:t>
            </a:r>
            <a:r>
              <a:rPr lang="en-US" baseline="0" dirty="0" err="1" smtClean="0"/>
              <a:t>sau</a:t>
            </a:r>
            <a:r>
              <a:rPr lang="en-US" baseline="0" dirty="0" smtClean="0"/>
              <a:t> </a:t>
            </a:r>
            <a:r>
              <a:rPr lang="en-US" baseline="0" dirty="0" err="1" smtClean="0"/>
              <a:t>invers</a:t>
            </a:r>
            <a:r>
              <a:rPr lang="en-US" baseline="0" dirty="0" smtClean="0"/>
              <a:t>) </a:t>
            </a:r>
          </a:p>
          <a:p>
            <a:pPr marL="241653" indent="-241653" defTabSz="966612">
              <a:buFontTx/>
              <a:buAutoNum type="arabicPeriod"/>
              <a:defRPr/>
            </a:pPr>
            <a:r>
              <a:rPr lang="en-US" dirty="0" smtClean="0"/>
              <a:t>Si </a:t>
            </a:r>
            <a:r>
              <a:rPr lang="en-US" dirty="0" err="1" smtClean="0"/>
              <a:t>multe</a:t>
            </a:r>
            <a:r>
              <a:rPr lang="en-US" dirty="0" smtClean="0"/>
              <a:t> </a:t>
            </a:r>
            <a:r>
              <a:rPr lang="en-US" dirty="0" err="1" smtClean="0"/>
              <a:t>atle</a:t>
            </a:r>
            <a:r>
              <a:rPr lang="en-US" dirty="0" smtClean="0"/>
              <a:t> </a:t>
            </a:r>
            <a:r>
              <a:rPr lang="en-US" dirty="0" err="1" smtClean="0"/>
              <a:t>scopuri</a:t>
            </a:r>
            <a:r>
              <a:rPr lang="en-US" dirty="0" smtClean="0"/>
              <a:t>…</a:t>
            </a:r>
          </a:p>
          <a:p>
            <a:pPr marL="241653" indent="-241653">
              <a:buAutoNum type="arabicPeriod"/>
            </a:pPr>
            <a:endParaRPr lang="en-US" dirty="0" smtClean="0"/>
          </a:p>
          <a:p>
            <a:pPr marL="241653" indent="-241653"/>
            <a:r>
              <a:rPr lang="en-US" dirty="0" smtClean="0"/>
              <a:t>Ca</a:t>
            </a:r>
            <a:r>
              <a:rPr lang="en-US" baseline="0" dirty="0" smtClean="0"/>
              <a:t> un </a:t>
            </a:r>
            <a:r>
              <a:rPr lang="en-US" baseline="0" dirty="0" err="1" smtClean="0"/>
              <a:t>exemplu</a:t>
            </a:r>
            <a:r>
              <a:rPr lang="en-US" baseline="0" dirty="0" smtClean="0"/>
              <a:t> am </a:t>
            </a:r>
            <a:r>
              <a:rPr lang="en-US" baseline="0" dirty="0" err="1" smtClean="0"/>
              <a:t>luat</a:t>
            </a:r>
            <a:r>
              <a:rPr lang="en-US" baseline="0" dirty="0" smtClean="0"/>
              <a:t> </a:t>
            </a:r>
            <a:r>
              <a:rPr lang="en-US" baseline="0" dirty="0" err="1" smtClean="0"/>
              <a:t>Modelul</a:t>
            </a:r>
            <a:r>
              <a:rPr lang="en-US" baseline="0" dirty="0" smtClean="0"/>
              <a:t> </a:t>
            </a:r>
            <a:r>
              <a:rPr lang="en-US" baseline="0" dirty="0" err="1" smtClean="0"/>
              <a:t>Atomului</a:t>
            </a:r>
            <a:r>
              <a:rPr lang="en-US" baseline="0" dirty="0" smtClean="0"/>
              <a:t>:</a:t>
            </a:r>
            <a:endParaRPr lang="en-US" dirty="0" smtClean="0"/>
          </a:p>
          <a:p>
            <a:r>
              <a:rPr lang="en-US" dirty="0" err="1" smtClean="0"/>
              <a:t>Aceasta</a:t>
            </a:r>
            <a:r>
              <a:rPr lang="en-US" baseline="0" dirty="0" smtClean="0"/>
              <a:t> imagine </a:t>
            </a:r>
            <a:r>
              <a:rPr lang="en-US" baseline="0" dirty="0" err="1" smtClean="0"/>
              <a:t>reprezinta</a:t>
            </a:r>
            <a:r>
              <a:rPr lang="en-US" baseline="0" dirty="0" smtClean="0"/>
              <a:t> un Model modern a </a:t>
            </a:r>
            <a:r>
              <a:rPr lang="en-US" baseline="0" dirty="0" err="1" smtClean="0"/>
              <a:t>atomului</a:t>
            </a:r>
            <a:r>
              <a:rPr lang="en-US" baseline="0" dirty="0" smtClean="0"/>
              <a:t>. ATOM care in </a:t>
            </a:r>
            <a:r>
              <a:rPr lang="en-US" baseline="0" dirty="0" err="1" smtClean="0"/>
              <a:t>traducere</a:t>
            </a:r>
            <a:r>
              <a:rPr lang="en-US" baseline="0" dirty="0" smtClean="0"/>
              <a:t> </a:t>
            </a:r>
          </a:p>
          <a:p>
            <a:r>
              <a:rPr lang="en-US" baseline="0" dirty="0" err="1" smtClean="0"/>
              <a:t>inseamna</a:t>
            </a:r>
            <a:r>
              <a:rPr lang="en-US" baseline="0" dirty="0" smtClean="0"/>
              <a:t> “</a:t>
            </a:r>
            <a:r>
              <a:rPr lang="en-US" baseline="0" dirty="0" err="1" smtClean="0"/>
              <a:t>nedevizabil</a:t>
            </a:r>
            <a:r>
              <a:rPr lang="en-US" baseline="0" dirty="0" smtClean="0"/>
              <a:t>”. </a:t>
            </a:r>
            <a:r>
              <a:rPr lang="en-US" baseline="0" dirty="0" err="1" smtClean="0"/>
              <a:t>Acest</a:t>
            </a:r>
            <a:r>
              <a:rPr lang="en-US" baseline="0" dirty="0" smtClean="0"/>
              <a:t> model </a:t>
            </a:r>
            <a:r>
              <a:rPr lang="en-US" baseline="0" dirty="0" err="1" smtClean="0"/>
              <a:t>reprezinta</a:t>
            </a:r>
            <a:r>
              <a:rPr lang="en-US" baseline="0" dirty="0" smtClean="0"/>
              <a:t> o </a:t>
            </a:r>
            <a:r>
              <a:rPr lang="en-US" baseline="0" dirty="0" err="1" smtClean="0"/>
              <a:t>evolutie</a:t>
            </a:r>
            <a:r>
              <a:rPr lang="en-US" baseline="0" dirty="0" smtClean="0"/>
              <a:t> a </a:t>
            </a:r>
            <a:r>
              <a:rPr lang="en-US" baseline="0" dirty="0" err="1" smtClean="0"/>
              <a:t>urmatorului</a:t>
            </a:r>
            <a:r>
              <a:rPr lang="en-US" baseline="0" dirty="0" smtClean="0"/>
              <a:t> model </a:t>
            </a:r>
            <a:endParaRPr lang="en-US" b="1" baseline="0" dirty="0" smtClean="0"/>
          </a:p>
          <a:p>
            <a:r>
              <a:rPr lang="en-US" b="1" baseline="0" dirty="0" smtClean="0"/>
              <a:t>CLICK 1</a:t>
            </a:r>
            <a:r>
              <a:rPr lang="en-US" baseline="0" dirty="0" smtClean="0"/>
              <a:t>, </a:t>
            </a:r>
            <a:r>
              <a:rPr lang="en-US" baseline="0" dirty="0" err="1" smtClean="0"/>
              <a:t>deci</a:t>
            </a:r>
            <a:r>
              <a:rPr lang="en-US" baseline="0" dirty="0" smtClean="0"/>
              <a:t> </a:t>
            </a:r>
            <a:r>
              <a:rPr lang="en-US" baseline="0" dirty="0" err="1" smtClean="0"/>
              <a:t>modelul</a:t>
            </a:r>
            <a:r>
              <a:rPr lang="en-US" baseline="0" dirty="0" smtClean="0"/>
              <a:t> </a:t>
            </a:r>
            <a:r>
              <a:rPr lang="en-US" baseline="0" dirty="0" err="1" smtClean="0"/>
              <a:t>intial</a:t>
            </a:r>
            <a:r>
              <a:rPr lang="en-US" baseline="0" dirty="0" smtClean="0"/>
              <a:t> care</a:t>
            </a:r>
          </a:p>
          <a:p>
            <a:r>
              <a:rPr lang="en-US" baseline="0" dirty="0" err="1" smtClean="0"/>
              <a:t>reprezenta</a:t>
            </a:r>
            <a:r>
              <a:rPr lang="en-US" baseline="0" dirty="0" smtClean="0"/>
              <a:t> </a:t>
            </a:r>
            <a:r>
              <a:rPr lang="en-US" baseline="0" dirty="0" err="1" smtClean="0"/>
              <a:t>teoria</a:t>
            </a:r>
            <a:r>
              <a:rPr lang="en-US" baseline="0" dirty="0" smtClean="0"/>
              <a:t> </a:t>
            </a:r>
            <a:r>
              <a:rPr lang="en-US" baseline="0" dirty="0" err="1" smtClean="0"/>
              <a:t>particulei</a:t>
            </a:r>
            <a:r>
              <a:rPr lang="en-US" baseline="0" dirty="0" smtClean="0"/>
              <a:t> </a:t>
            </a:r>
            <a:r>
              <a:rPr lang="en-US" baseline="0" dirty="0" err="1" smtClean="0"/>
              <a:t>fundamentale</a:t>
            </a:r>
            <a:r>
              <a:rPr lang="en-US" baseline="0" dirty="0" smtClean="0"/>
              <a:t> </a:t>
            </a:r>
            <a:r>
              <a:rPr lang="en-US" baseline="0" dirty="0" err="1" smtClean="0"/>
              <a:t>nedevizabile</a:t>
            </a:r>
            <a:r>
              <a:rPr lang="en-US" baseline="0" dirty="0" smtClean="0"/>
              <a:t>.</a:t>
            </a:r>
          </a:p>
          <a:p>
            <a:endParaRPr lang="en-US" baseline="0" dirty="0" smtClean="0"/>
          </a:p>
          <a:p>
            <a:r>
              <a:rPr lang="en-US" baseline="0" dirty="0" err="1" smtClean="0"/>
              <a:t>Acest</a:t>
            </a:r>
            <a:r>
              <a:rPr lang="en-US" baseline="0" dirty="0" smtClean="0"/>
              <a:t> model era un start </a:t>
            </a:r>
            <a:r>
              <a:rPr lang="en-US" baseline="0" dirty="0" err="1" smtClean="0"/>
              <a:t>pentru</a:t>
            </a:r>
            <a:r>
              <a:rPr lang="en-US" baseline="0" dirty="0" smtClean="0"/>
              <a:t> </a:t>
            </a:r>
            <a:r>
              <a:rPr lang="en-US" baseline="0" dirty="0" err="1" smtClean="0"/>
              <a:t>urmatoarele</a:t>
            </a:r>
            <a:r>
              <a:rPr lang="en-US" baseline="0" dirty="0" smtClean="0"/>
              <a:t>  </a:t>
            </a:r>
            <a:r>
              <a:rPr lang="en-US" baseline="0" dirty="0" err="1" smtClean="0"/>
              <a:t>modele</a:t>
            </a:r>
            <a:r>
              <a:rPr lang="en-US" baseline="0" dirty="0" smtClean="0"/>
              <a:t> </a:t>
            </a:r>
            <a:r>
              <a:rPr lang="en-US" baseline="0" dirty="0" err="1" smtClean="0"/>
              <a:t>si</a:t>
            </a:r>
            <a:r>
              <a:rPr lang="en-US" baseline="0" dirty="0" smtClean="0"/>
              <a:t> </a:t>
            </a:r>
            <a:r>
              <a:rPr lang="en-US" baseline="0" dirty="0" err="1" smtClean="0"/>
              <a:t>teorii</a:t>
            </a:r>
            <a:r>
              <a:rPr lang="en-US" baseline="0" dirty="0" smtClean="0"/>
              <a:t>.</a:t>
            </a:r>
          </a:p>
          <a:p>
            <a:r>
              <a:rPr lang="en-US" baseline="0" dirty="0" err="1" smtClean="0"/>
              <a:t>Cercetatorii</a:t>
            </a:r>
            <a:r>
              <a:rPr lang="en-US" baseline="0" dirty="0" smtClean="0"/>
              <a:t> au </a:t>
            </a:r>
            <a:r>
              <a:rPr lang="en-US" baseline="0" dirty="0" err="1" smtClean="0"/>
              <a:t>invatat</a:t>
            </a:r>
            <a:r>
              <a:rPr lang="en-US" baseline="0" dirty="0" smtClean="0"/>
              <a:t> </a:t>
            </a:r>
            <a:r>
              <a:rPr lang="en-US" baseline="0" dirty="0" err="1" smtClean="0"/>
              <a:t>si</a:t>
            </a:r>
            <a:r>
              <a:rPr lang="en-US" baseline="0" dirty="0" smtClean="0"/>
              <a:t> au </a:t>
            </a:r>
            <a:r>
              <a:rPr lang="en-US" baseline="0" dirty="0" err="1" smtClean="0"/>
              <a:t>descoperit</a:t>
            </a:r>
            <a:r>
              <a:rPr lang="en-US" baseline="0" dirty="0" smtClean="0"/>
              <a:t> </a:t>
            </a:r>
            <a:r>
              <a:rPr lang="en-US" baseline="0" dirty="0" err="1" smtClean="0"/>
              <a:t>noi</a:t>
            </a:r>
            <a:r>
              <a:rPr lang="en-US" baseline="0" dirty="0" smtClean="0"/>
              <a:t> </a:t>
            </a:r>
            <a:r>
              <a:rPr lang="en-US" baseline="0" dirty="0" err="1" smtClean="0"/>
              <a:t>modele</a:t>
            </a:r>
            <a:r>
              <a:rPr lang="en-US" baseline="0" dirty="0" smtClean="0"/>
              <a:t> cu </a:t>
            </a:r>
            <a:r>
              <a:rPr lang="en-US" baseline="0" dirty="0" err="1" smtClean="0"/>
              <a:t>noi</a:t>
            </a:r>
            <a:r>
              <a:rPr lang="en-US" baseline="0" dirty="0" smtClean="0"/>
              <a:t> </a:t>
            </a:r>
            <a:r>
              <a:rPr lang="en-US" baseline="0" dirty="0" err="1" smtClean="0"/>
              <a:t>structuri</a:t>
            </a:r>
            <a:r>
              <a:rPr lang="en-US" baseline="0" dirty="0" smtClean="0"/>
              <a:t> a </a:t>
            </a:r>
            <a:r>
              <a:rPr lang="en-US" baseline="0" dirty="0" err="1" smtClean="0"/>
              <a:t>atomului</a:t>
            </a:r>
            <a:r>
              <a:rPr lang="en-US" baseline="0" dirty="0" smtClean="0"/>
              <a:t> </a:t>
            </a:r>
            <a:r>
              <a:rPr lang="en-US" baseline="0" dirty="0" err="1" smtClean="0"/>
              <a:t>prin</a:t>
            </a:r>
            <a:r>
              <a:rPr lang="en-US" baseline="0" dirty="0" smtClean="0"/>
              <a:t> </a:t>
            </a:r>
            <a:r>
              <a:rPr lang="en-US" baseline="0" dirty="0" err="1" smtClean="0"/>
              <a:t>varioase</a:t>
            </a:r>
            <a:endParaRPr lang="en-US" baseline="0" dirty="0" smtClean="0"/>
          </a:p>
          <a:p>
            <a:r>
              <a:rPr lang="en-US" baseline="0" dirty="0" err="1" smtClean="0"/>
              <a:t>Experimente</a:t>
            </a:r>
            <a:r>
              <a:rPr lang="en-US" baseline="0" dirty="0" smtClean="0"/>
              <a:t>, </a:t>
            </a:r>
            <a:r>
              <a:rPr lang="en-US" baseline="0" dirty="0" err="1" smtClean="0"/>
              <a:t>modifind</a:t>
            </a:r>
            <a:r>
              <a:rPr lang="en-US" baseline="0" dirty="0" smtClean="0"/>
              <a:t> </a:t>
            </a:r>
            <a:r>
              <a:rPr lang="en-US" baseline="0" dirty="0" err="1" smtClean="0"/>
              <a:t>modelele</a:t>
            </a:r>
            <a:r>
              <a:rPr lang="en-US" baseline="0" dirty="0" smtClean="0"/>
              <a:t> </a:t>
            </a:r>
            <a:r>
              <a:rPr lang="en-US" baseline="0" dirty="0" err="1" smtClean="0"/>
              <a:t>pentru</a:t>
            </a:r>
            <a:r>
              <a:rPr lang="en-US" baseline="0" dirty="0" smtClean="0"/>
              <a:t> a le face </a:t>
            </a:r>
            <a:r>
              <a:rPr lang="en-US" baseline="0" dirty="0" err="1" smtClean="0"/>
              <a:t>valide</a:t>
            </a:r>
            <a:r>
              <a:rPr lang="en-US" baseline="0" dirty="0" smtClean="0"/>
              <a:t> la </a:t>
            </a:r>
            <a:r>
              <a:rPr lang="en-US" baseline="0" dirty="0" err="1" smtClean="0"/>
              <a:t>datele</a:t>
            </a:r>
            <a:r>
              <a:rPr lang="en-US" baseline="0" dirty="0" smtClean="0"/>
              <a:t> </a:t>
            </a:r>
            <a:r>
              <a:rPr lang="en-US" baseline="0" dirty="0" err="1" smtClean="0"/>
              <a:t>noi</a:t>
            </a:r>
            <a:r>
              <a:rPr lang="en-US" baseline="0" dirty="0" smtClean="0"/>
              <a:t> </a:t>
            </a:r>
            <a:r>
              <a:rPr lang="en-US" baseline="0" dirty="0" err="1" smtClean="0"/>
              <a:t>obtinute</a:t>
            </a:r>
            <a:r>
              <a:rPr lang="en-US" baseline="0" dirty="0" smtClean="0"/>
              <a:t> in </a:t>
            </a:r>
            <a:r>
              <a:rPr lang="en-US" baseline="0" dirty="0" err="1" smtClean="0"/>
              <a:t>aceste</a:t>
            </a:r>
            <a:r>
              <a:rPr lang="en-US" baseline="0" dirty="0" smtClean="0"/>
              <a:t> </a:t>
            </a:r>
            <a:r>
              <a:rPr lang="en-US" baseline="0" dirty="0" err="1" smtClean="0"/>
              <a:t>experimente</a:t>
            </a:r>
            <a:r>
              <a:rPr lang="en-US" baseline="0" dirty="0" smtClean="0"/>
              <a:t>.</a:t>
            </a:r>
          </a:p>
          <a:p>
            <a:r>
              <a:rPr lang="en-US" baseline="0" dirty="0" smtClean="0"/>
              <a:t>In </a:t>
            </a:r>
            <a:r>
              <a:rPr lang="en-US" baseline="0" dirty="0" err="1" smtClean="0"/>
              <a:t>cele</a:t>
            </a:r>
            <a:r>
              <a:rPr lang="en-US" baseline="0" dirty="0" smtClean="0"/>
              <a:t> din </a:t>
            </a:r>
            <a:r>
              <a:rPr lang="en-US" baseline="0" dirty="0" err="1" smtClean="0"/>
              <a:t>urma</a:t>
            </a:r>
            <a:r>
              <a:rPr lang="en-US" baseline="0" dirty="0" smtClean="0"/>
              <a:t> </a:t>
            </a:r>
            <a:r>
              <a:rPr lang="en-US" baseline="0" dirty="0" err="1" smtClean="0"/>
              <a:t>modelul</a:t>
            </a:r>
            <a:r>
              <a:rPr lang="en-US" baseline="0" dirty="0" smtClean="0"/>
              <a:t> </a:t>
            </a:r>
            <a:r>
              <a:rPr lang="en-US" baseline="0" dirty="0" err="1" smtClean="0"/>
              <a:t>evalua</a:t>
            </a:r>
            <a:r>
              <a:rPr lang="en-US" baseline="0" dirty="0" smtClean="0"/>
              <a:t> in </a:t>
            </a:r>
            <a:r>
              <a:rPr lang="en-US" baseline="0" dirty="0" err="1" smtClean="0"/>
              <a:t>timp</a:t>
            </a:r>
            <a:r>
              <a:rPr lang="en-US" baseline="0" dirty="0" smtClean="0"/>
              <a:t> </a:t>
            </a:r>
            <a:r>
              <a:rPr lang="en-US" baseline="0" dirty="0" err="1" smtClean="0"/>
              <a:t>si</a:t>
            </a:r>
            <a:r>
              <a:rPr lang="en-US" baseline="0" dirty="0" smtClean="0"/>
              <a:t> </a:t>
            </a:r>
            <a:r>
              <a:rPr lang="en-US" baseline="0" dirty="0" err="1" smtClean="0"/>
              <a:t>discutii</a:t>
            </a:r>
            <a:r>
              <a:rPr lang="en-US" baseline="0" dirty="0" smtClean="0"/>
              <a:t>. </a:t>
            </a:r>
          </a:p>
          <a:p>
            <a:endParaRPr lang="en-US" baseline="0" dirty="0" smtClean="0"/>
          </a:p>
          <a:p>
            <a:r>
              <a:rPr lang="en-US" dirty="0" err="1" smtClean="0"/>
              <a:t>Deci</a:t>
            </a:r>
            <a:r>
              <a:rPr lang="en-US" dirty="0" smtClean="0"/>
              <a:t>,</a:t>
            </a:r>
            <a:r>
              <a:rPr lang="en-US" baseline="0" dirty="0" smtClean="0"/>
              <a:t> </a:t>
            </a:r>
            <a:r>
              <a:rPr lang="en-US" dirty="0" smtClean="0"/>
              <a:t> </a:t>
            </a:r>
            <a:r>
              <a:rPr lang="en-US" dirty="0" err="1" smtClean="0"/>
              <a:t>modele</a:t>
            </a:r>
            <a:r>
              <a:rPr lang="en-US" dirty="0" smtClean="0"/>
              <a:t> nu </a:t>
            </a:r>
            <a:r>
              <a:rPr lang="en-US" dirty="0" err="1" smtClean="0"/>
              <a:t>intodeauna</a:t>
            </a:r>
            <a:r>
              <a:rPr lang="en-US" dirty="0" smtClean="0"/>
              <a:t> </a:t>
            </a:r>
            <a:r>
              <a:rPr lang="en-US" dirty="0" err="1" smtClean="0"/>
              <a:t>represinta</a:t>
            </a:r>
            <a:r>
              <a:rPr lang="en-US" dirty="0" smtClean="0"/>
              <a:t> </a:t>
            </a:r>
            <a:r>
              <a:rPr lang="en-US" dirty="0" err="1" smtClean="0"/>
              <a:t>ceva</a:t>
            </a:r>
            <a:r>
              <a:rPr lang="en-US" dirty="0" smtClean="0"/>
              <a:t> real </a:t>
            </a:r>
            <a:r>
              <a:rPr lang="en-US" dirty="0" err="1" smtClean="0"/>
              <a:t>sau</a:t>
            </a:r>
            <a:r>
              <a:rPr lang="en-US" dirty="0" smtClean="0"/>
              <a:t> </a:t>
            </a:r>
            <a:r>
              <a:rPr lang="en-US" dirty="0" err="1" smtClean="0"/>
              <a:t>adevarat</a:t>
            </a:r>
            <a:r>
              <a:rPr lang="en-US" dirty="0" smtClean="0"/>
              <a:t>,</a:t>
            </a:r>
            <a:r>
              <a:rPr lang="en-US" baseline="0" dirty="0" smtClean="0"/>
              <a:t> </a:t>
            </a:r>
            <a:r>
              <a:rPr lang="en-US" baseline="0" dirty="0" err="1" smtClean="0"/>
              <a:t>modelel</a:t>
            </a:r>
            <a:r>
              <a:rPr lang="en-US" baseline="0" dirty="0" smtClean="0"/>
              <a:t> pot </a:t>
            </a:r>
            <a:r>
              <a:rPr lang="en-US" baseline="0" dirty="0" err="1" smtClean="0"/>
              <a:t>fi</a:t>
            </a:r>
            <a:r>
              <a:rPr lang="en-US" baseline="0" dirty="0" smtClean="0"/>
              <a:t> </a:t>
            </a:r>
            <a:r>
              <a:rPr lang="en-US" baseline="0" dirty="0" err="1" smtClean="0"/>
              <a:t>foarte</a:t>
            </a:r>
            <a:r>
              <a:rPr lang="en-US" baseline="0" dirty="0" smtClean="0"/>
              <a:t> </a:t>
            </a:r>
            <a:r>
              <a:rPr lang="en-US" baseline="0" dirty="0" err="1" smtClean="0"/>
              <a:t>valoroase</a:t>
            </a:r>
            <a:r>
              <a:rPr lang="en-US" baseline="0" dirty="0" smtClean="0"/>
              <a:t> </a:t>
            </a:r>
            <a:r>
              <a:rPr lang="en-US" baseline="0" dirty="0" err="1" smtClean="0"/>
              <a:t>fara</a:t>
            </a:r>
            <a:r>
              <a:rPr lang="en-US" baseline="0" dirty="0" smtClean="0"/>
              <a:t> a </a:t>
            </a:r>
            <a:r>
              <a:rPr lang="en-US" baseline="0" dirty="0" err="1" smtClean="0"/>
              <a:t>fi</a:t>
            </a:r>
            <a:r>
              <a:rPr lang="en-US" baseline="0" dirty="0" smtClean="0"/>
              <a:t> </a:t>
            </a:r>
            <a:r>
              <a:rPr lang="en-US" baseline="0" dirty="0" err="1" smtClean="0"/>
              <a:t>realistice</a:t>
            </a:r>
            <a:r>
              <a:rPr lang="en-US" baseline="0" dirty="0" smtClean="0"/>
              <a:t>.</a:t>
            </a:r>
          </a:p>
          <a:p>
            <a:r>
              <a:rPr lang="en-US" baseline="0" dirty="0" err="1" smtClean="0"/>
              <a:t>Modele</a:t>
            </a:r>
            <a:r>
              <a:rPr lang="en-US" baseline="0" dirty="0" smtClean="0"/>
              <a:t> nu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reprezinte</a:t>
            </a:r>
            <a:r>
              <a:rPr lang="en-US" baseline="0" dirty="0" smtClean="0"/>
              <a:t> </a:t>
            </a:r>
            <a:r>
              <a:rPr lang="en-US" baseline="0" dirty="0" err="1" smtClean="0"/>
              <a:t>neapart</a:t>
            </a:r>
            <a:r>
              <a:rPr lang="en-US" baseline="0" dirty="0" smtClean="0"/>
              <a:t> </a:t>
            </a:r>
            <a:r>
              <a:rPr lang="en-US" baseline="0" dirty="0" err="1" smtClean="0"/>
              <a:t>ceva</a:t>
            </a:r>
            <a:r>
              <a:rPr lang="en-US" baseline="0" dirty="0" smtClean="0"/>
              <a:t> realistic, </a:t>
            </a:r>
            <a:r>
              <a:rPr lang="en-US" baseline="0" dirty="0" err="1" smtClean="0"/>
              <a:t>deoarece</a:t>
            </a:r>
            <a:r>
              <a:rPr lang="en-US" baseline="0" dirty="0" smtClean="0"/>
              <a:t> </a:t>
            </a:r>
            <a:r>
              <a:rPr lang="en-US" baseline="0" dirty="0" err="1" smtClean="0"/>
              <a:t>modelele</a:t>
            </a:r>
            <a:r>
              <a:rPr lang="en-US" baseline="0" dirty="0" smtClean="0"/>
              <a:t> </a:t>
            </a:r>
            <a:r>
              <a:rPr lang="en-US" baseline="0" dirty="0" err="1" smtClean="0"/>
              <a:t>exista</a:t>
            </a:r>
            <a:r>
              <a:rPr lang="en-US" baseline="0" dirty="0" smtClean="0"/>
              <a:t> </a:t>
            </a:r>
            <a:r>
              <a:rPr lang="en-US" baseline="0" dirty="0" err="1" smtClean="0"/>
              <a:t>pentru</a:t>
            </a:r>
            <a:r>
              <a:rPr lang="en-US" baseline="0" dirty="0" smtClean="0"/>
              <a:t> a </a:t>
            </a:r>
            <a:r>
              <a:rPr lang="en-US" baseline="0" dirty="0" err="1" smtClean="0"/>
              <a:t>ilumina</a:t>
            </a:r>
            <a:r>
              <a:rPr lang="en-US" baseline="0" dirty="0" smtClean="0"/>
              <a:t> </a:t>
            </a:r>
            <a:r>
              <a:rPr lang="en-US" baseline="0" dirty="0" err="1" smtClean="0"/>
              <a:t>abstractii</a:t>
            </a:r>
            <a:r>
              <a:rPr lang="en-US" baseline="0" dirty="0" smtClean="0"/>
              <a:t>.</a:t>
            </a:r>
          </a:p>
          <a:p>
            <a:endParaRPr lang="en-US" dirty="0" smtClean="0"/>
          </a:p>
          <a:p>
            <a:r>
              <a:rPr lang="en-US" dirty="0" err="1" smtClean="0"/>
              <a:t>Pina</a:t>
            </a:r>
            <a:r>
              <a:rPr lang="en-US" dirty="0" smtClean="0"/>
              <a:t> in </a:t>
            </a:r>
            <a:r>
              <a:rPr lang="en-US" dirty="0" err="1" smtClean="0"/>
              <a:t>ziua</a:t>
            </a:r>
            <a:r>
              <a:rPr lang="en-US" dirty="0" smtClean="0"/>
              <a:t> de </a:t>
            </a:r>
            <a:r>
              <a:rPr lang="en-US" dirty="0" err="1" smtClean="0"/>
              <a:t>azi</a:t>
            </a:r>
            <a:r>
              <a:rPr lang="en-US" dirty="0" smtClean="0"/>
              <a:t>, </a:t>
            </a:r>
            <a:r>
              <a:rPr lang="en-US" dirty="0" err="1" smtClean="0"/>
              <a:t>desigur</a:t>
            </a:r>
            <a:r>
              <a:rPr lang="en-US" dirty="0" smtClean="0"/>
              <a:t> ca </a:t>
            </a:r>
            <a:r>
              <a:rPr lang="en-US" dirty="0" err="1" smtClean="0"/>
              <a:t>Modelul</a:t>
            </a:r>
            <a:r>
              <a:rPr lang="en-US" baseline="0" dirty="0" smtClean="0"/>
              <a:t> </a:t>
            </a:r>
            <a:r>
              <a:rPr lang="en-US" baseline="0" dirty="0" err="1" smtClean="0"/>
              <a:t>Atomului</a:t>
            </a:r>
            <a:r>
              <a:rPr lang="en-US" baseline="0" dirty="0" smtClean="0"/>
              <a:t> </a:t>
            </a:r>
            <a:r>
              <a:rPr lang="en-US" baseline="0" dirty="0" err="1" smtClean="0"/>
              <a:t>evalueaza</a:t>
            </a:r>
            <a:r>
              <a:rPr lang="en-US" baseline="0" dirty="0" smtClean="0"/>
              <a:t> </a:t>
            </a:r>
            <a:r>
              <a:rPr lang="en-US" baseline="0" dirty="0" err="1" smtClean="0"/>
              <a:t>prin</a:t>
            </a:r>
            <a:r>
              <a:rPr lang="en-US" baseline="0" dirty="0" smtClean="0"/>
              <a:t> </a:t>
            </a:r>
            <a:r>
              <a:rPr lang="en-US" baseline="0" dirty="0" err="1" smtClean="0"/>
              <a:t>noi</a:t>
            </a:r>
            <a:r>
              <a:rPr lang="en-US" baseline="0" dirty="0" smtClean="0"/>
              <a:t> </a:t>
            </a:r>
            <a:r>
              <a:rPr lang="en-US" baseline="0" dirty="0" err="1" smtClean="0"/>
              <a:t>descoperiri</a:t>
            </a:r>
            <a:r>
              <a:rPr lang="en-US" baseline="0" dirty="0" smtClean="0"/>
              <a:t>, </a:t>
            </a:r>
            <a:r>
              <a:rPr lang="en-US" baseline="0" dirty="0" err="1" smtClean="0"/>
              <a:t>deoarece</a:t>
            </a:r>
            <a:r>
              <a:rPr lang="en-US" baseline="0" dirty="0" smtClean="0"/>
              <a:t> </a:t>
            </a:r>
            <a:r>
              <a:rPr lang="en-US" baseline="0" dirty="0" err="1" smtClean="0"/>
              <a:t>chiar</a:t>
            </a:r>
            <a:r>
              <a:rPr lang="en-US" baseline="0" dirty="0" smtClean="0"/>
              <a:t> </a:t>
            </a:r>
            <a:r>
              <a:rPr lang="en-US" baseline="0" dirty="0" err="1" smtClean="0"/>
              <a:t>si</a:t>
            </a:r>
            <a:r>
              <a:rPr lang="en-US" baseline="0" dirty="0" smtClean="0"/>
              <a:t> </a:t>
            </a:r>
            <a:r>
              <a:rPr lang="en-US" baseline="0" dirty="0" err="1" smtClean="0"/>
              <a:t>cel</a:t>
            </a:r>
            <a:r>
              <a:rPr lang="en-US" baseline="0" dirty="0" smtClean="0"/>
              <a:t> </a:t>
            </a:r>
            <a:r>
              <a:rPr lang="en-US" baseline="0" dirty="0" err="1" smtClean="0"/>
              <a:t>mai</a:t>
            </a:r>
            <a:r>
              <a:rPr lang="en-US" baseline="0" dirty="0" smtClean="0"/>
              <a:t> </a:t>
            </a:r>
            <a:r>
              <a:rPr lang="en-US" baseline="0" dirty="0" err="1" smtClean="0"/>
              <a:t>puternic</a:t>
            </a:r>
            <a:r>
              <a:rPr lang="en-US" baseline="0" dirty="0" smtClean="0"/>
              <a:t> </a:t>
            </a:r>
            <a:r>
              <a:rPr lang="en-US" baseline="0" dirty="0" err="1" smtClean="0"/>
              <a:t>microsctop</a:t>
            </a:r>
            <a:r>
              <a:rPr lang="en-US" baseline="0" dirty="0" smtClean="0"/>
              <a:t> nu </a:t>
            </a:r>
            <a:r>
              <a:rPr lang="en-US" baseline="0" dirty="0" err="1" smtClean="0"/>
              <a:t>poate</a:t>
            </a:r>
            <a:r>
              <a:rPr lang="en-US" baseline="0" dirty="0" smtClean="0"/>
              <a:t> </a:t>
            </a:r>
            <a:r>
              <a:rPr lang="en-US" baseline="0" dirty="0" err="1" smtClean="0"/>
              <a:t>arata</a:t>
            </a:r>
            <a:r>
              <a:rPr lang="en-US" baseline="0" dirty="0" smtClean="0"/>
              <a:t> </a:t>
            </a:r>
            <a:r>
              <a:rPr lang="en-US" baseline="0" dirty="0" err="1" smtClean="0"/>
              <a:t>structura</a:t>
            </a:r>
            <a:endParaRPr lang="en-US" baseline="0" dirty="0" smtClean="0"/>
          </a:p>
          <a:p>
            <a:pPr defTabSz="966612">
              <a:defRPr/>
            </a:pPr>
            <a:r>
              <a:rPr lang="en-US" baseline="0" dirty="0" err="1" smtClean="0"/>
              <a:t>reala</a:t>
            </a:r>
            <a:r>
              <a:rPr lang="en-US" baseline="0" dirty="0" smtClean="0"/>
              <a:t> a </a:t>
            </a:r>
            <a:r>
              <a:rPr lang="en-US" baseline="0" dirty="0" err="1" smtClean="0"/>
              <a:t>atomului</a:t>
            </a:r>
            <a:r>
              <a:rPr lang="en-US" baseline="0" dirty="0" smtClean="0"/>
              <a:t>. De </a:t>
            </a:r>
            <a:r>
              <a:rPr lang="en-US" baseline="0" dirty="0" err="1" smtClean="0"/>
              <a:t>aceea</a:t>
            </a:r>
            <a:r>
              <a:rPr lang="en-US" baseline="0" dirty="0" smtClean="0"/>
              <a:t> </a:t>
            </a:r>
            <a:r>
              <a:rPr lang="en-US" baseline="0" dirty="0" err="1" smtClean="0"/>
              <a:t>Modelel</a:t>
            </a:r>
            <a:r>
              <a:rPr lang="en-US" baseline="0" dirty="0" smtClean="0"/>
              <a:t> care nu </a:t>
            </a:r>
            <a:r>
              <a:rPr lang="en-US" baseline="0" dirty="0" err="1" smtClean="0"/>
              <a:t>treceau</a:t>
            </a:r>
            <a:r>
              <a:rPr lang="en-US" baseline="0" dirty="0" smtClean="0"/>
              <a:t> un test a </a:t>
            </a:r>
            <a:r>
              <a:rPr lang="en-US" baseline="0" dirty="0" err="1" smtClean="0"/>
              <a:t>experimentului</a:t>
            </a:r>
            <a:r>
              <a:rPr lang="en-US" baseline="0" dirty="0" smtClean="0"/>
              <a:t> se </a:t>
            </a:r>
            <a:r>
              <a:rPr lang="en-US" baseline="0" dirty="0" err="1" smtClean="0"/>
              <a:t>invalidau</a:t>
            </a:r>
            <a:r>
              <a:rPr lang="en-US" baseline="0" dirty="0" smtClean="0"/>
              <a:t>, </a:t>
            </a:r>
            <a:r>
              <a:rPr lang="en-US" baseline="0" dirty="0" err="1" smtClean="0"/>
              <a:t>celelalte</a:t>
            </a:r>
            <a:r>
              <a:rPr lang="en-US" baseline="0" dirty="0" smtClean="0"/>
              <a:t> </a:t>
            </a:r>
            <a:r>
              <a:rPr lang="en-US" baseline="0" dirty="0" err="1" smtClean="0"/>
              <a:t>traiau</a:t>
            </a:r>
            <a:r>
              <a:rPr lang="en-US" baseline="0" dirty="0" smtClean="0"/>
              <a:t>…</a:t>
            </a:r>
          </a:p>
          <a:p>
            <a:endParaRPr lang="en-US" baseline="0"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Chiar</a:t>
            </a:r>
            <a:r>
              <a:rPr lang="en-US" dirty="0" smtClean="0"/>
              <a:t> </a:t>
            </a:r>
            <a:r>
              <a:rPr lang="en-US" dirty="0" err="1" smtClean="0"/>
              <a:t>si</a:t>
            </a:r>
            <a:r>
              <a:rPr lang="en-US" dirty="0" smtClean="0"/>
              <a:t> </a:t>
            </a:r>
            <a:r>
              <a:rPr lang="en-US" dirty="0" err="1" smtClean="0"/>
              <a:t>muzica</a:t>
            </a:r>
            <a:r>
              <a:rPr lang="en-US" dirty="0" smtClean="0"/>
              <a:t> </a:t>
            </a:r>
            <a:r>
              <a:rPr lang="en-US" dirty="0" err="1" smtClean="0"/>
              <a:t>poate</a:t>
            </a:r>
            <a:r>
              <a:rPr lang="en-US" baseline="0" dirty="0" smtClean="0"/>
              <a:t> </a:t>
            </a:r>
            <a:r>
              <a:rPr lang="en-US" baseline="0" dirty="0" err="1" smtClean="0"/>
              <a:t>avea</a:t>
            </a:r>
            <a:r>
              <a:rPr lang="en-US" baseline="0" dirty="0" smtClean="0"/>
              <a:t> un Model, </a:t>
            </a:r>
            <a:r>
              <a:rPr lang="en-US" baseline="0" dirty="0" err="1" smtClean="0"/>
              <a:t>acest</a:t>
            </a:r>
            <a:r>
              <a:rPr lang="en-US" baseline="0" dirty="0" smtClean="0"/>
              <a:t> model </a:t>
            </a:r>
            <a:r>
              <a:rPr lang="en-US" baseline="0" dirty="0" err="1" smtClean="0"/>
              <a:t>da</a:t>
            </a:r>
            <a:r>
              <a:rPr lang="en-US" baseline="0" dirty="0" smtClean="0"/>
              <a:t> </a:t>
            </a:r>
            <a:r>
              <a:rPr lang="en-US" baseline="0" dirty="0" err="1" smtClean="0"/>
              <a:t>posibilitate</a:t>
            </a:r>
            <a:r>
              <a:rPr lang="en-US" baseline="0" dirty="0" smtClean="0"/>
              <a:t>:</a:t>
            </a:r>
          </a:p>
          <a:p>
            <a:pPr marL="241653" indent="-241653">
              <a:buAutoNum type="arabicPeriod"/>
            </a:pPr>
            <a:r>
              <a:rPr lang="en-US" dirty="0" smtClean="0"/>
              <a:t>Sa a </a:t>
            </a:r>
            <a:r>
              <a:rPr lang="en-US" dirty="0" err="1" smtClean="0"/>
              <a:t>aveam</a:t>
            </a:r>
            <a:r>
              <a:rPr lang="en-US" dirty="0" smtClean="0"/>
              <a:t> o forma </a:t>
            </a:r>
            <a:r>
              <a:rPr lang="en-US" dirty="0" err="1" smtClean="0"/>
              <a:t>scrisa</a:t>
            </a:r>
            <a:r>
              <a:rPr lang="en-US" dirty="0" smtClean="0"/>
              <a:t> a </a:t>
            </a:r>
            <a:r>
              <a:rPr lang="en-US" dirty="0" err="1" smtClean="0"/>
              <a:t>muzicei</a:t>
            </a:r>
            <a:endParaRPr lang="en-US" dirty="0" smtClean="0"/>
          </a:p>
          <a:p>
            <a:pPr marL="241653" indent="-241653">
              <a:buAutoNum type="arabicPeriod"/>
            </a:pPr>
            <a:r>
              <a:rPr lang="en-US" dirty="0" smtClean="0"/>
              <a:t>De </a:t>
            </a:r>
            <a:r>
              <a:rPr lang="en-US" baseline="0" dirty="0" smtClean="0"/>
              <a:t>a </a:t>
            </a:r>
            <a:r>
              <a:rPr lang="en-US" baseline="0" dirty="0" err="1" smtClean="0"/>
              <a:t>transmite</a:t>
            </a:r>
            <a:r>
              <a:rPr lang="en-US" baseline="0" dirty="0" smtClean="0"/>
              <a:t> </a:t>
            </a:r>
            <a:r>
              <a:rPr lang="en-US" baseline="0" dirty="0" err="1" smtClean="0"/>
              <a:t>aspectele</a:t>
            </a:r>
            <a:r>
              <a:rPr lang="en-US" baseline="0" dirty="0" smtClean="0"/>
              <a:t> care nu </a:t>
            </a:r>
            <a:r>
              <a:rPr lang="en-US" baseline="0" dirty="0" err="1" smtClean="0"/>
              <a:t>sunt</a:t>
            </a:r>
            <a:r>
              <a:rPr lang="en-US" baseline="0" dirty="0" smtClean="0"/>
              <a:t> </a:t>
            </a:r>
            <a:r>
              <a:rPr lang="en-US" baseline="0" dirty="0" err="1" smtClean="0"/>
              <a:t>evidente</a:t>
            </a:r>
            <a:r>
              <a:rPr lang="en-US" baseline="0" dirty="0" smtClean="0"/>
              <a:t> </a:t>
            </a:r>
            <a:r>
              <a:rPr lang="en-US" baseline="0" dirty="0" err="1" smtClean="0"/>
              <a:t>prin</a:t>
            </a:r>
            <a:r>
              <a:rPr lang="en-US" baseline="0" dirty="0" smtClean="0"/>
              <a:t> </a:t>
            </a:r>
            <a:r>
              <a:rPr lang="en-US" baseline="0" dirty="0" err="1" smtClean="0"/>
              <a:t>ascultarea</a:t>
            </a:r>
            <a:r>
              <a:rPr lang="en-US" baseline="0" dirty="0" smtClean="0"/>
              <a:t> </a:t>
            </a:r>
            <a:r>
              <a:rPr lang="en-US" baseline="0" dirty="0" err="1" smtClean="0"/>
              <a:t>muzicii</a:t>
            </a:r>
            <a:endParaRPr lang="en-US" baseline="0" dirty="0" smtClean="0"/>
          </a:p>
          <a:p>
            <a:pPr marL="241653" indent="-241653">
              <a:buAutoNum type="arabicPeriod"/>
            </a:pPr>
            <a:r>
              <a:rPr lang="en-US" baseline="0" dirty="0" smtClean="0"/>
              <a:t>Ca </a:t>
            </a:r>
            <a:r>
              <a:rPr lang="en-US" baseline="0" dirty="0" err="1" smtClean="0"/>
              <a:t>Compositorul</a:t>
            </a:r>
            <a:r>
              <a:rPr lang="en-US" baseline="0" dirty="0" smtClean="0"/>
              <a:t> </a:t>
            </a:r>
            <a:r>
              <a:rPr lang="en-US" baseline="0" dirty="0" err="1" smtClean="0"/>
              <a:t>sa</a:t>
            </a:r>
            <a:r>
              <a:rPr lang="en-US" baseline="0" dirty="0" smtClean="0"/>
              <a:t> </a:t>
            </a:r>
            <a:r>
              <a:rPr lang="en-US" baseline="0" dirty="0" err="1" smtClean="0"/>
              <a:t>poata</a:t>
            </a:r>
            <a:r>
              <a:rPr lang="en-US" baseline="0" dirty="0" smtClean="0"/>
              <a:t> </a:t>
            </a:r>
            <a:r>
              <a:rPr lang="en-US" baseline="0" dirty="0" err="1" smtClean="0"/>
              <a:t>comunica</a:t>
            </a:r>
            <a:r>
              <a:rPr lang="en-US" baseline="0" dirty="0" smtClean="0"/>
              <a:t> </a:t>
            </a:r>
            <a:r>
              <a:rPr lang="en-US" baseline="0" dirty="0" err="1" smtClean="0"/>
              <a:t>pe</a:t>
            </a:r>
            <a:r>
              <a:rPr lang="en-US" baseline="0" dirty="0" smtClean="0"/>
              <a:t> </a:t>
            </a:r>
            <a:r>
              <a:rPr lang="en-US" baseline="0" dirty="0" err="1" smtClean="0"/>
              <a:t>baza</a:t>
            </a:r>
            <a:r>
              <a:rPr lang="en-US" baseline="0" dirty="0" smtClean="0"/>
              <a:t> </a:t>
            </a:r>
            <a:r>
              <a:rPr lang="en-US" baseline="0" dirty="0" err="1" smtClean="0"/>
              <a:t>acestui</a:t>
            </a:r>
            <a:r>
              <a:rPr lang="en-US" baseline="0" dirty="0" smtClean="0"/>
              <a:t> model </a:t>
            </a:r>
            <a:r>
              <a:rPr lang="en-US" baseline="0" dirty="0" err="1" smtClean="0"/>
              <a:t>pentru</a:t>
            </a:r>
            <a:r>
              <a:rPr lang="en-US" baseline="0" dirty="0" smtClean="0"/>
              <a:t> a </a:t>
            </a:r>
            <a:r>
              <a:rPr lang="en-US" baseline="0" dirty="0" err="1" smtClean="0"/>
              <a:t>discuta</a:t>
            </a:r>
            <a:r>
              <a:rPr lang="en-US" baseline="0" dirty="0" smtClean="0"/>
              <a:t> </a:t>
            </a:r>
            <a:r>
              <a:rPr lang="en-US" baseline="0" dirty="0" err="1" smtClean="0"/>
              <a:t>diferite</a:t>
            </a:r>
            <a:r>
              <a:rPr lang="en-US" baseline="0" dirty="0" smtClean="0"/>
              <a:t> </a:t>
            </a:r>
            <a:r>
              <a:rPr lang="en-US" baseline="0" dirty="0" err="1" smtClean="0"/>
              <a:t>aspecte</a:t>
            </a:r>
            <a:endParaRPr lang="en-US" baseline="0" dirty="0" smtClean="0"/>
          </a:p>
          <a:p>
            <a:pPr marL="241653" indent="-241653">
              <a:buAutoNum type="arabicPeriod"/>
            </a:pPr>
            <a:r>
              <a:rPr lang="en-US" baseline="0" dirty="0" smtClean="0"/>
              <a:t>…etc..</a:t>
            </a:r>
          </a:p>
          <a:p>
            <a:pPr marL="241653" indent="-241653"/>
            <a:endParaRPr lang="en-US" baseline="0" dirty="0" smtClean="0"/>
          </a:p>
          <a:p>
            <a:pPr marL="241653" indent="-241653"/>
            <a:r>
              <a:rPr lang="en-US" baseline="0" dirty="0" err="1" smtClean="0"/>
              <a:t>Bine</a:t>
            </a:r>
            <a:r>
              <a:rPr lang="en-US" baseline="0" dirty="0" smtClean="0"/>
              <a:t> se </a:t>
            </a:r>
            <a:r>
              <a:rPr lang="en-US" baseline="0" dirty="0" err="1" smtClean="0"/>
              <a:t>cunosc</a:t>
            </a:r>
            <a:r>
              <a:rPr lang="en-US" baseline="0" dirty="0" smtClean="0"/>
              <a:t> </a:t>
            </a:r>
            <a:r>
              <a:rPr lang="en-US" baseline="0" dirty="0" err="1" smtClean="0"/>
              <a:t>cazuri</a:t>
            </a:r>
            <a:r>
              <a:rPr lang="en-US" baseline="0" dirty="0" smtClean="0"/>
              <a:t> in </a:t>
            </a:r>
            <a:r>
              <a:rPr lang="en-US" baseline="0" dirty="0" err="1" smtClean="0"/>
              <a:t>istorie</a:t>
            </a:r>
            <a:r>
              <a:rPr lang="en-US" baseline="0" dirty="0" smtClean="0"/>
              <a:t> </a:t>
            </a:r>
            <a:r>
              <a:rPr lang="en-US" baseline="0" dirty="0" err="1" smtClean="0"/>
              <a:t>cind</a:t>
            </a:r>
            <a:r>
              <a:rPr lang="en-US" baseline="0" dirty="0" smtClean="0"/>
              <a:t> </a:t>
            </a:r>
            <a:r>
              <a:rPr lang="en-US" baseline="0" dirty="0" err="1" smtClean="0"/>
              <a:t>simfoniile</a:t>
            </a:r>
            <a:r>
              <a:rPr lang="en-US" baseline="0" dirty="0" smtClean="0"/>
              <a:t> se </a:t>
            </a:r>
            <a:r>
              <a:rPr lang="en-US" baseline="0" dirty="0" err="1" smtClean="0"/>
              <a:t>scriau</a:t>
            </a:r>
            <a:r>
              <a:rPr lang="en-US" baseline="0" dirty="0" smtClean="0"/>
              <a:t> </a:t>
            </a:r>
            <a:r>
              <a:rPr lang="en-US" baseline="0" dirty="0" err="1" smtClean="0"/>
              <a:t>chiar</a:t>
            </a:r>
            <a:r>
              <a:rPr lang="en-US" baseline="0" dirty="0" smtClean="0"/>
              <a:t> de </a:t>
            </a:r>
            <a:r>
              <a:rPr lang="en-US" baseline="0" dirty="0" err="1" smtClean="0"/>
              <a:t>persoane</a:t>
            </a:r>
            <a:r>
              <a:rPr lang="en-US" baseline="0" dirty="0" smtClean="0"/>
              <a:t> care nu </a:t>
            </a:r>
            <a:r>
              <a:rPr lang="en-US" baseline="0" dirty="0" err="1" smtClean="0"/>
              <a:t>aveau</a:t>
            </a:r>
            <a:r>
              <a:rPr lang="en-US" baseline="0" dirty="0" smtClean="0"/>
              <a:t> </a:t>
            </a:r>
            <a:r>
              <a:rPr lang="en-US" baseline="0" dirty="0" err="1" smtClean="0"/>
              <a:t>auz</a:t>
            </a:r>
            <a:r>
              <a:rPr lang="en-US" baseline="0" dirty="0" smtClean="0"/>
              <a:t>.</a:t>
            </a:r>
          </a:p>
          <a:p>
            <a:pPr marL="241653" indent="-241653"/>
            <a:r>
              <a:rPr lang="en-US" baseline="0" dirty="0" err="1" smtClean="0"/>
              <a:t>Aceasta</a:t>
            </a:r>
            <a:r>
              <a:rPr lang="en-US" baseline="0" dirty="0" smtClean="0"/>
              <a:t> forma de </a:t>
            </a:r>
            <a:r>
              <a:rPr lang="en-US" baseline="0" dirty="0" err="1" smtClean="0"/>
              <a:t>redare</a:t>
            </a:r>
            <a:r>
              <a:rPr lang="en-US" baseline="0" dirty="0" smtClean="0"/>
              <a:t> a </a:t>
            </a:r>
            <a:r>
              <a:rPr lang="en-US" baseline="0" dirty="0" err="1" smtClean="0"/>
              <a:t>muzicii</a:t>
            </a:r>
            <a:r>
              <a:rPr lang="en-US" baseline="0" dirty="0" smtClean="0"/>
              <a:t> </a:t>
            </a:r>
            <a:r>
              <a:rPr lang="en-US" baseline="0" dirty="0" err="1" smtClean="0"/>
              <a:t>este</a:t>
            </a:r>
            <a:r>
              <a:rPr lang="en-US" baseline="0" dirty="0" smtClean="0"/>
              <a:t> </a:t>
            </a:r>
            <a:r>
              <a:rPr lang="en-US" baseline="0" dirty="0" err="1" smtClean="0"/>
              <a:t>una</a:t>
            </a:r>
            <a:r>
              <a:rPr lang="en-US" baseline="0" dirty="0" smtClean="0"/>
              <a:t> </a:t>
            </a:r>
            <a:r>
              <a:rPr lang="en-US" baseline="0" dirty="0" err="1" smtClean="0"/>
              <a:t>moderna</a:t>
            </a:r>
            <a:r>
              <a:rPr lang="en-US" baseline="0" dirty="0" smtClean="0"/>
              <a:t>, </a:t>
            </a:r>
            <a:r>
              <a:rPr lang="en-US" baseline="0" dirty="0" err="1" smtClean="0"/>
              <a:t>dar</a:t>
            </a:r>
            <a:r>
              <a:rPr lang="en-US" baseline="0" dirty="0" smtClean="0"/>
              <a:t> </a:t>
            </a:r>
            <a:r>
              <a:rPr lang="en-US" baseline="0" dirty="0" err="1" smtClean="0"/>
              <a:t>iarasi</a:t>
            </a:r>
            <a:r>
              <a:rPr lang="en-US" baseline="0" dirty="0" smtClean="0"/>
              <a:t> </a:t>
            </a:r>
            <a:r>
              <a:rPr lang="en-US" baseline="0" dirty="0" err="1" smtClean="0"/>
              <a:t>acesta</a:t>
            </a:r>
            <a:r>
              <a:rPr lang="en-US" baseline="0" dirty="0" smtClean="0"/>
              <a:t> forma a </a:t>
            </a:r>
            <a:r>
              <a:rPr lang="en-US" baseline="0" dirty="0" err="1" smtClean="0"/>
              <a:t>fost</a:t>
            </a:r>
            <a:r>
              <a:rPr lang="en-US" baseline="0" dirty="0" smtClean="0"/>
              <a:t> cu </a:t>
            </a:r>
            <a:r>
              <a:rPr lang="en-US" baseline="0" dirty="0" err="1" smtClean="0"/>
              <a:t>totul</a:t>
            </a:r>
            <a:r>
              <a:rPr lang="en-US" baseline="0" dirty="0" smtClean="0"/>
              <a:t> </a:t>
            </a:r>
            <a:r>
              <a:rPr lang="en-US" baseline="0" dirty="0" err="1" smtClean="0"/>
              <a:t>diferita</a:t>
            </a:r>
            <a:r>
              <a:rPr lang="en-US" baseline="0" dirty="0" smtClean="0"/>
              <a:t> in </a:t>
            </a:r>
            <a:r>
              <a:rPr lang="en-US" baseline="0" dirty="0" err="1" smtClean="0"/>
              <a:t>formele</a:t>
            </a:r>
            <a:r>
              <a:rPr lang="en-US" baseline="0" dirty="0" smtClean="0"/>
              <a:t> </a:t>
            </a:r>
            <a:r>
              <a:rPr lang="en-US" baseline="0" dirty="0" err="1" smtClean="0"/>
              <a:t>incepatoare</a:t>
            </a:r>
            <a:r>
              <a:rPr lang="en-US" baseline="0" dirty="0" smtClean="0"/>
              <a:t>.</a:t>
            </a:r>
          </a:p>
        </p:txBody>
      </p:sp>
      <p:sp>
        <p:nvSpPr>
          <p:cNvPr id="4" name="Номер слайда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a:t>
            </a:r>
            <a:r>
              <a:rPr lang="en-US" dirty="0" err="1" smtClean="0"/>
              <a:t>doua</a:t>
            </a:r>
            <a:r>
              <a:rPr lang="en-US" baseline="0" dirty="0" smtClean="0"/>
              <a:t> </a:t>
            </a:r>
            <a:r>
              <a:rPr lang="en-US" baseline="0" dirty="0" err="1" smtClean="0"/>
              <a:t>modele</a:t>
            </a:r>
            <a:r>
              <a:rPr lang="en-US" baseline="0" dirty="0" smtClean="0"/>
              <a:t> a </a:t>
            </a:r>
            <a:r>
              <a:rPr lang="en-US" baseline="0" dirty="0" err="1" smtClean="0"/>
              <a:t>pamintului</a:t>
            </a:r>
            <a:r>
              <a:rPr lang="en-US" baseline="0" dirty="0" smtClean="0"/>
              <a:t>, </a:t>
            </a:r>
            <a:r>
              <a:rPr lang="en-US" dirty="0" err="1" smtClean="0"/>
              <a:t>Acum</a:t>
            </a:r>
            <a:r>
              <a:rPr lang="en-US" dirty="0" smtClean="0"/>
              <a:t> am la </a:t>
            </a:r>
            <a:r>
              <a:rPr lang="en-US" dirty="0" err="1" smtClean="0"/>
              <a:t>dumnevoastra</a:t>
            </a:r>
            <a:r>
              <a:rPr lang="en-US" dirty="0" smtClean="0"/>
              <a:t> o </a:t>
            </a:r>
            <a:r>
              <a:rPr lang="en-US" dirty="0" err="1" smtClean="0"/>
              <a:t>intrebare</a:t>
            </a:r>
            <a:r>
              <a:rPr lang="en-US" dirty="0" smtClean="0"/>
              <a:t>, </a:t>
            </a:r>
          </a:p>
          <a:p>
            <a:r>
              <a:rPr lang="en-US" b="1" dirty="0" smtClean="0"/>
              <a:t>Care </a:t>
            </a:r>
            <a:r>
              <a:rPr lang="en-US" b="1" dirty="0" err="1" smtClean="0"/>
              <a:t>dintre</a:t>
            </a:r>
            <a:r>
              <a:rPr lang="en-US" b="1" baseline="0" dirty="0" smtClean="0"/>
              <a:t> </a:t>
            </a:r>
            <a:r>
              <a:rPr lang="en-US" b="1" baseline="0" dirty="0" err="1" smtClean="0"/>
              <a:t>aceste</a:t>
            </a:r>
            <a:r>
              <a:rPr lang="en-US" b="1" baseline="0" dirty="0" smtClean="0"/>
              <a:t> 2 </a:t>
            </a:r>
            <a:r>
              <a:rPr lang="en-US" b="1" baseline="0" dirty="0" err="1" smtClean="0"/>
              <a:t>modele</a:t>
            </a:r>
            <a:r>
              <a:rPr lang="en-US" b="1" baseline="0" dirty="0" smtClean="0"/>
              <a:t> </a:t>
            </a:r>
            <a:r>
              <a:rPr lang="en-US" b="1" baseline="0" dirty="0" err="1" smtClean="0"/>
              <a:t>este</a:t>
            </a:r>
            <a:r>
              <a:rPr lang="en-US" b="1" baseline="0" dirty="0" smtClean="0"/>
              <a:t> </a:t>
            </a:r>
            <a:r>
              <a:rPr lang="en-US" b="1" baseline="0" dirty="0" err="1" smtClean="0"/>
              <a:t>mai</a:t>
            </a:r>
            <a:r>
              <a:rPr lang="en-US" b="1" baseline="0" dirty="0" smtClean="0"/>
              <a:t> bun?</a:t>
            </a:r>
            <a:endParaRPr lang="en-US" b="1" dirty="0" smtClean="0"/>
          </a:p>
          <a:p>
            <a:endParaRPr lang="en-US" dirty="0" smtClean="0"/>
          </a:p>
          <a:p>
            <a:r>
              <a:rPr lang="en-US" dirty="0" err="1" smtClean="0"/>
              <a:t>Raspunsul</a:t>
            </a:r>
            <a:r>
              <a:rPr lang="en-US" dirty="0" smtClean="0"/>
              <a:t> </a:t>
            </a:r>
            <a:r>
              <a:rPr lang="en-US" dirty="0" err="1" smtClean="0"/>
              <a:t>este</a:t>
            </a:r>
            <a:r>
              <a:rPr lang="en-US" dirty="0" smtClean="0"/>
              <a:t> ca </a:t>
            </a:r>
            <a:r>
              <a:rPr lang="en-US" dirty="0" err="1" smtClean="0"/>
              <a:t>modelul</a:t>
            </a:r>
            <a:r>
              <a:rPr lang="en-US" dirty="0" smtClean="0"/>
              <a:t> de </a:t>
            </a:r>
            <a:r>
              <a:rPr lang="en-US" dirty="0" err="1" smtClean="0"/>
              <a:t>sus</a:t>
            </a:r>
            <a:r>
              <a:rPr lang="en-US" dirty="0" smtClean="0"/>
              <a:t> </a:t>
            </a:r>
            <a:r>
              <a:rPr lang="en-US" dirty="0" err="1" smtClean="0"/>
              <a:t>este</a:t>
            </a:r>
            <a:r>
              <a:rPr lang="en-US" dirty="0" smtClean="0"/>
              <a:t> bun </a:t>
            </a:r>
            <a:r>
              <a:rPr lang="en-US" dirty="0" err="1" smtClean="0"/>
              <a:t>pentru</a:t>
            </a:r>
            <a:r>
              <a:rPr lang="en-US" dirty="0" smtClean="0"/>
              <a:t> a </a:t>
            </a:r>
            <a:r>
              <a:rPr lang="en-US" dirty="0" err="1" smtClean="0"/>
              <a:t>reprezenta</a:t>
            </a:r>
            <a:r>
              <a:rPr lang="en-US" dirty="0" smtClean="0"/>
              <a:t> </a:t>
            </a:r>
            <a:r>
              <a:rPr lang="en-US" dirty="0" err="1" smtClean="0"/>
              <a:t>continentele</a:t>
            </a:r>
            <a:r>
              <a:rPr lang="en-US" dirty="0" smtClean="0"/>
              <a:t> </a:t>
            </a:r>
            <a:r>
              <a:rPr lang="en-US" dirty="0" err="1" smtClean="0"/>
              <a:t>si</a:t>
            </a:r>
            <a:r>
              <a:rPr lang="en-US" dirty="0" smtClean="0"/>
              <a:t> </a:t>
            </a:r>
            <a:r>
              <a:rPr lang="en-US" dirty="0" err="1" smtClean="0"/>
              <a:t>tarile</a:t>
            </a:r>
            <a:r>
              <a:rPr lang="en-US" dirty="0" smtClean="0"/>
              <a:t> </a:t>
            </a:r>
            <a:r>
              <a:rPr lang="en-US" dirty="0" err="1" smtClean="0"/>
              <a:t>dar</a:t>
            </a:r>
            <a:r>
              <a:rPr lang="en-US" dirty="0" smtClean="0"/>
              <a:t> </a:t>
            </a:r>
            <a:r>
              <a:rPr lang="en-US" dirty="0" err="1" smtClean="0"/>
              <a:t>modelul</a:t>
            </a:r>
            <a:r>
              <a:rPr lang="en-US" dirty="0" smtClean="0"/>
              <a:t> de </a:t>
            </a:r>
            <a:r>
              <a:rPr lang="en-US" dirty="0" err="1" smtClean="0"/>
              <a:t>mai</a:t>
            </a:r>
            <a:r>
              <a:rPr lang="en-US" dirty="0" smtClean="0"/>
              <a:t> </a:t>
            </a:r>
            <a:r>
              <a:rPr lang="en-US" dirty="0" err="1" smtClean="0"/>
              <a:t>jos</a:t>
            </a:r>
            <a:r>
              <a:rPr lang="en-US" dirty="0" smtClean="0"/>
              <a:t> </a:t>
            </a:r>
            <a:r>
              <a:rPr lang="en-US" dirty="0" err="1" smtClean="0"/>
              <a:t>pentru</a:t>
            </a:r>
            <a:r>
              <a:rPr lang="en-US" dirty="0" smtClean="0"/>
              <a:t> a</a:t>
            </a:r>
          </a:p>
          <a:p>
            <a:r>
              <a:rPr lang="en-US" dirty="0" err="1" smtClean="0"/>
              <a:t>arata</a:t>
            </a:r>
            <a:r>
              <a:rPr lang="en-US" dirty="0" smtClean="0"/>
              <a:t> </a:t>
            </a:r>
            <a:r>
              <a:rPr lang="en-US" dirty="0" err="1" smtClean="0"/>
              <a:t>straturile</a:t>
            </a:r>
            <a:r>
              <a:rPr lang="en-US" dirty="0" smtClean="0"/>
              <a:t> din care </a:t>
            </a:r>
            <a:r>
              <a:rPr lang="en-US" dirty="0" err="1" smtClean="0"/>
              <a:t>este</a:t>
            </a:r>
            <a:r>
              <a:rPr lang="en-US" dirty="0" smtClean="0"/>
              <a:t> </a:t>
            </a:r>
            <a:r>
              <a:rPr lang="en-US" dirty="0" err="1" smtClean="0"/>
              <a:t>compusa</a:t>
            </a:r>
            <a:r>
              <a:rPr lang="en-US" baseline="0" dirty="0" smtClean="0"/>
              <a:t> </a:t>
            </a:r>
            <a:r>
              <a:rPr lang="en-US" baseline="0" dirty="0" err="1" smtClean="0"/>
              <a:t>planeta</a:t>
            </a:r>
            <a:r>
              <a:rPr lang="en-US" baseline="0" dirty="0" smtClean="0"/>
              <a:t>.</a:t>
            </a:r>
          </a:p>
          <a:p>
            <a:endParaRPr lang="en-US" baseline="0" dirty="0" smtClean="0"/>
          </a:p>
          <a:p>
            <a:r>
              <a:rPr lang="en-US" baseline="0" dirty="0" smtClean="0"/>
              <a:t>Si </a:t>
            </a:r>
            <a:r>
              <a:rPr lang="en-US" baseline="0" dirty="0" err="1" smtClean="0"/>
              <a:t>desigur</a:t>
            </a:r>
            <a:r>
              <a:rPr lang="en-US" baseline="0" dirty="0" smtClean="0"/>
              <a:t> ca </a:t>
            </a:r>
            <a:r>
              <a:rPr lang="en-US" baseline="0" dirty="0" err="1" smtClean="0"/>
              <a:t>ambele</a:t>
            </a:r>
            <a:r>
              <a:rPr lang="en-US" baseline="0" dirty="0" smtClean="0"/>
              <a:t> </a:t>
            </a:r>
            <a:r>
              <a:rPr lang="en-US" baseline="0" dirty="0" err="1" smtClean="0"/>
              <a:t>modele</a:t>
            </a:r>
            <a:r>
              <a:rPr lang="en-US" baseline="0" dirty="0" smtClean="0"/>
              <a:t> nu </a:t>
            </a:r>
            <a:r>
              <a:rPr lang="en-US" baseline="0" dirty="0" err="1" smtClean="0"/>
              <a:t>sunt</a:t>
            </a:r>
            <a:r>
              <a:rPr lang="en-US" baseline="0" dirty="0" smtClean="0"/>
              <a:t> </a:t>
            </a:r>
            <a:r>
              <a:rPr lang="en-US" baseline="0" dirty="0" err="1" smtClean="0"/>
              <a:t>realistice</a:t>
            </a:r>
            <a:r>
              <a:rPr lang="en-US" baseline="0" dirty="0" smtClean="0"/>
              <a:t>, </a:t>
            </a:r>
            <a:r>
              <a:rPr lang="en-US" baseline="0" dirty="0" err="1" smtClean="0"/>
              <a:t>dar</a:t>
            </a:r>
            <a:r>
              <a:rPr lang="en-US" baseline="0" dirty="0" smtClean="0"/>
              <a:t> </a:t>
            </a:r>
            <a:r>
              <a:rPr lang="en-US" baseline="0" dirty="0" err="1" smtClean="0"/>
              <a:t>fiecare</a:t>
            </a:r>
            <a:r>
              <a:rPr lang="en-US" baseline="0" dirty="0" smtClean="0"/>
              <a:t> are context, </a:t>
            </a:r>
            <a:r>
              <a:rPr lang="en-US" baseline="0" dirty="0" err="1" smtClean="0"/>
              <a:t>scop</a:t>
            </a:r>
            <a:r>
              <a:rPr lang="en-US" baseline="0" dirty="0" smtClean="0"/>
              <a:t> care </a:t>
            </a:r>
            <a:r>
              <a:rPr lang="en-US" baseline="0" dirty="0" err="1" smtClean="0"/>
              <a:t>vrem</a:t>
            </a:r>
            <a:r>
              <a:rPr lang="en-US" baseline="0" dirty="0" smtClean="0"/>
              <a:t> </a:t>
            </a:r>
            <a:r>
              <a:rPr lang="en-US" baseline="0" dirty="0" err="1" smtClean="0"/>
              <a:t>sa</a:t>
            </a:r>
            <a:r>
              <a:rPr lang="en-US" baseline="0" dirty="0" smtClean="0"/>
              <a:t>-l </a:t>
            </a:r>
            <a:r>
              <a:rPr lang="en-US" baseline="0" dirty="0" err="1" smtClean="0"/>
              <a:t>redam</a:t>
            </a:r>
            <a:r>
              <a:rPr lang="en-US" baseline="0" dirty="0" smtClean="0"/>
              <a:t> </a:t>
            </a:r>
            <a:r>
              <a:rPr lang="en-US" baseline="0" dirty="0" err="1" smtClean="0"/>
              <a:t>prin</a:t>
            </a:r>
            <a:r>
              <a:rPr lang="en-US" baseline="0" dirty="0" smtClean="0"/>
              <a:t> un set de </a:t>
            </a:r>
            <a:r>
              <a:rPr lang="en-US" baseline="0" dirty="0" err="1" smtClean="0"/>
              <a:t>abstractii</a:t>
            </a:r>
            <a:endParaRPr lang="en-US" baseline="0" dirty="0" smtClean="0"/>
          </a:p>
          <a:p>
            <a:r>
              <a:rPr lang="en-US" baseline="0" dirty="0" smtClean="0"/>
              <a:t>a </a:t>
            </a:r>
            <a:r>
              <a:rPr lang="en-US" baseline="0" dirty="0" err="1" smtClean="0"/>
              <a:t>lumii</a:t>
            </a:r>
            <a:r>
              <a:rPr lang="en-US" baseline="0" dirty="0" smtClean="0"/>
              <a:t> </a:t>
            </a:r>
            <a:r>
              <a:rPr lang="en-US" baseline="0" dirty="0" err="1" smtClean="0"/>
              <a:t>reale</a:t>
            </a:r>
            <a:r>
              <a:rPr lang="en-US" baseline="0" dirty="0" smtClean="0"/>
              <a:t>.</a:t>
            </a:r>
          </a:p>
          <a:p>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20000"/>
          </a:bodyPr>
          <a:lstStyle/>
          <a:p>
            <a:r>
              <a:rPr lang="en-US" sz="1300" b="1" dirty="0" err="1" smtClean="0"/>
              <a:t>Deci</a:t>
            </a:r>
            <a:r>
              <a:rPr lang="en-US" sz="1300" b="1" dirty="0" smtClean="0"/>
              <a:t> </a:t>
            </a:r>
            <a:r>
              <a:rPr lang="en-US" sz="1300" b="1" dirty="0" err="1" smtClean="0"/>
              <a:t>sa</a:t>
            </a:r>
            <a:r>
              <a:rPr lang="en-US" sz="1300" b="1" dirty="0" smtClean="0"/>
              <a:t> </a:t>
            </a:r>
            <a:r>
              <a:rPr lang="en-US" sz="1300" b="1" dirty="0" err="1" smtClean="0"/>
              <a:t>concludem</a:t>
            </a:r>
            <a:r>
              <a:rPr lang="en-US" sz="1300" b="1" dirty="0" smtClean="0"/>
              <a:t>, Domain Model in DDD </a:t>
            </a:r>
            <a:r>
              <a:rPr lang="en-US" sz="1300" b="1" dirty="0" err="1" smtClean="0"/>
              <a:t>este</a:t>
            </a:r>
            <a:r>
              <a:rPr lang="en-US" sz="1300" b="1" dirty="0" smtClean="0"/>
              <a:t> un set de </a:t>
            </a:r>
            <a:r>
              <a:rPr lang="en-US" sz="1300" b="1" dirty="0" err="1" smtClean="0"/>
              <a:t>abstractii</a:t>
            </a:r>
            <a:r>
              <a:rPr lang="en-US" sz="1300" b="1" dirty="0" smtClean="0"/>
              <a:t>  </a:t>
            </a:r>
            <a:r>
              <a:rPr lang="en-US" sz="1300" b="1" dirty="0" err="1" smtClean="0"/>
              <a:t>bine</a:t>
            </a:r>
            <a:r>
              <a:rPr lang="en-US" sz="1300" b="1" dirty="0" smtClean="0"/>
              <a:t> </a:t>
            </a:r>
            <a:r>
              <a:rPr lang="en-US" sz="1300" b="1" dirty="0" err="1" smtClean="0"/>
              <a:t>chibzuite</a:t>
            </a:r>
            <a:r>
              <a:rPr lang="en-US" sz="1300" b="1" dirty="0" smtClean="0"/>
              <a:t> </a:t>
            </a:r>
            <a:r>
              <a:rPr lang="en-US" sz="1300" b="1" dirty="0" err="1" smtClean="0"/>
              <a:t>si</a:t>
            </a:r>
            <a:r>
              <a:rPr lang="en-US" sz="1300" b="1" dirty="0" smtClean="0"/>
              <a:t> </a:t>
            </a:r>
            <a:r>
              <a:rPr lang="en-US" sz="1300" b="1" dirty="0" err="1" smtClean="0"/>
              <a:t>organizate</a:t>
            </a:r>
            <a:r>
              <a:rPr lang="en-US" sz="1300" b="1" dirty="0" smtClean="0"/>
              <a:t>. </a:t>
            </a:r>
          </a:p>
          <a:p>
            <a:r>
              <a:rPr lang="en-US" sz="1300" b="1" dirty="0" err="1" smtClean="0"/>
              <a:t>Aceste</a:t>
            </a:r>
            <a:r>
              <a:rPr lang="en-US" sz="1300" b="1" dirty="0" smtClean="0"/>
              <a:t> </a:t>
            </a:r>
            <a:r>
              <a:rPr lang="en-US" sz="1300" b="1" dirty="0" err="1" smtClean="0"/>
              <a:t>abstractii</a:t>
            </a:r>
            <a:r>
              <a:rPr lang="en-US" sz="1300" b="1" dirty="0" smtClean="0"/>
              <a:t> </a:t>
            </a:r>
            <a:r>
              <a:rPr lang="en-US" sz="1300" b="1" dirty="0" err="1" smtClean="0"/>
              <a:t>reprezinta</a:t>
            </a:r>
            <a:r>
              <a:rPr lang="en-US" sz="1300" b="1" dirty="0" smtClean="0"/>
              <a:t> </a:t>
            </a:r>
            <a:r>
              <a:rPr lang="en-US" sz="1300" b="1" dirty="0" err="1" smtClean="0"/>
              <a:t>niste</a:t>
            </a:r>
            <a:r>
              <a:rPr lang="en-US" sz="1300" b="1" dirty="0" smtClean="0"/>
              <a:t> </a:t>
            </a:r>
            <a:r>
              <a:rPr lang="en-US" sz="1300" b="1" dirty="0" err="1" smtClean="0"/>
              <a:t>abstractii</a:t>
            </a:r>
            <a:r>
              <a:rPr lang="en-US" sz="1300" b="1" dirty="0" smtClean="0"/>
              <a:t> a </a:t>
            </a:r>
            <a:r>
              <a:rPr lang="en-US" sz="1300" b="1" dirty="0" err="1" smtClean="0"/>
              <a:t>cunostintelor</a:t>
            </a:r>
            <a:r>
              <a:rPr lang="en-US" sz="1300" b="1" dirty="0" smtClean="0"/>
              <a:t> in </a:t>
            </a:r>
            <a:r>
              <a:rPr lang="en-US" sz="1300" b="1" dirty="0" err="1" smtClean="0"/>
              <a:t>careva</a:t>
            </a:r>
            <a:r>
              <a:rPr lang="en-US" sz="1300" b="1" dirty="0" smtClean="0"/>
              <a:t> </a:t>
            </a:r>
            <a:r>
              <a:rPr lang="en-US" sz="1300" b="1" dirty="0" err="1" smtClean="0"/>
              <a:t>domeniu</a:t>
            </a:r>
            <a:r>
              <a:rPr lang="en-US" sz="1300" b="1" dirty="0" smtClean="0"/>
              <a:t> </a:t>
            </a:r>
            <a:r>
              <a:rPr lang="en-US" sz="1300" b="1" dirty="0" err="1" smtClean="0"/>
              <a:t>anumit</a:t>
            </a:r>
            <a:r>
              <a:rPr lang="en-US" sz="1300" b="1" dirty="0" smtClean="0"/>
              <a:t>.</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5/11/2009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QuickStyle" Target="../diagrams/quickStyle3.xml"/><Relationship Id="rId18" Type="http://schemas.openxmlformats.org/officeDocument/2006/relationships/diagramLayout" Target="../diagrams/layout4.xml"/><Relationship Id="rId3" Type="http://schemas.openxmlformats.org/officeDocument/2006/relationships/diagramData" Target="../diagrams/data1.xml"/><Relationship Id="rId21" Type="http://schemas.openxmlformats.org/officeDocument/2006/relationships/image" Target="../media/image18.png"/><Relationship Id="rId7" Type="http://schemas.openxmlformats.org/officeDocument/2006/relationships/diagramData" Target="../diagrams/data2.xml"/><Relationship Id="rId12" Type="http://schemas.openxmlformats.org/officeDocument/2006/relationships/diagramLayout" Target="../diagrams/layout3.xml"/><Relationship Id="rId17" Type="http://schemas.openxmlformats.org/officeDocument/2006/relationships/diagramData" Target="../diagrams/data4.xml"/><Relationship Id="rId2" Type="http://schemas.openxmlformats.org/officeDocument/2006/relationships/notesSlide" Target="../notesSlides/notesSlide24.xml"/><Relationship Id="rId16" Type="http://schemas.openxmlformats.org/officeDocument/2006/relationships/image" Target="../media/image17.png"/><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Data" Target="../diagrams/data3.xml"/><Relationship Id="rId5" Type="http://schemas.openxmlformats.org/officeDocument/2006/relationships/diagramQuickStyle" Target="../diagrams/quickStyle1.xml"/><Relationship Id="rId15" Type="http://schemas.openxmlformats.org/officeDocument/2006/relationships/image" Target="../media/image16.png"/><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Layout" Target="../diagrams/layout1.xml"/><Relationship Id="rId9" Type="http://schemas.openxmlformats.org/officeDocument/2006/relationships/diagramQuickStyle" Target="../diagrams/quickStyle2.xml"/><Relationship Id="rId14" Type="http://schemas.openxmlformats.org/officeDocument/2006/relationships/diagramColors" Target="../diagrams/colors3.xml"/><Relationship Id="rId22" Type="http://schemas.openxmlformats.org/officeDocument/2006/relationships/image" Target="../media/image19.png"/></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QuickStyle" Target="../diagrams/quickStyle7.xml"/><Relationship Id="rId18" Type="http://schemas.openxmlformats.org/officeDocument/2006/relationships/diagramColors" Target="../diagrams/colors8.xml"/><Relationship Id="rId26" Type="http://schemas.openxmlformats.org/officeDocument/2006/relationships/diagramColors" Target="../diagrams/colors10.xml"/><Relationship Id="rId3" Type="http://schemas.openxmlformats.org/officeDocument/2006/relationships/diagramData" Target="../diagrams/data5.xml"/><Relationship Id="rId21" Type="http://schemas.openxmlformats.org/officeDocument/2006/relationships/diagramQuickStyle" Target="../diagrams/quickStyle9.xml"/><Relationship Id="rId7" Type="http://schemas.openxmlformats.org/officeDocument/2006/relationships/diagramData" Target="../diagrams/data6.xml"/><Relationship Id="rId12" Type="http://schemas.openxmlformats.org/officeDocument/2006/relationships/diagramLayout" Target="../diagrams/layout7.xml"/><Relationship Id="rId17" Type="http://schemas.openxmlformats.org/officeDocument/2006/relationships/diagramQuickStyle" Target="../diagrams/quickStyle8.xml"/><Relationship Id="rId25" Type="http://schemas.openxmlformats.org/officeDocument/2006/relationships/diagramQuickStyle" Target="../diagrams/quickStyle10.xml"/><Relationship Id="rId2" Type="http://schemas.openxmlformats.org/officeDocument/2006/relationships/notesSlide" Target="../notesSlides/notesSlide25.xml"/><Relationship Id="rId16" Type="http://schemas.openxmlformats.org/officeDocument/2006/relationships/diagramLayout" Target="../diagrams/layout8.xml"/><Relationship Id="rId20" Type="http://schemas.openxmlformats.org/officeDocument/2006/relationships/diagramLayout" Target="../diagrams/layout9.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Data" Target="../diagrams/data7.xml"/><Relationship Id="rId24" Type="http://schemas.openxmlformats.org/officeDocument/2006/relationships/diagramLayout" Target="../diagrams/layout10.xml"/><Relationship Id="rId5" Type="http://schemas.openxmlformats.org/officeDocument/2006/relationships/diagramQuickStyle" Target="../diagrams/quickStyle5.xml"/><Relationship Id="rId15" Type="http://schemas.openxmlformats.org/officeDocument/2006/relationships/diagramData" Target="../diagrams/data8.xml"/><Relationship Id="rId23" Type="http://schemas.openxmlformats.org/officeDocument/2006/relationships/diagramData" Target="../diagrams/data10.xml"/><Relationship Id="rId10" Type="http://schemas.openxmlformats.org/officeDocument/2006/relationships/diagramColors" Target="../diagrams/colors6.xml"/><Relationship Id="rId19" Type="http://schemas.openxmlformats.org/officeDocument/2006/relationships/diagramData" Target="../diagrams/data9.xml"/><Relationship Id="rId4" Type="http://schemas.openxmlformats.org/officeDocument/2006/relationships/diagramLayout" Target="../diagrams/layout5.xml"/><Relationship Id="rId9" Type="http://schemas.openxmlformats.org/officeDocument/2006/relationships/diagramQuickStyle" Target="../diagrams/quickStyle6.xml"/><Relationship Id="rId14" Type="http://schemas.openxmlformats.org/officeDocument/2006/relationships/diagramColors" Target="../diagrams/colors7.xml"/><Relationship Id="rId22" Type="http://schemas.openxmlformats.org/officeDocument/2006/relationships/diagramColors" Target="../diagrams/colors9.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12.xml"/><Relationship Id="rId13" Type="http://schemas.openxmlformats.org/officeDocument/2006/relationships/diagramQuickStyle" Target="../diagrams/quickStyle13.xml"/><Relationship Id="rId18" Type="http://schemas.openxmlformats.org/officeDocument/2006/relationships/diagramColors" Target="../diagrams/colors14.xml"/><Relationship Id="rId26" Type="http://schemas.openxmlformats.org/officeDocument/2006/relationships/diagramColors" Target="../diagrams/colors16.xml"/><Relationship Id="rId3" Type="http://schemas.openxmlformats.org/officeDocument/2006/relationships/diagramData" Target="../diagrams/data11.xml"/><Relationship Id="rId21" Type="http://schemas.openxmlformats.org/officeDocument/2006/relationships/diagramQuickStyle" Target="../diagrams/quickStyle15.xml"/><Relationship Id="rId34" Type="http://schemas.openxmlformats.org/officeDocument/2006/relationships/diagramColors" Target="../diagrams/colors18.xml"/><Relationship Id="rId7" Type="http://schemas.openxmlformats.org/officeDocument/2006/relationships/diagramData" Target="../diagrams/data12.xml"/><Relationship Id="rId12" Type="http://schemas.openxmlformats.org/officeDocument/2006/relationships/diagramLayout" Target="../diagrams/layout13.xml"/><Relationship Id="rId17" Type="http://schemas.openxmlformats.org/officeDocument/2006/relationships/diagramQuickStyle" Target="../diagrams/quickStyle14.xml"/><Relationship Id="rId25" Type="http://schemas.openxmlformats.org/officeDocument/2006/relationships/diagramQuickStyle" Target="../diagrams/quickStyle16.xml"/><Relationship Id="rId33" Type="http://schemas.openxmlformats.org/officeDocument/2006/relationships/diagramQuickStyle" Target="../diagrams/quickStyle18.xml"/><Relationship Id="rId2" Type="http://schemas.openxmlformats.org/officeDocument/2006/relationships/notesSlide" Target="../notesSlides/notesSlide26.xml"/><Relationship Id="rId16" Type="http://schemas.openxmlformats.org/officeDocument/2006/relationships/diagramLayout" Target="../diagrams/layout14.xml"/><Relationship Id="rId20" Type="http://schemas.openxmlformats.org/officeDocument/2006/relationships/diagramLayout" Target="../diagrams/layout15.xml"/><Relationship Id="rId29" Type="http://schemas.openxmlformats.org/officeDocument/2006/relationships/diagramQuickStyle" Target="../diagrams/quickStyle17.xml"/><Relationship Id="rId1" Type="http://schemas.openxmlformats.org/officeDocument/2006/relationships/slideLayout" Target="../slideLayouts/slideLayout2.xml"/><Relationship Id="rId6" Type="http://schemas.openxmlformats.org/officeDocument/2006/relationships/diagramColors" Target="../diagrams/colors11.xml"/><Relationship Id="rId11" Type="http://schemas.openxmlformats.org/officeDocument/2006/relationships/diagramData" Target="../diagrams/data13.xml"/><Relationship Id="rId24" Type="http://schemas.openxmlformats.org/officeDocument/2006/relationships/diagramLayout" Target="../diagrams/layout16.xml"/><Relationship Id="rId32" Type="http://schemas.openxmlformats.org/officeDocument/2006/relationships/diagramLayout" Target="../diagrams/layout18.xml"/><Relationship Id="rId5" Type="http://schemas.openxmlformats.org/officeDocument/2006/relationships/diagramQuickStyle" Target="../diagrams/quickStyle11.xml"/><Relationship Id="rId15" Type="http://schemas.openxmlformats.org/officeDocument/2006/relationships/diagramData" Target="../diagrams/data14.xml"/><Relationship Id="rId23" Type="http://schemas.openxmlformats.org/officeDocument/2006/relationships/diagramData" Target="../diagrams/data16.xml"/><Relationship Id="rId28" Type="http://schemas.openxmlformats.org/officeDocument/2006/relationships/diagramLayout" Target="../diagrams/layout17.xml"/><Relationship Id="rId10" Type="http://schemas.openxmlformats.org/officeDocument/2006/relationships/diagramColors" Target="../diagrams/colors12.xml"/><Relationship Id="rId19" Type="http://schemas.openxmlformats.org/officeDocument/2006/relationships/diagramData" Target="../diagrams/data15.xml"/><Relationship Id="rId31" Type="http://schemas.openxmlformats.org/officeDocument/2006/relationships/diagramData" Target="../diagrams/data18.xml"/><Relationship Id="rId4" Type="http://schemas.openxmlformats.org/officeDocument/2006/relationships/diagramLayout" Target="../diagrams/layout11.xml"/><Relationship Id="rId9" Type="http://schemas.openxmlformats.org/officeDocument/2006/relationships/diagramQuickStyle" Target="../diagrams/quickStyle12.xml"/><Relationship Id="rId14" Type="http://schemas.openxmlformats.org/officeDocument/2006/relationships/diagramColors" Target="../diagrams/colors13.xml"/><Relationship Id="rId22" Type="http://schemas.openxmlformats.org/officeDocument/2006/relationships/diagramColors" Target="../diagrams/colors15.xml"/><Relationship Id="rId27" Type="http://schemas.openxmlformats.org/officeDocument/2006/relationships/diagramData" Target="../diagrams/data17.xml"/><Relationship Id="rId30" Type="http://schemas.openxmlformats.org/officeDocument/2006/relationships/diagramColors" Target="../diagrams/colors17.xml"/></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20.xml"/><Relationship Id="rId13" Type="http://schemas.openxmlformats.org/officeDocument/2006/relationships/diagramQuickStyle" Target="../diagrams/quickStyle21.xml"/><Relationship Id="rId18" Type="http://schemas.openxmlformats.org/officeDocument/2006/relationships/diagramColors" Target="../diagrams/colors22.xml"/><Relationship Id="rId26" Type="http://schemas.openxmlformats.org/officeDocument/2006/relationships/diagramColors" Target="../diagrams/colors24.xml"/><Relationship Id="rId3" Type="http://schemas.openxmlformats.org/officeDocument/2006/relationships/diagramData" Target="../diagrams/data19.xml"/><Relationship Id="rId21" Type="http://schemas.openxmlformats.org/officeDocument/2006/relationships/diagramQuickStyle" Target="../diagrams/quickStyle23.xml"/><Relationship Id="rId34" Type="http://schemas.openxmlformats.org/officeDocument/2006/relationships/diagramColors" Target="../diagrams/colors26.xml"/><Relationship Id="rId7" Type="http://schemas.openxmlformats.org/officeDocument/2006/relationships/diagramData" Target="../diagrams/data20.xml"/><Relationship Id="rId12" Type="http://schemas.openxmlformats.org/officeDocument/2006/relationships/diagramLayout" Target="../diagrams/layout21.xml"/><Relationship Id="rId17" Type="http://schemas.openxmlformats.org/officeDocument/2006/relationships/diagramQuickStyle" Target="../diagrams/quickStyle22.xml"/><Relationship Id="rId25" Type="http://schemas.openxmlformats.org/officeDocument/2006/relationships/diagramQuickStyle" Target="../diagrams/quickStyle24.xml"/><Relationship Id="rId33" Type="http://schemas.openxmlformats.org/officeDocument/2006/relationships/diagramQuickStyle" Target="../diagrams/quickStyle26.xml"/><Relationship Id="rId2" Type="http://schemas.openxmlformats.org/officeDocument/2006/relationships/notesSlide" Target="../notesSlides/notesSlide27.xml"/><Relationship Id="rId16" Type="http://schemas.openxmlformats.org/officeDocument/2006/relationships/diagramLayout" Target="../diagrams/layout22.xml"/><Relationship Id="rId20" Type="http://schemas.openxmlformats.org/officeDocument/2006/relationships/diagramLayout" Target="../diagrams/layout23.xml"/><Relationship Id="rId29" Type="http://schemas.openxmlformats.org/officeDocument/2006/relationships/diagramQuickStyle" Target="../diagrams/quickStyle25.xml"/><Relationship Id="rId1" Type="http://schemas.openxmlformats.org/officeDocument/2006/relationships/slideLayout" Target="../slideLayouts/slideLayout2.xml"/><Relationship Id="rId6" Type="http://schemas.openxmlformats.org/officeDocument/2006/relationships/diagramColors" Target="../diagrams/colors19.xml"/><Relationship Id="rId11" Type="http://schemas.openxmlformats.org/officeDocument/2006/relationships/diagramData" Target="../diagrams/data21.xml"/><Relationship Id="rId24" Type="http://schemas.openxmlformats.org/officeDocument/2006/relationships/diagramLayout" Target="../diagrams/layout24.xml"/><Relationship Id="rId32" Type="http://schemas.openxmlformats.org/officeDocument/2006/relationships/diagramLayout" Target="../diagrams/layout26.xml"/><Relationship Id="rId5" Type="http://schemas.openxmlformats.org/officeDocument/2006/relationships/diagramQuickStyle" Target="../diagrams/quickStyle19.xml"/><Relationship Id="rId15" Type="http://schemas.openxmlformats.org/officeDocument/2006/relationships/diagramData" Target="../diagrams/data22.xml"/><Relationship Id="rId23" Type="http://schemas.openxmlformats.org/officeDocument/2006/relationships/diagramData" Target="../diagrams/data24.xml"/><Relationship Id="rId28" Type="http://schemas.openxmlformats.org/officeDocument/2006/relationships/diagramLayout" Target="../diagrams/layout25.xml"/><Relationship Id="rId10" Type="http://schemas.openxmlformats.org/officeDocument/2006/relationships/diagramColors" Target="../diagrams/colors20.xml"/><Relationship Id="rId19" Type="http://schemas.openxmlformats.org/officeDocument/2006/relationships/diagramData" Target="../diagrams/data23.xml"/><Relationship Id="rId31" Type="http://schemas.openxmlformats.org/officeDocument/2006/relationships/diagramData" Target="../diagrams/data26.xml"/><Relationship Id="rId4" Type="http://schemas.openxmlformats.org/officeDocument/2006/relationships/diagramLayout" Target="../diagrams/layout19.xml"/><Relationship Id="rId9" Type="http://schemas.openxmlformats.org/officeDocument/2006/relationships/diagramQuickStyle" Target="../diagrams/quickStyle20.xml"/><Relationship Id="rId14" Type="http://schemas.openxmlformats.org/officeDocument/2006/relationships/diagramColors" Target="../diagrams/colors21.xml"/><Relationship Id="rId22" Type="http://schemas.openxmlformats.org/officeDocument/2006/relationships/diagramColors" Target="../diagrams/colors23.xml"/><Relationship Id="rId27" Type="http://schemas.openxmlformats.org/officeDocument/2006/relationships/diagramData" Target="../diagrams/data25.xml"/><Relationship Id="rId30" Type="http://schemas.openxmlformats.org/officeDocument/2006/relationships/diagramColors" Target="../diagrams/colors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28.xml"/><Relationship Id="rId13" Type="http://schemas.openxmlformats.org/officeDocument/2006/relationships/diagramQuickStyle" Target="../diagrams/quickStyle29.xml"/><Relationship Id="rId18" Type="http://schemas.openxmlformats.org/officeDocument/2006/relationships/diagramColors" Target="../diagrams/colors30.xml"/><Relationship Id="rId26" Type="http://schemas.openxmlformats.org/officeDocument/2006/relationships/diagramColors" Target="../diagrams/colors32.xml"/><Relationship Id="rId3" Type="http://schemas.openxmlformats.org/officeDocument/2006/relationships/diagramData" Target="../diagrams/data27.xml"/><Relationship Id="rId21" Type="http://schemas.openxmlformats.org/officeDocument/2006/relationships/diagramQuickStyle" Target="../diagrams/quickStyle31.xml"/><Relationship Id="rId34" Type="http://schemas.openxmlformats.org/officeDocument/2006/relationships/diagramColors" Target="../diagrams/colors34.xml"/><Relationship Id="rId7" Type="http://schemas.openxmlformats.org/officeDocument/2006/relationships/diagramData" Target="../diagrams/data28.xml"/><Relationship Id="rId12" Type="http://schemas.openxmlformats.org/officeDocument/2006/relationships/diagramLayout" Target="../diagrams/layout29.xml"/><Relationship Id="rId17" Type="http://schemas.openxmlformats.org/officeDocument/2006/relationships/diagramQuickStyle" Target="../diagrams/quickStyle30.xml"/><Relationship Id="rId25" Type="http://schemas.openxmlformats.org/officeDocument/2006/relationships/diagramQuickStyle" Target="../diagrams/quickStyle32.xml"/><Relationship Id="rId33" Type="http://schemas.openxmlformats.org/officeDocument/2006/relationships/diagramQuickStyle" Target="../diagrams/quickStyle34.xml"/><Relationship Id="rId2" Type="http://schemas.openxmlformats.org/officeDocument/2006/relationships/notesSlide" Target="../notesSlides/notesSlide29.xml"/><Relationship Id="rId16" Type="http://schemas.openxmlformats.org/officeDocument/2006/relationships/diagramLayout" Target="../diagrams/layout30.xml"/><Relationship Id="rId20" Type="http://schemas.openxmlformats.org/officeDocument/2006/relationships/diagramLayout" Target="../diagrams/layout31.xml"/><Relationship Id="rId29" Type="http://schemas.openxmlformats.org/officeDocument/2006/relationships/diagramQuickStyle" Target="../diagrams/quickStyle33.xml"/><Relationship Id="rId1" Type="http://schemas.openxmlformats.org/officeDocument/2006/relationships/slideLayout" Target="../slideLayouts/slideLayout2.xml"/><Relationship Id="rId6" Type="http://schemas.openxmlformats.org/officeDocument/2006/relationships/diagramColors" Target="../diagrams/colors27.xml"/><Relationship Id="rId11" Type="http://schemas.openxmlformats.org/officeDocument/2006/relationships/diagramData" Target="../diagrams/data29.xml"/><Relationship Id="rId24" Type="http://schemas.openxmlformats.org/officeDocument/2006/relationships/diagramLayout" Target="../diagrams/layout32.xml"/><Relationship Id="rId32" Type="http://schemas.openxmlformats.org/officeDocument/2006/relationships/diagramLayout" Target="../diagrams/layout34.xml"/><Relationship Id="rId5" Type="http://schemas.openxmlformats.org/officeDocument/2006/relationships/diagramQuickStyle" Target="../diagrams/quickStyle27.xml"/><Relationship Id="rId15" Type="http://schemas.openxmlformats.org/officeDocument/2006/relationships/diagramData" Target="../diagrams/data30.xml"/><Relationship Id="rId23" Type="http://schemas.openxmlformats.org/officeDocument/2006/relationships/diagramData" Target="../diagrams/data32.xml"/><Relationship Id="rId28" Type="http://schemas.openxmlformats.org/officeDocument/2006/relationships/diagramLayout" Target="../diagrams/layout33.xml"/><Relationship Id="rId36" Type="http://schemas.openxmlformats.org/officeDocument/2006/relationships/image" Target="../media/image21.png"/><Relationship Id="rId10" Type="http://schemas.openxmlformats.org/officeDocument/2006/relationships/diagramColors" Target="../diagrams/colors28.xml"/><Relationship Id="rId19" Type="http://schemas.openxmlformats.org/officeDocument/2006/relationships/diagramData" Target="../diagrams/data31.xml"/><Relationship Id="rId31" Type="http://schemas.openxmlformats.org/officeDocument/2006/relationships/diagramData" Target="../diagrams/data34.xml"/><Relationship Id="rId4" Type="http://schemas.openxmlformats.org/officeDocument/2006/relationships/diagramLayout" Target="../diagrams/layout27.xml"/><Relationship Id="rId9" Type="http://schemas.openxmlformats.org/officeDocument/2006/relationships/diagramQuickStyle" Target="../diagrams/quickStyle28.xml"/><Relationship Id="rId14" Type="http://schemas.openxmlformats.org/officeDocument/2006/relationships/diagramColors" Target="../diagrams/colors29.xml"/><Relationship Id="rId22" Type="http://schemas.openxmlformats.org/officeDocument/2006/relationships/diagramColors" Target="../diagrams/colors31.xml"/><Relationship Id="rId27" Type="http://schemas.openxmlformats.org/officeDocument/2006/relationships/diagramData" Target="../diagrams/data33.xml"/><Relationship Id="rId30" Type="http://schemas.openxmlformats.org/officeDocument/2006/relationships/diagramColors" Target="../diagrams/colors33.xml"/><Relationship Id="rId35"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diagramLayout" Target="../diagrams/layout36.xml"/><Relationship Id="rId13" Type="http://schemas.openxmlformats.org/officeDocument/2006/relationships/diagramQuickStyle" Target="../diagrams/quickStyle37.xml"/><Relationship Id="rId18" Type="http://schemas.openxmlformats.org/officeDocument/2006/relationships/diagramColors" Target="../diagrams/colors38.xml"/><Relationship Id="rId3" Type="http://schemas.openxmlformats.org/officeDocument/2006/relationships/diagramData" Target="../diagrams/data35.xml"/><Relationship Id="rId21" Type="http://schemas.openxmlformats.org/officeDocument/2006/relationships/diagramQuickStyle" Target="../diagrams/quickStyle39.xml"/><Relationship Id="rId7" Type="http://schemas.openxmlformats.org/officeDocument/2006/relationships/diagramData" Target="../diagrams/data36.xml"/><Relationship Id="rId12" Type="http://schemas.openxmlformats.org/officeDocument/2006/relationships/diagramLayout" Target="../diagrams/layout37.xml"/><Relationship Id="rId17" Type="http://schemas.openxmlformats.org/officeDocument/2006/relationships/diagramQuickStyle" Target="../diagrams/quickStyle38.xml"/><Relationship Id="rId2" Type="http://schemas.openxmlformats.org/officeDocument/2006/relationships/notesSlide" Target="../notesSlides/notesSlide32.xml"/><Relationship Id="rId16" Type="http://schemas.openxmlformats.org/officeDocument/2006/relationships/diagramLayout" Target="../diagrams/layout38.xml"/><Relationship Id="rId20" Type="http://schemas.openxmlformats.org/officeDocument/2006/relationships/diagramLayout" Target="../diagrams/layout39.xml"/><Relationship Id="rId1" Type="http://schemas.openxmlformats.org/officeDocument/2006/relationships/slideLayout" Target="../slideLayouts/slideLayout2.xml"/><Relationship Id="rId6" Type="http://schemas.openxmlformats.org/officeDocument/2006/relationships/diagramColors" Target="../diagrams/colors35.xml"/><Relationship Id="rId11" Type="http://schemas.openxmlformats.org/officeDocument/2006/relationships/diagramData" Target="../diagrams/data37.xml"/><Relationship Id="rId5" Type="http://schemas.openxmlformats.org/officeDocument/2006/relationships/diagramQuickStyle" Target="../diagrams/quickStyle35.xml"/><Relationship Id="rId15" Type="http://schemas.openxmlformats.org/officeDocument/2006/relationships/diagramData" Target="../diagrams/data38.xml"/><Relationship Id="rId23" Type="http://schemas.openxmlformats.org/officeDocument/2006/relationships/image" Target="../media/image24.png"/><Relationship Id="rId10" Type="http://schemas.openxmlformats.org/officeDocument/2006/relationships/diagramColors" Target="../diagrams/colors36.xml"/><Relationship Id="rId19" Type="http://schemas.openxmlformats.org/officeDocument/2006/relationships/diagramData" Target="../diagrams/data39.xml"/><Relationship Id="rId4" Type="http://schemas.openxmlformats.org/officeDocument/2006/relationships/diagramLayout" Target="../diagrams/layout35.xml"/><Relationship Id="rId9" Type="http://schemas.openxmlformats.org/officeDocument/2006/relationships/diagramQuickStyle" Target="../diagrams/quickStyle36.xml"/><Relationship Id="rId14" Type="http://schemas.openxmlformats.org/officeDocument/2006/relationships/diagramColors" Target="../diagrams/colors37.xml"/><Relationship Id="rId22" Type="http://schemas.openxmlformats.org/officeDocument/2006/relationships/diagramColors" Target="../diagrams/colors39.xml"/></Relationships>
</file>

<file path=ppt/slides/_rels/slide33.xml.rels><?xml version="1.0" encoding="UTF-8" standalone="yes"?>
<Relationships xmlns="http://schemas.openxmlformats.org/package/2006/relationships"><Relationship Id="rId8" Type="http://schemas.openxmlformats.org/officeDocument/2006/relationships/diagramData" Target="../diagrams/data41.xml"/><Relationship Id="rId13" Type="http://schemas.openxmlformats.org/officeDocument/2006/relationships/diagramLayout" Target="../diagrams/layout42.xml"/><Relationship Id="rId18" Type="http://schemas.openxmlformats.org/officeDocument/2006/relationships/image" Target="../media/image28.png"/><Relationship Id="rId3" Type="http://schemas.openxmlformats.org/officeDocument/2006/relationships/image" Target="../media/image25.png"/><Relationship Id="rId7" Type="http://schemas.openxmlformats.org/officeDocument/2006/relationships/diagramColors" Target="../diagrams/colors40.xml"/><Relationship Id="rId12" Type="http://schemas.openxmlformats.org/officeDocument/2006/relationships/diagramData" Target="../diagrams/data42.xml"/><Relationship Id="rId17" Type="http://schemas.openxmlformats.org/officeDocument/2006/relationships/image" Target="../media/image27.png"/><Relationship Id="rId2" Type="http://schemas.openxmlformats.org/officeDocument/2006/relationships/notesSlide" Target="../notesSlides/notesSlide33.xml"/><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diagramQuickStyle" Target="../diagrams/quickStyle40.xml"/><Relationship Id="rId11" Type="http://schemas.openxmlformats.org/officeDocument/2006/relationships/diagramColors" Target="../diagrams/colors41.xml"/><Relationship Id="rId5" Type="http://schemas.openxmlformats.org/officeDocument/2006/relationships/diagramLayout" Target="../diagrams/layout40.xml"/><Relationship Id="rId15" Type="http://schemas.openxmlformats.org/officeDocument/2006/relationships/diagramColors" Target="../diagrams/colors42.xml"/><Relationship Id="rId10" Type="http://schemas.openxmlformats.org/officeDocument/2006/relationships/diagramQuickStyle" Target="../diagrams/quickStyle41.xml"/><Relationship Id="rId4" Type="http://schemas.openxmlformats.org/officeDocument/2006/relationships/diagramData" Target="../diagrams/data40.xml"/><Relationship Id="rId9" Type="http://schemas.openxmlformats.org/officeDocument/2006/relationships/diagramLayout" Target="../diagrams/layout41.xml"/><Relationship Id="rId14" Type="http://schemas.openxmlformats.org/officeDocument/2006/relationships/diagramQuickStyle" Target="../diagrams/quickStyle4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hyperlink" Target="http://code.google.com/p/ndddsample/" TargetMode="External"/><Relationship Id="rId3" Type="http://schemas.openxmlformats.org/officeDocument/2006/relationships/hyperlink" Target="http://www.amazon.com/Domain-Driven-Design-Tackling-Complexity-Software/dp/0321125215/ref=pd_bxgy_b_img_b" TargetMode="External"/><Relationship Id="rId7" Type="http://schemas.openxmlformats.org/officeDocument/2006/relationships/hyperlink" Target="http://www.amazon.com/NET-Domain-Driven-Design-Solution-Programmer/dp/0470147563"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hyperlink" Target="http://www.amazon.com/Enterprise-Application-Architecture-Addison-Wesley-Signature/dp/0321127420/ref=pd_bxgy_b_img_c" TargetMode="External"/><Relationship Id="rId11" Type="http://schemas.openxmlformats.org/officeDocument/2006/relationships/hyperlink" Target="mailto:artur.trosin@gmail.com" TargetMode="External"/><Relationship Id="rId5" Type="http://schemas.openxmlformats.org/officeDocument/2006/relationships/hyperlink" Target="http://www.amazon.com/Applying-Domain-Driven-Design-Patterns-Examples/dp/0321268202/ref=pd_sim_b_1_img" TargetMode="External"/><Relationship Id="rId10" Type="http://schemas.openxmlformats.org/officeDocument/2006/relationships/hyperlink" Target="http://weblogs.asp.net/arturtrosin/archive/2009/02/09/domain-driven-design-learning.aspx" TargetMode="External"/><Relationship Id="rId4" Type="http://schemas.openxmlformats.org/officeDocument/2006/relationships/hyperlink" Target="http://www.infoq.com/minibooks/domain-driven-design-quickly" TargetMode="External"/><Relationship Id="rId9" Type="http://schemas.openxmlformats.org/officeDocument/2006/relationships/hyperlink" Target="http://dddsample.sourceforge.net/"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 (DDD)</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6858000" y="5257800"/>
            <a:ext cx="2286000" cy="914400"/>
          </a:xfrm>
        </p:spPr>
        <p:txBody>
          <a:bodyPr/>
          <a:lstStyle/>
          <a:p>
            <a:r>
              <a:rPr lang="en-US" dirty="0" smtClean="0"/>
              <a:t>Artur Trosin</a:t>
            </a:r>
            <a:endParaRPr lang="en-US" dirty="0"/>
          </a:p>
        </p:txBody>
      </p:sp>
      <p:sp>
        <p:nvSpPr>
          <p:cNvPr id="4" name="Rectangle 3"/>
          <p:cNvSpPr/>
          <p:nvPr/>
        </p:nvSpPr>
        <p:spPr>
          <a:xfrm>
            <a:off x="228600" y="6096000"/>
            <a:ext cx="5133970" cy="369332"/>
          </a:xfrm>
          <a:prstGeom prst="rect">
            <a:avLst/>
          </a:prstGeom>
        </p:spPr>
        <p:txBody>
          <a:bodyPr wrap="none">
            <a:spAutoFit/>
          </a:bodyPr>
          <a:lstStyle/>
          <a:p>
            <a:r>
              <a:rPr lang="en-US" b="1" dirty="0" smtClean="0"/>
              <a:t>Presentation for: Software as Craft 2009, 14-16 May</a:t>
            </a:r>
            <a:endParaRPr lang="en-US" dirty="0"/>
          </a:p>
        </p:txBody>
      </p:sp>
      <p:pic>
        <p:nvPicPr>
          <p:cNvPr id="5" name="Picture 4" descr="ArturTrosin.jpg"/>
          <p:cNvPicPr>
            <a:picLocks noChangeAspect="1"/>
          </p:cNvPicPr>
          <p:nvPr/>
        </p:nvPicPr>
        <p:blipFill>
          <a:blip r:embed="rId3"/>
          <a:stretch>
            <a:fillRect/>
          </a:stretch>
        </p:blipFill>
        <p:spPr>
          <a:xfrm>
            <a:off x="7239000" y="2895600"/>
            <a:ext cx="1536700" cy="2032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p>
          <a:p>
            <a:pPr algn="ctr"/>
            <a:r>
              <a:rPr lang="en-US" dirty="0" smtClean="0">
                <a:solidFill>
                  <a:srgbClr val="FF0000"/>
                </a:solidFill>
              </a:rPr>
              <a:t>(business experts)</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009900"/>
                </a:solidFill>
              </a:rPr>
              <a:t> </a:t>
            </a:r>
            <a:r>
              <a:rPr lang="en-US" b="1" dirty="0" smtClean="0">
                <a:solidFill>
                  <a:srgbClr val="00990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Ubiquitous Language</a:t>
            </a:r>
            <a:endParaRPr lang="en-US" b="1" dirty="0">
              <a:solidFill>
                <a:schemeClr val="accent1">
                  <a:lumMod val="50000"/>
                </a:schemeClr>
              </a:solidFill>
            </a:endParaRPr>
          </a:p>
        </p:txBody>
      </p:sp>
      <p:sp>
        <p:nvSpPr>
          <p:cNvPr id="6" name="Rounded Rectangle 9"/>
          <p:cNvSpPr/>
          <p:nvPr/>
        </p:nvSpPr>
        <p:spPr>
          <a:xfrm>
            <a:off x="6334124" y="1828800"/>
            <a:ext cx="258127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124200" y="2819400"/>
            <a:ext cx="2420406"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000" b="1" dirty="0" smtClean="0">
                <a:solidFill>
                  <a:srgbClr val="7030A0"/>
                </a:solidFill>
              </a:rPr>
              <a:t>Ubiquitous Language</a:t>
            </a:r>
            <a:endParaRPr lang="en-US" sz="2000" b="1" dirty="0">
              <a:solidFill>
                <a:srgbClr val="7030A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
        <p:nvSpPr>
          <p:cNvPr id="12" name="Rectangle 11"/>
          <p:cNvSpPr/>
          <p:nvPr/>
        </p:nvSpPr>
        <p:spPr>
          <a:xfrm>
            <a:off x="0" y="5943600"/>
            <a:ext cx="4419600" cy="646331"/>
          </a:xfrm>
          <a:prstGeom prst="rect">
            <a:avLst/>
          </a:prstGeom>
        </p:spPr>
        <p:txBody>
          <a:bodyPr wrap="square">
            <a:spAutoFit/>
          </a:bodyPr>
          <a:lstStyle/>
          <a:p>
            <a:pPr algn="ctr"/>
            <a:r>
              <a:rPr lang="en-US" b="1" dirty="0" smtClean="0">
                <a:solidFill>
                  <a:srgbClr val="009900"/>
                </a:solidFill>
              </a:rPr>
              <a:t>Direct mapping between business domain concepts and software artifacts</a:t>
            </a:r>
          </a:p>
        </p:txBody>
      </p:sp>
      <p:cxnSp>
        <p:nvCxnSpPr>
          <p:cNvPr id="15" name="Straight Connector 14"/>
          <p:cNvCxnSpPr>
            <a:stCxn id="12" idx="3"/>
            <a:endCxn id="14" idx="2"/>
          </p:cNvCxnSpPr>
          <p:nvPr/>
        </p:nvCxnSpPr>
        <p:spPr>
          <a:xfrm flipV="1">
            <a:off x="4419600" y="5721280"/>
            <a:ext cx="1184240" cy="5454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4" grpId="0" animBg="1"/>
      <p:bldP spid="16" grpId="0" animBg="1"/>
      <p:bldP spid="17" grpId="0" animBg="1"/>
      <p:bldP spid="18" grpId="0" animBg="1"/>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457200" y="609600"/>
            <a:ext cx="8305800" cy="58674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762000"/>
          </a:xfrm>
        </p:spPr>
        <p:txBody>
          <a:bodyPr/>
          <a:lstStyle/>
          <a:p>
            <a:r>
              <a:rPr lang="en-US" dirty="0" smtClean="0"/>
              <a:t>Ubiquitous Language</a:t>
            </a:r>
            <a:endParaRPr lang="en-US" dirty="0"/>
          </a:p>
        </p:txBody>
      </p:sp>
      <p:sp>
        <p:nvSpPr>
          <p:cNvPr id="4" name="Oval 3"/>
          <p:cNvSpPr/>
          <p:nvPr/>
        </p:nvSpPr>
        <p:spPr>
          <a:xfrm>
            <a:off x="3048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956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400800" y="2514600"/>
            <a:ext cx="1800493" cy="646331"/>
          </a:xfrm>
          <a:prstGeom prst="rect">
            <a:avLst/>
          </a:prstGeom>
          <a:noFill/>
        </p:spPr>
        <p:txBody>
          <a:bodyPr wrap="none" rtlCol="0">
            <a:spAutoFit/>
          </a:bodyPr>
          <a:lstStyle/>
          <a:p>
            <a:pPr algn="ctr"/>
            <a:r>
              <a:rPr lang="en-US" dirty="0" smtClean="0"/>
              <a:t>Technical aspects</a:t>
            </a:r>
          </a:p>
          <a:p>
            <a:pPr algn="ctr"/>
            <a:r>
              <a:rPr lang="en-US" dirty="0" smtClean="0"/>
              <a:t>of design</a:t>
            </a:r>
            <a:endParaRPr lang="en-US" dirty="0"/>
          </a:p>
        </p:txBody>
      </p:sp>
      <p:sp>
        <p:nvSpPr>
          <p:cNvPr id="7" name="TextBox 6"/>
          <p:cNvSpPr txBox="1"/>
          <p:nvPr/>
        </p:nvSpPr>
        <p:spPr>
          <a:xfrm>
            <a:off x="6019800" y="1828800"/>
            <a:ext cx="1642501" cy="369332"/>
          </a:xfrm>
          <a:prstGeom prst="rect">
            <a:avLst/>
          </a:prstGeom>
          <a:noFill/>
        </p:spPr>
        <p:txBody>
          <a:bodyPr wrap="none" rtlCol="0">
            <a:spAutoFit/>
          </a:bodyPr>
          <a:lstStyle/>
          <a:p>
            <a:r>
              <a:rPr lang="en-US" dirty="0" smtClean="0"/>
              <a:t>Technical terms</a:t>
            </a:r>
            <a:endParaRPr lang="en-US" dirty="0"/>
          </a:p>
        </p:txBody>
      </p:sp>
      <p:sp>
        <p:nvSpPr>
          <p:cNvPr id="8" name="TextBox 7"/>
          <p:cNvSpPr txBox="1"/>
          <p:nvPr/>
        </p:nvSpPr>
        <p:spPr>
          <a:xfrm>
            <a:off x="6400800" y="3352800"/>
            <a:ext cx="1762021" cy="646331"/>
          </a:xfrm>
          <a:prstGeom prst="rect">
            <a:avLst/>
          </a:prstGeom>
          <a:noFill/>
        </p:spPr>
        <p:txBody>
          <a:bodyPr wrap="none" rtlCol="0">
            <a:spAutoFit/>
          </a:bodyPr>
          <a:lstStyle/>
          <a:p>
            <a:pPr algn="ctr"/>
            <a:r>
              <a:rPr lang="en-US" dirty="0" smtClean="0"/>
              <a:t>Technical design </a:t>
            </a:r>
          </a:p>
          <a:p>
            <a:pPr algn="ctr"/>
            <a:r>
              <a:rPr lang="en-US" dirty="0" smtClean="0"/>
              <a:t>patterns</a:t>
            </a:r>
            <a:endParaRPr lang="en-US" dirty="0"/>
          </a:p>
        </p:txBody>
      </p:sp>
      <p:sp>
        <p:nvSpPr>
          <p:cNvPr id="9" name="TextBox 8"/>
          <p:cNvSpPr txBox="1"/>
          <p:nvPr/>
        </p:nvSpPr>
        <p:spPr>
          <a:xfrm>
            <a:off x="6096000" y="4267200"/>
            <a:ext cx="1682384" cy="646331"/>
          </a:xfrm>
          <a:prstGeom prst="rect">
            <a:avLst/>
          </a:prstGeom>
          <a:noFill/>
        </p:spPr>
        <p:txBody>
          <a:bodyPr wrap="none" rtlCol="0">
            <a:spAutoFit/>
          </a:bodyPr>
          <a:lstStyle/>
          <a:p>
            <a:pPr algn="ctr"/>
            <a:r>
              <a:rPr lang="en-US" dirty="0" smtClean="0"/>
              <a:t>S.O.L.I.D design </a:t>
            </a:r>
          </a:p>
          <a:p>
            <a:pPr algn="ctr"/>
            <a:r>
              <a:rPr lang="en-US" dirty="0" smtClean="0"/>
              <a:t>principles</a:t>
            </a:r>
            <a:endParaRPr lang="en-US" dirty="0"/>
          </a:p>
        </p:txBody>
      </p:sp>
      <p:sp>
        <p:nvSpPr>
          <p:cNvPr id="10" name="TextBox 9"/>
          <p:cNvSpPr txBox="1"/>
          <p:nvPr/>
        </p:nvSpPr>
        <p:spPr>
          <a:xfrm>
            <a:off x="3505200" y="1981200"/>
            <a:ext cx="2195153" cy="646331"/>
          </a:xfrm>
          <a:prstGeom prst="rect">
            <a:avLst/>
          </a:prstGeom>
          <a:noFill/>
        </p:spPr>
        <p:txBody>
          <a:bodyPr wrap="square" rtlCol="0">
            <a:spAutoFit/>
          </a:bodyPr>
          <a:lstStyle/>
          <a:p>
            <a:endParaRPr lang="en-US" dirty="0" smtClean="0"/>
          </a:p>
          <a:p>
            <a:r>
              <a:rPr lang="en-US" dirty="0" smtClean="0"/>
              <a:t>Domain Model Terms</a:t>
            </a:r>
            <a:endParaRPr lang="en-US" dirty="0"/>
          </a:p>
        </p:txBody>
      </p:sp>
      <p:sp>
        <p:nvSpPr>
          <p:cNvPr id="11" name="TextBox 10"/>
          <p:cNvSpPr txBox="1"/>
          <p:nvPr/>
        </p:nvSpPr>
        <p:spPr>
          <a:xfrm>
            <a:off x="4038600" y="2971800"/>
            <a:ext cx="1443024" cy="369332"/>
          </a:xfrm>
          <a:prstGeom prst="rect">
            <a:avLst/>
          </a:prstGeom>
          <a:noFill/>
        </p:spPr>
        <p:txBody>
          <a:bodyPr wrap="none" rtlCol="0">
            <a:spAutoFit/>
          </a:bodyPr>
          <a:lstStyle/>
          <a:p>
            <a:r>
              <a:rPr lang="en-US" dirty="0" smtClean="0"/>
              <a:t>DDD Patterns</a:t>
            </a:r>
            <a:endParaRPr lang="en-US" dirty="0"/>
          </a:p>
        </p:txBody>
      </p:sp>
      <p:sp>
        <p:nvSpPr>
          <p:cNvPr id="12" name="TextBox 11"/>
          <p:cNvSpPr txBox="1"/>
          <p:nvPr/>
        </p:nvSpPr>
        <p:spPr>
          <a:xfrm>
            <a:off x="3733800" y="3810000"/>
            <a:ext cx="1905330" cy="369332"/>
          </a:xfrm>
          <a:prstGeom prst="rect">
            <a:avLst/>
          </a:prstGeom>
          <a:noFill/>
        </p:spPr>
        <p:txBody>
          <a:bodyPr wrap="none" rtlCol="0">
            <a:spAutoFit/>
          </a:bodyPr>
          <a:lstStyle/>
          <a:p>
            <a:r>
              <a:rPr lang="en-US" dirty="0" smtClean="0"/>
              <a:t>Bounded Contexts</a:t>
            </a:r>
            <a:endParaRPr lang="en-US" dirty="0"/>
          </a:p>
        </p:txBody>
      </p:sp>
      <p:sp>
        <p:nvSpPr>
          <p:cNvPr id="13" name="TextBox 12"/>
          <p:cNvSpPr txBox="1"/>
          <p:nvPr/>
        </p:nvSpPr>
        <p:spPr>
          <a:xfrm>
            <a:off x="1143000" y="1828800"/>
            <a:ext cx="1821974" cy="923330"/>
          </a:xfrm>
          <a:prstGeom prst="rect">
            <a:avLst/>
          </a:prstGeom>
          <a:noFill/>
        </p:spPr>
        <p:txBody>
          <a:bodyPr wrap="none" rtlCol="0">
            <a:spAutoFit/>
          </a:bodyPr>
          <a:lstStyle/>
          <a:p>
            <a:pPr algn="ctr"/>
            <a:r>
              <a:rPr lang="en-US" dirty="0" smtClean="0"/>
              <a:t>Business terms</a:t>
            </a:r>
          </a:p>
          <a:p>
            <a:pPr algn="ctr"/>
            <a:r>
              <a:rPr lang="en-US" dirty="0" smtClean="0"/>
              <a:t>developers don’t </a:t>
            </a:r>
          </a:p>
          <a:p>
            <a:pPr algn="ctr"/>
            <a:r>
              <a:rPr lang="en-US" dirty="0" smtClean="0"/>
              <a:t>understand</a:t>
            </a:r>
            <a:endParaRPr lang="en-US" dirty="0"/>
          </a:p>
        </p:txBody>
      </p:sp>
      <p:sp>
        <p:nvSpPr>
          <p:cNvPr id="14" name="TextBox 13"/>
          <p:cNvSpPr txBox="1"/>
          <p:nvPr/>
        </p:nvSpPr>
        <p:spPr>
          <a:xfrm>
            <a:off x="609600" y="3505200"/>
            <a:ext cx="2289409" cy="923330"/>
          </a:xfrm>
          <a:prstGeom prst="rect">
            <a:avLst/>
          </a:prstGeom>
          <a:noFill/>
        </p:spPr>
        <p:txBody>
          <a:bodyPr wrap="none" rtlCol="0">
            <a:spAutoFit/>
          </a:bodyPr>
          <a:lstStyle/>
          <a:p>
            <a:pPr algn="ctr"/>
            <a:r>
              <a:rPr lang="en-US" dirty="0" smtClean="0"/>
              <a:t>Business terms</a:t>
            </a:r>
          </a:p>
          <a:p>
            <a:pPr algn="ctr"/>
            <a:r>
              <a:rPr lang="en-US" dirty="0" smtClean="0"/>
              <a:t>everyone uses that </a:t>
            </a:r>
          </a:p>
          <a:p>
            <a:pPr algn="ctr"/>
            <a:r>
              <a:rPr lang="en-US" dirty="0" smtClean="0"/>
              <a:t>don’t appear in design</a:t>
            </a:r>
            <a:endParaRPr lang="en-US" dirty="0"/>
          </a:p>
        </p:txBody>
      </p:sp>
      <p:sp>
        <p:nvSpPr>
          <p:cNvPr id="15" name="TextBox 14"/>
          <p:cNvSpPr txBox="1"/>
          <p:nvPr/>
        </p:nvSpPr>
        <p:spPr>
          <a:xfrm>
            <a:off x="0" y="5638800"/>
            <a:ext cx="2961003" cy="369332"/>
          </a:xfrm>
          <a:prstGeom prst="rect">
            <a:avLst/>
          </a:prstGeom>
          <a:noFill/>
        </p:spPr>
        <p:txBody>
          <a:bodyPr wrap="none" rtlCol="0">
            <a:spAutoFit/>
          </a:bodyPr>
          <a:lstStyle/>
          <a:p>
            <a:r>
              <a:rPr lang="en-US" dirty="0" smtClean="0"/>
              <a:t>Candidates to fold into model</a:t>
            </a:r>
            <a:endParaRPr lang="en-US" dirty="0"/>
          </a:p>
        </p:txBody>
      </p:sp>
      <p:cxnSp>
        <p:nvCxnSpPr>
          <p:cNvPr id="18" name="Straight Connector 17"/>
          <p:cNvCxnSpPr>
            <a:stCxn id="15" idx="0"/>
            <a:endCxn id="14" idx="2"/>
          </p:cNvCxnSpPr>
          <p:nvPr/>
        </p:nvCxnSpPr>
        <p:spPr>
          <a:xfrm rot="5400000" flipH="1" flipV="1">
            <a:off x="1012268" y="4896764"/>
            <a:ext cx="1210270" cy="27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2"/>
            <a:endCxn id="10" idx="0"/>
          </p:cNvCxnSpPr>
          <p:nvPr/>
        </p:nvCxnSpPr>
        <p:spPr>
          <a:xfrm rot="16200000" flipH="1">
            <a:off x="4092088" y="1470511"/>
            <a:ext cx="990600" cy="307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5"/>
                                        </p:tgtEl>
                                      </p:cBhvr>
                                    </p:animEffect>
                                    <p:animScale>
                                      <p:cBhvr>
                                        <p:cTn id="12"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DDD?</a:t>
            </a:r>
            <a:endParaRPr lang="en-US" dirty="0"/>
          </a:p>
        </p:txBody>
      </p:sp>
      <p:sp>
        <p:nvSpPr>
          <p:cNvPr id="3" name="Content Placeholder 2"/>
          <p:cNvSpPr>
            <a:spLocks noGrp="1"/>
          </p:cNvSpPr>
          <p:nvPr>
            <p:ph idx="1"/>
          </p:nvPr>
        </p:nvSpPr>
        <p:spPr/>
        <p:txBody>
          <a:bodyPr/>
          <a:lstStyle/>
          <a:p>
            <a:r>
              <a:rPr lang="en-US" dirty="0" smtClean="0"/>
              <a:t>Technology agnostic</a:t>
            </a:r>
          </a:p>
          <a:p>
            <a:r>
              <a:rPr lang="en-US" dirty="0" smtClean="0"/>
              <a:t>Is discovered and NOT invented</a:t>
            </a:r>
          </a:p>
          <a:p>
            <a:r>
              <a:rPr lang="en-US" dirty="0" smtClean="0"/>
              <a:t>DDD enforce Object Oriented principles</a:t>
            </a:r>
          </a:p>
          <a:p>
            <a:r>
              <a:rPr lang="en-US" dirty="0" smtClean="0"/>
              <a:t>Etc..</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86000"/>
            <a:ext cx="8229600" cy="1143000"/>
          </a:xfrm>
        </p:spPr>
        <p:txBody>
          <a:bodyPr/>
          <a:lstStyle/>
          <a:p>
            <a:r>
              <a:rPr lang="en-US" dirty="0" smtClean="0"/>
              <a:t>Building blocks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Layering</a:t>
            </a:r>
            <a:endParaRPr lang="en-US" dirty="0"/>
          </a:p>
        </p:txBody>
      </p:sp>
      <p:sp>
        <p:nvSpPr>
          <p:cNvPr id="7" name="Rounded Rectangle 6"/>
          <p:cNvSpPr/>
          <p:nvPr/>
        </p:nvSpPr>
        <p:spPr>
          <a:xfrm>
            <a:off x="3124200" y="16764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8" name="Rounded Rectangle 6"/>
          <p:cNvSpPr/>
          <p:nvPr/>
        </p:nvSpPr>
        <p:spPr>
          <a:xfrm>
            <a:off x="3124200" y="29718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Entities</a:t>
            </a:r>
            <a:endParaRPr lang="en-US" b="1" dirty="0">
              <a:solidFill>
                <a:srgbClr val="009900"/>
              </a:solidFill>
            </a:endParaRPr>
          </a:p>
        </p:txBody>
      </p:sp>
      <p:sp>
        <p:nvSpPr>
          <p:cNvPr id="9" name="Rounded Rectangle 6"/>
          <p:cNvSpPr/>
          <p:nvPr/>
        </p:nvSpPr>
        <p:spPr>
          <a:xfrm>
            <a:off x="3124200" y="42672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Access</a:t>
            </a:r>
            <a:endParaRPr lang="en-US" b="1" dirty="0">
              <a:solidFill>
                <a:srgbClr val="009900"/>
              </a:solidFill>
            </a:endParaRPr>
          </a:p>
        </p:txBody>
      </p:sp>
      <p:sp>
        <p:nvSpPr>
          <p:cNvPr id="10" name="Can 9"/>
          <p:cNvSpPr/>
          <p:nvPr/>
        </p:nvSpPr>
        <p:spPr>
          <a:xfrm>
            <a:off x="3886200" y="5105400"/>
            <a:ext cx="1295400" cy="914400"/>
          </a:xfrm>
          <a:prstGeom prst="ca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p>
        </p:txBody>
      </p:sp>
      <p:sp>
        <p:nvSpPr>
          <p:cNvPr id="11" name="Rectangle 10"/>
          <p:cNvSpPr/>
          <p:nvPr/>
        </p:nvSpPr>
        <p:spPr>
          <a:xfrm>
            <a:off x="6477000" y="2895600"/>
            <a:ext cx="1905000" cy="1143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Record Sets or</a:t>
            </a:r>
          </a:p>
          <a:p>
            <a:pPr algn="ctr"/>
            <a:r>
              <a:rPr lang="en-US" dirty="0" smtClean="0">
                <a:solidFill>
                  <a:schemeClr val="tx1"/>
                </a:solidFill>
              </a:rPr>
              <a:t>Data Sets or</a:t>
            </a:r>
          </a:p>
          <a:p>
            <a:pPr algn="ctr"/>
            <a:r>
              <a:rPr lang="en-US" dirty="0" smtClean="0">
                <a:solidFill>
                  <a:schemeClr val="tx1"/>
                </a:solidFill>
              </a:rPr>
              <a:t>POCO or</a:t>
            </a:r>
          </a:p>
          <a:p>
            <a:pPr algn="ctr"/>
            <a:r>
              <a:rPr lang="en-US" dirty="0" smtClean="0">
                <a:solidFill>
                  <a:schemeClr val="tx1"/>
                </a:solidFill>
              </a:rPr>
              <a:t>POJO</a:t>
            </a:r>
          </a:p>
        </p:txBody>
      </p:sp>
      <p:cxnSp>
        <p:nvCxnSpPr>
          <p:cNvPr id="13" name="Straight Connector 12"/>
          <p:cNvCxnSpPr/>
          <p:nvPr/>
        </p:nvCxnSpPr>
        <p:spPr>
          <a:xfrm>
            <a:off x="2362200" y="1600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5029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60000" flipH="1">
            <a:off x="6675120" y="3276599"/>
            <a:ext cx="3429000" cy="76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5400000">
            <a:off x="3536156" y="2636043"/>
            <a:ext cx="396875"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5" name="Straight Arrow Connector 14"/>
          <p:cNvCxnSpPr/>
          <p:nvPr/>
        </p:nvCxnSpPr>
        <p:spPr>
          <a:xfrm rot="5400000">
            <a:off x="3536156" y="4007643"/>
            <a:ext cx="396875"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7" name="Straight Arrow Connector 16"/>
          <p:cNvCxnSpPr/>
          <p:nvPr/>
        </p:nvCxnSpPr>
        <p:spPr>
          <a:xfrm rot="5400000" flipH="1" flipV="1">
            <a:off x="5076031" y="3915569"/>
            <a:ext cx="365127"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9" name="Straight Arrow Connector 18"/>
          <p:cNvCxnSpPr/>
          <p:nvPr/>
        </p:nvCxnSpPr>
        <p:spPr>
          <a:xfrm rot="5400000" flipH="1" flipV="1">
            <a:off x="5076031" y="2620169"/>
            <a:ext cx="365127"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0" name="Straight Arrow Connector 19"/>
          <p:cNvCxnSpPr/>
          <p:nvPr/>
        </p:nvCxnSpPr>
        <p:spPr>
          <a:xfrm rot="16200000" flipH="1">
            <a:off x="3611565" y="5075236"/>
            <a:ext cx="244472" cy="152401"/>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4" name="Straight Arrow Connector 23"/>
          <p:cNvCxnSpPr/>
          <p:nvPr/>
        </p:nvCxnSpPr>
        <p:spPr>
          <a:xfrm rot="5400000" flipH="1" flipV="1">
            <a:off x="5105401" y="5029199"/>
            <a:ext cx="304799" cy="152401"/>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18" name="TextBox 17"/>
          <p:cNvSpPr txBox="1"/>
          <p:nvPr/>
        </p:nvSpPr>
        <p:spPr>
          <a:xfrm>
            <a:off x="0" y="1219200"/>
            <a:ext cx="3274423" cy="369332"/>
          </a:xfrm>
          <a:prstGeom prst="rect">
            <a:avLst/>
          </a:prstGeom>
          <a:noFill/>
        </p:spPr>
        <p:txBody>
          <a:bodyPr wrap="none" rtlCol="0">
            <a:spAutoFit/>
          </a:bodyPr>
          <a:lstStyle/>
          <a:p>
            <a:r>
              <a:rPr lang="en-US" b="1" dirty="0" smtClean="0">
                <a:solidFill>
                  <a:srgbClr val="FF0000"/>
                </a:solidFill>
              </a:rPr>
              <a:t>No Clear Business layer isolation</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385" decel="100000"/>
                                        <p:tgtEl>
                                          <p:spTgt spid="12"/>
                                        </p:tgtEl>
                                      </p:cBhvr>
                                    </p:animEffect>
                                    <p:animScale>
                                      <p:cBhvr>
                                        <p:cTn id="8" dur="385" decel="100000"/>
                                        <p:tgtEl>
                                          <p:spTgt spid="12"/>
                                        </p:tgtEl>
                                      </p:cBhvr>
                                      <p:from x="10000" y="10000"/>
                                      <p:to x="200000" y="450000"/>
                                    </p:animScale>
                                    <p:animScale>
                                      <p:cBhvr>
                                        <p:cTn id="9" dur="615" accel="100000" fill="hold">
                                          <p:stCondLst>
                                            <p:cond delay="385"/>
                                          </p:stCondLst>
                                        </p:cTn>
                                        <p:tgtEl>
                                          <p:spTgt spid="12"/>
                                        </p:tgtEl>
                                      </p:cBhvr>
                                      <p:from x="200000" y="450000"/>
                                      <p:to x="100000" y="100000"/>
                                    </p:animScale>
                                    <p:set>
                                      <p:cBhvr>
                                        <p:cTn id="10" dur="385" fill="hold"/>
                                        <p:tgtEl>
                                          <p:spTgt spid="12"/>
                                        </p:tgtEl>
                                        <p:attrNameLst>
                                          <p:attrName>ppt_x</p:attrName>
                                        </p:attrNameLst>
                                      </p:cBhvr>
                                      <p:to>
                                        <p:strVal val="(0.5)"/>
                                      </p:to>
                                    </p:set>
                                    <p:anim from="(0.5)" to="(#ppt_x)" calcmode="lin" valueType="num">
                                      <p:cBhvr>
                                        <p:cTn id="11" dur="615" accel="100000" fill="hold">
                                          <p:stCondLst>
                                            <p:cond delay="385"/>
                                          </p:stCondLst>
                                        </p:cTn>
                                        <p:tgtEl>
                                          <p:spTgt spid="12"/>
                                        </p:tgtEl>
                                        <p:attrNameLst>
                                          <p:attrName>ppt_x</p:attrName>
                                        </p:attrNameLst>
                                      </p:cBhvr>
                                    </p:anim>
                                    <p:set>
                                      <p:cBhvr>
                                        <p:cTn id="12" dur="385" fill="hold"/>
                                        <p:tgtEl>
                                          <p:spTgt spid="12"/>
                                        </p:tgtEl>
                                        <p:attrNameLst>
                                          <p:attrName>ppt_y</p:attrName>
                                        </p:attrNameLst>
                                      </p:cBhvr>
                                      <p:to>
                                        <p:strVal val="(#ppt_y+0.4)"/>
                                      </p:to>
                                    </p:set>
                                    <p:anim from="(#ppt_y+0.4)" to="(#ppt_y)" calcmode="lin" valueType="num">
                                      <p:cBhvr>
                                        <p:cTn id="13" dur="615" accel="100000" fill="hold">
                                          <p:stCondLst>
                                            <p:cond delay="385"/>
                                          </p:stCondLst>
                                        </p:cTn>
                                        <p:tgtEl>
                                          <p:spTgt spid="12"/>
                                        </p:tgtEl>
                                        <p:attrNameLst>
                                          <p:attrName>ppt_y</p:attrName>
                                        </p:attrNameLst>
                                      </p:cBhvr>
                                    </p:anim>
                                  </p:childTnLst>
                                </p:cTn>
                              </p:par>
                              <p:par>
                                <p:cTn id="14" presetID="51"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385" decel="100000"/>
                                        <p:tgtEl>
                                          <p:spTgt spid="15"/>
                                        </p:tgtEl>
                                      </p:cBhvr>
                                    </p:animEffect>
                                    <p:animScale>
                                      <p:cBhvr>
                                        <p:cTn id="17" dur="385" decel="100000"/>
                                        <p:tgtEl>
                                          <p:spTgt spid="15"/>
                                        </p:tgtEl>
                                      </p:cBhvr>
                                      <p:from x="10000" y="10000"/>
                                      <p:to x="200000" y="450000"/>
                                    </p:animScale>
                                    <p:animScale>
                                      <p:cBhvr>
                                        <p:cTn id="18" dur="615" accel="100000" fill="hold">
                                          <p:stCondLst>
                                            <p:cond delay="385"/>
                                          </p:stCondLst>
                                        </p:cTn>
                                        <p:tgtEl>
                                          <p:spTgt spid="15"/>
                                        </p:tgtEl>
                                      </p:cBhvr>
                                      <p:from x="200000" y="450000"/>
                                      <p:to x="100000" y="100000"/>
                                    </p:animScale>
                                    <p:set>
                                      <p:cBhvr>
                                        <p:cTn id="19" dur="385" fill="hold"/>
                                        <p:tgtEl>
                                          <p:spTgt spid="15"/>
                                        </p:tgtEl>
                                        <p:attrNameLst>
                                          <p:attrName>ppt_x</p:attrName>
                                        </p:attrNameLst>
                                      </p:cBhvr>
                                      <p:to>
                                        <p:strVal val="(0.5)"/>
                                      </p:to>
                                    </p:set>
                                    <p:anim from="(0.5)" to="(#ppt_x)" calcmode="lin" valueType="num">
                                      <p:cBhvr>
                                        <p:cTn id="20" dur="615" accel="100000" fill="hold">
                                          <p:stCondLst>
                                            <p:cond delay="385"/>
                                          </p:stCondLst>
                                        </p:cTn>
                                        <p:tgtEl>
                                          <p:spTgt spid="15"/>
                                        </p:tgtEl>
                                        <p:attrNameLst>
                                          <p:attrName>ppt_x</p:attrName>
                                        </p:attrNameLst>
                                      </p:cBhvr>
                                    </p:anim>
                                    <p:set>
                                      <p:cBhvr>
                                        <p:cTn id="21" dur="385" fill="hold"/>
                                        <p:tgtEl>
                                          <p:spTgt spid="15"/>
                                        </p:tgtEl>
                                        <p:attrNameLst>
                                          <p:attrName>ppt_y</p:attrName>
                                        </p:attrNameLst>
                                      </p:cBhvr>
                                      <p:to>
                                        <p:strVal val="(#ppt_y+0.4)"/>
                                      </p:to>
                                    </p:set>
                                    <p:anim from="(#ppt_y+0.4)" to="(#ppt_y)" calcmode="lin" valueType="num">
                                      <p:cBhvr>
                                        <p:cTn id="22" dur="615" accel="100000" fill="hold">
                                          <p:stCondLst>
                                            <p:cond delay="385"/>
                                          </p:stCondLst>
                                        </p:cTn>
                                        <p:tgtEl>
                                          <p:spTgt spid="15"/>
                                        </p:tgtEl>
                                        <p:attrNameLst>
                                          <p:attrName>ppt_y</p:attrName>
                                        </p:attrNameLst>
                                      </p:cBhvr>
                                    </p:anim>
                                  </p:childTnLst>
                                </p:cTn>
                              </p:par>
                              <p:par>
                                <p:cTn id="23" presetID="5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385" decel="100000"/>
                                        <p:tgtEl>
                                          <p:spTgt spid="17"/>
                                        </p:tgtEl>
                                      </p:cBhvr>
                                    </p:animEffect>
                                    <p:animScale>
                                      <p:cBhvr>
                                        <p:cTn id="26" dur="385" decel="100000"/>
                                        <p:tgtEl>
                                          <p:spTgt spid="17"/>
                                        </p:tgtEl>
                                      </p:cBhvr>
                                      <p:from x="10000" y="10000"/>
                                      <p:to x="200000" y="450000"/>
                                    </p:animScale>
                                    <p:animScale>
                                      <p:cBhvr>
                                        <p:cTn id="27" dur="615" accel="100000" fill="hold">
                                          <p:stCondLst>
                                            <p:cond delay="385"/>
                                          </p:stCondLst>
                                        </p:cTn>
                                        <p:tgtEl>
                                          <p:spTgt spid="17"/>
                                        </p:tgtEl>
                                      </p:cBhvr>
                                      <p:from x="200000" y="450000"/>
                                      <p:to x="100000" y="100000"/>
                                    </p:animScale>
                                    <p:set>
                                      <p:cBhvr>
                                        <p:cTn id="28" dur="385" fill="hold"/>
                                        <p:tgtEl>
                                          <p:spTgt spid="17"/>
                                        </p:tgtEl>
                                        <p:attrNameLst>
                                          <p:attrName>ppt_x</p:attrName>
                                        </p:attrNameLst>
                                      </p:cBhvr>
                                      <p:to>
                                        <p:strVal val="(0.5)"/>
                                      </p:to>
                                    </p:set>
                                    <p:anim from="(0.5)" to="(#ppt_x)" calcmode="lin" valueType="num">
                                      <p:cBhvr>
                                        <p:cTn id="29" dur="615" accel="100000" fill="hold">
                                          <p:stCondLst>
                                            <p:cond delay="385"/>
                                          </p:stCondLst>
                                        </p:cTn>
                                        <p:tgtEl>
                                          <p:spTgt spid="17"/>
                                        </p:tgtEl>
                                        <p:attrNameLst>
                                          <p:attrName>ppt_x</p:attrName>
                                        </p:attrNameLst>
                                      </p:cBhvr>
                                    </p:anim>
                                    <p:set>
                                      <p:cBhvr>
                                        <p:cTn id="30" dur="385" fill="hold"/>
                                        <p:tgtEl>
                                          <p:spTgt spid="17"/>
                                        </p:tgtEl>
                                        <p:attrNameLst>
                                          <p:attrName>ppt_y</p:attrName>
                                        </p:attrNameLst>
                                      </p:cBhvr>
                                      <p:to>
                                        <p:strVal val="(#ppt_y+0.4)"/>
                                      </p:to>
                                    </p:set>
                                    <p:anim from="(#ppt_y+0.4)" to="(#ppt_y)" calcmode="lin" valueType="num">
                                      <p:cBhvr>
                                        <p:cTn id="31" dur="615" accel="100000" fill="hold">
                                          <p:stCondLst>
                                            <p:cond delay="385"/>
                                          </p:stCondLst>
                                        </p:cTn>
                                        <p:tgtEl>
                                          <p:spTgt spid="17"/>
                                        </p:tgtEl>
                                        <p:attrNameLst>
                                          <p:attrName>ppt_y</p:attrName>
                                        </p:attrNameLst>
                                      </p:cBhvr>
                                    </p:anim>
                                  </p:childTnLst>
                                </p:cTn>
                              </p:par>
                              <p:par>
                                <p:cTn id="32" presetID="51"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385" decel="100000"/>
                                        <p:tgtEl>
                                          <p:spTgt spid="19"/>
                                        </p:tgtEl>
                                      </p:cBhvr>
                                    </p:animEffect>
                                    <p:animScale>
                                      <p:cBhvr>
                                        <p:cTn id="35" dur="385" decel="100000"/>
                                        <p:tgtEl>
                                          <p:spTgt spid="19"/>
                                        </p:tgtEl>
                                      </p:cBhvr>
                                      <p:from x="10000" y="10000"/>
                                      <p:to x="200000" y="450000"/>
                                    </p:animScale>
                                    <p:animScale>
                                      <p:cBhvr>
                                        <p:cTn id="36" dur="615" accel="100000" fill="hold">
                                          <p:stCondLst>
                                            <p:cond delay="385"/>
                                          </p:stCondLst>
                                        </p:cTn>
                                        <p:tgtEl>
                                          <p:spTgt spid="19"/>
                                        </p:tgtEl>
                                      </p:cBhvr>
                                      <p:from x="200000" y="450000"/>
                                      <p:to x="100000" y="100000"/>
                                    </p:animScale>
                                    <p:set>
                                      <p:cBhvr>
                                        <p:cTn id="37" dur="385" fill="hold"/>
                                        <p:tgtEl>
                                          <p:spTgt spid="19"/>
                                        </p:tgtEl>
                                        <p:attrNameLst>
                                          <p:attrName>ppt_x</p:attrName>
                                        </p:attrNameLst>
                                      </p:cBhvr>
                                      <p:to>
                                        <p:strVal val="(0.5)"/>
                                      </p:to>
                                    </p:set>
                                    <p:anim from="(0.5)" to="(#ppt_x)" calcmode="lin" valueType="num">
                                      <p:cBhvr>
                                        <p:cTn id="38" dur="615" accel="100000" fill="hold">
                                          <p:stCondLst>
                                            <p:cond delay="385"/>
                                          </p:stCondLst>
                                        </p:cTn>
                                        <p:tgtEl>
                                          <p:spTgt spid="19"/>
                                        </p:tgtEl>
                                        <p:attrNameLst>
                                          <p:attrName>ppt_x</p:attrName>
                                        </p:attrNameLst>
                                      </p:cBhvr>
                                    </p:anim>
                                    <p:set>
                                      <p:cBhvr>
                                        <p:cTn id="39" dur="385" fill="hold"/>
                                        <p:tgtEl>
                                          <p:spTgt spid="19"/>
                                        </p:tgtEl>
                                        <p:attrNameLst>
                                          <p:attrName>ppt_y</p:attrName>
                                        </p:attrNameLst>
                                      </p:cBhvr>
                                      <p:to>
                                        <p:strVal val="(#ppt_y+0.4)"/>
                                      </p:to>
                                    </p:set>
                                    <p:anim from="(#ppt_y+0.4)" to="(#ppt_y)" calcmode="lin" valueType="num">
                                      <p:cBhvr>
                                        <p:cTn id="40" dur="615" accel="100000" fill="hold">
                                          <p:stCondLst>
                                            <p:cond delay="385"/>
                                          </p:stCondLst>
                                        </p:cTn>
                                        <p:tgtEl>
                                          <p:spTgt spid="19"/>
                                        </p:tgtEl>
                                        <p:attrNameLst>
                                          <p:attrName>ppt_y</p:attrName>
                                        </p:attrNameLst>
                                      </p:cBhvr>
                                    </p:anim>
                                  </p:childTnLst>
                                </p:cTn>
                              </p:par>
                              <p:par>
                                <p:cTn id="41" presetID="5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385" decel="100000"/>
                                        <p:tgtEl>
                                          <p:spTgt spid="20"/>
                                        </p:tgtEl>
                                      </p:cBhvr>
                                    </p:animEffect>
                                    <p:animScale>
                                      <p:cBhvr>
                                        <p:cTn id="44" dur="385" decel="100000"/>
                                        <p:tgtEl>
                                          <p:spTgt spid="20"/>
                                        </p:tgtEl>
                                      </p:cBhvr>
                                      <p:from x="10000" y="10000"/>
                                      <p:to x="200000" y="450000"/>
                                    </p:animScale>
                                    <p:animScale>
                                      <p:cBhvr>
                                        <p:cTn id="45" dur="615" accel="100000" fill="hold">
                                          <p:stCondLst>
                                            <p:cond delay="385"/>
                                          </p:stCondLst>
                                        </p:cTn>
                                        <p:tgtEl>
                                          <p:spTgt spid="20"/>
                                        </p:tgtEl>
                                      </p:cBhvr>
                                      <p:from x="200000" y="450000"/>
                                      <p:to x="100000" y="100000"/>
                                    </p:animScale>
                                    <p:set>
                                      <p:cBhvr>
                                        <p:cTn id="46" dur="385" fill="hold"/>
                                        <p:tgtEl>
                                          <p:spTgt spid="20"/>
                                        </p:tgtEl>
                                        <p:attrNameLst>
                                          <p:attrName>ppt_x</p:attrName>
                                        </p:attrNameLst>
                                      </p:cBhvr>
                                      <p:to>
                                        <p:strVal val="(0.5)"/>
                                      </p:to>
                                    </p:set>
                                    <p:anim from="(0.5)" to="(#ppt_x)" calcmode="lin" valueType="num">
                                      <p:cBhvr>
                                        <p:cTn id="47" dur="615" accel="100000" fill="hold">
                                          <p:stCondLst>
                                            <p:cond delay="385"/>
                                          </p:stCondLst>
                                        </p:cTn>
                                        <p:tgtEl>
                                          <p:spTgt spid="20"/>
                                        </p:tgtEl>
                                        <p:attrNameLst>
                                          <p:attrName>ppt_x</p:attrName>
                                        </p:attrNameLst>
                                      </p:cBhvr>
                                    </p:anim>
                                    <p:set>
                                      <p:cBhvr>
                                        <p:cTn id="48" dur="385" fill="hold"/>
                                        <p:tgtEl>
                                          <p:spTgt spid="20"/>
                                        </p:tgtEl>
                                        <p:attrNameLst>
                                          <p:attrName>ppt_y</p:attrName>
                                        </p:attrNameLst>
                                      </p:cBhvr>
                                      <p:to>
                                        <p:strVal val="(#ppt_y+0.4)"/>
                                      </p:to>
                                    </p:set>
                                    <p:anim from="(#ppt_y+0.4)" to="(#ppt_y)" calcmode="lin" valueType="num">
                                      <p:cBhvr>
                                        <p:cTn id="49" dur="615" accel="100000" fill="hold">
                                          <p:stCondLst>
                                            <p:cond delay="385"/>
                                          </p:stCondLst>
                                        </p:cTn>
                                        <p:tgtEl>
                                          <p:spTgt spid="20"/>
                                        </p:tgtEl>
                                        <p:attrNameLst>
                                          <p:attrName>ppt_y</p:attrName>
                                        </p:attrNameLst>
                                      </p:cBhvr>
                                    </p:anim>
                                  </p:childTnLst>
                                </p:cTn>
                              </p:par>
                              <p:par>
                                <p:cTn id="50" presetID="51" presetClass="entr" presetSubtype="0" fill="hold"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385" decel="100000"/>
                                        <p:tgtEl>
                                          <p:spTgt spid="24"/>
                                        </p:tgtEl>
                                      </p:cBhvr>
                                    </p:animEffect>
                                    <p:animScale>
                                      <p:cBhvr>
                                        <p:cTn id="53" dur="385" decel="100000"/>
                                        <p:tgtEl>
                                          <p:spTgt spid="24"/>
                                        </p:tgtEl>
                                      </p:cBhvr>
                                      <p:from x="10000" y="10000"/>
                                      <p:to x="200000" y="450000"/>
                                    </p:animScale>
                                    <p:animScale>
                                      <p:cBhvr>
                                        <p:cTn id="54" dur="615" accel="100000" fill="hold">
                                          <p:stCondLst>
                                            <p:cond delay="385"/>
                                          </p:stCondLst>
                                        </p:cTn>
                                        <p:tgtEl>
                                          <p:spTgt spid="24"/>
                                        </p:tgtEl>
                                      </p:cBhvr>
                                      <p:from x="200000" y="450000"/>
                                      <p:to x="100000" y="100000"/>
                                    </p:animScale>
                                    <p:set>
                                      <p:cBhvr>
                                        <p:cTn id="55" dur="385" fill="hold"/>
                                        <p:tgtEl>
                                          <p:spTgt spid="24"/>
                                        </p:tgtEl>
                                        <p:attrNameLst>
                                          <p:attrName>ppt_x</p:attrName>
                                        </p:attrNameLst>
                                      </p:cBhvr>
                                      <p:to>
                                        <p:strVal val="(0.5)"/>
                                      </p:to>
                                    </p:set>
                                    <p:anim from="(0.5)" to="(#ppt_x)" calcmode="lin" valueType="num">
                                      <p:cBhvr>
                                        <p:cTn id="56" dur="615" accel="100000" fill="hold">
                                          <p:stCondLst>
                                            <p:cond delay="385"/>
                                          </p:stCondLst>
                                        </p:cTn>
                                        <p:tgtEl>
                                          <p:spTgt spid="24"/>
                                        </p:tgtEl>
                                        <p:attrNameLst>
                                          <p:attrName>ppt_x</p:attrName>
                                        </p:attrNameLst>
                                      </p:cBhvr>
                                    </p:anim>
                                    <p:set>
                                      <p:cBhvr>
                                        <p:cTn id="57" dur="385" fill="hold"/>
                                        <p:tgtEl>
                                          <p:spTgt spid="24"/>
                                        </p:tgtEl>
                                        <p:attrNameLst>
                                          <p:attrName>ppt_y</p:attrName>
                                        </p:attrNameLst>
                                      </p:cBhvr>
                                      <p:to>
                                        <p:strVal val="(#ppt_y+0.4)"/>
                                      </p:to>
                                    </p:set>
                                    <p:anim from="(#ppt_y+0.4)" to="(#ppt_y)" calcmode="lin" valueType="num">
                                      <p:cBhvr>
                                        <p:cTn id="58" dur="615" accel="100000" fill="hold">
                                          <p:stCondLst>
                                            <p:cond delay="385"/>
                                          </p:stCondLst>
                                        </p:cTn>
                                        <p:tgtEl>
                                          <p:spTgt spid="24"/>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mtClean="0"/>
              <a:t>DDD recommended-Layering</a:t>
            </a:r>
            <a:endParaRPr lang="en-US" dirty="0"/>
          </a:p>
        </p:txBody>
      </p:sp>
      <p:sp>
        <p:nvSpPr>
          <p:cNvPr id="4" name="Rounded Rectangle 3"/>
          <p:cNvSpPr/>
          <p:nvPr/>
        </p:nvSpPr>
        <p:spPr>
          <a:xfrm>
            <a:off x="3276600" y="1752600"/>
            <a:ext cx="236220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5" name="Rounded Rectangle 4"/>
          <p:cNvSpPr/>
          <p:nvPr/>
        </p:nvSpPr>
        <p:spPr>
          <a:xfrm>
            <a:off x="3276600" y="2546350"/>
            <a:ext cx="236220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6" name="Rounded Rectangle 5"/>
          <p:cNvSpPr/>
          <p:nvPr/>
        </p:nvSpPr>
        <p:spPr>
          <a:xfrm>
            <a:off x="3276600" y="3578225"/>
            <a:ext cx="236220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7" name="Rounded Rectangle 6"/>
          <p:cNvSpPr/>
          <p:nvPr/>
        </p:nvSpPr>
        <p:spPr>
          <a:xfrm>
            <a:off x="3276600" y="4848225"/>
            <a:ext cx="236220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3" name="Elbow Connector 12"/>
          <p:cNvCxnSpPr>
            <a:stCxn id="4" idx="3"/>
            <a:endCxn id="7" idx="3"/>
          </p:cNvCxnSpPr>
          <p:nvPr/>
        </p:nvCxnSpPr>
        <p:spPr>
          <a:xfrm>
            <a:off x="5638800" y="2030413"/>
            <a:ext cx="1588" cy="3175000"/>
          </a:xfrm>
          <a:prstGeom prst="bentConnector3">
            <a:avLst>
              <a:gd name="adj1" fmla="val 30736282"/>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5" name="Elbow Connector 14"/>
          <p:cNvCxnSpPr>
            <a:stCxn id="4" idx="3"/>
            <a:endCxn id="6" idx="3"/>
          </p:cNvCxnSpPr>
          <p:nvPr/>
        </p:nvCxnSpPr>
        <p:spPr>
          <a:xfrm>
            <a:off x="5638800" y="2030413"/>
            <a:ext cx="1588" cy="2024063"/>
          </a:xfrm>
          <a:prstGeom prst="bentConnector3">
            <a:avLst>
              <a:gd name="adj1" fmla="val 14395466"/>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0" name="Elbow Connector 19"/>
          <p:cNvCxnSpPr>
            <a:stCxn id="4" idx="2"/>
            <a:endCxn id="5" idx="0"/>
          </p:cNvCxnSpPr>
          <p:nvPr/>
        </p:nvCxnSpPr>
        <p:spPr>
          <a:xfrm rot="5400000">
            <a:off x="4338638" y="2427321"/>
            <a:ext cx="238125" cy="1588"/>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2" name="Elbow Connector 21"/>
          <p:cNvCxnSpPr>
            <a:stCxn id="5" idx="1"/>
            <a:endCxn id="7" idx="1"/>
          </p:cNvCxnSpPr>
          <p:nvPr/>
        </p:nvCxnSpPr>
        <p:spPr>
          <a:xfrm rot="10800000" flipV="1">
            <a:off x="3276600" y="2863850"/>
            <a:ext cx="1588" cy="2341563"/>
          </a:xfrm>
          <a:prstGeom prst="bentConnector3">
            <a:avLst>
              <a:gd name="adj1" fmla="val 14395466"/>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4" name="Straight Arrow Connector 23"/>
          <p:cNvCxnSpPr>
            <a:stCxn id="5" idx="2"/>
            <a:endCxn id="6" idx="0"/>
          </p:cNvCxnSpPr>
          <p:nvPr/>
        </p:nvCxnSpPr>
        <p:spPr>
          <a:xfrm rot="5400000">
            <a:off x="4259263" y="3379821"/>
            <a:ext cx="396875"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6" name="Straight Arrow Connector 25"/>
          <p:cNvCxnSpPr>
            <a:stCxn id="7" idx="0"/>
            <a:endCxn id="6" idx="2"/>
          </p:cNvCxnSpPr>
          <p:nvPr/>
        </p:nvCxnSpPr>
        <p:spPr>
          <a:xfrm rot="5400000" flipH="1" flipV="1">
            <a:off x="4298950" y="4689508"/>
            <a:ext cx="3175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85" decel="100000"/>
                                        <p:tgtEl>
                                          <p:spTgt spid="7"/>
                                        </p:tgtEl>
                                      </p:cBhvr>
                                    </p:animEffect>
                                    <p:animScale>
                                      <p:cBhvr>
                                        <p:cTn id="8" dur="385" decel="100000"/>
                                        <p:tgtEl>
                                          <p:spTgt spid="7"/>
                                        </p:tgtEl>
                                      </p:cBhvr>
                                      <p:from x="10000" y="10000"/>
                                      <p:to x="200000" y="450000"/>
                                    </p:animScale>
                                    <p:animScale>
                                      <p:cBhvr>
                                        <p:cTn id="9" dur="615" accel="100000" fill="hold">
                                          <p:stCondLst>
                                            <p:cond delay="385"/>
                                          </p:stCondLst>
                                        </p:cTn>
                                        <p:tgtEl>
                                          <p:spTgt spid="7"/>
                                        </p:tgtEl>
                                      </p:cBhvr>
                                      <p:from x="200000" y="450000"/>
                                      <p:to x="100000" y="100000"/>
                                    </p:animScale>
                                    <p:set>
                                      <p:cBhvr>
                                        <p:cTn id="10" dur="385" fill="hold"/>
                                        <p:tgtEl>
                                          <p:spTgt spid="7"/>
                                        </p:tgtEl>
                                        <p:attrNameLst>
                                          <p:attrName>ppt_x</p:attrName>
                                        </p:attrNameLst>
                                      </p:cBhvr>
                                      <p:to>
                                        <p:strVal val="(0.5)"/>
                                      </p:to>
                                    </p:set>
                                    <p:anim from="(0.5)" to="(#ppt_x)" calcmode="lin" valueType="num">
                                      <p:cBhvr>
                                        <p:cTn id="11" dur="615" accel="100000" fill="hold">
                                          <p:stCondLst>
                                            <p:cond delay="385"/>
                                          </p:stCondLst>
                                        </p:cTn>
                                        <p:tgtEl>
                                          <p:spTgt spid="7"/>
                                        </p:tgtEl>
                                        <p:attrNameLst>
                                          <p:attrName>ppt_x</p:attrName>
                                        </p:attrNameLst>
                                      </p:cBhvr>
                                    </p:anim>
                                    <p:set>
                                      <p:cBhvr>
                                        <p:cTn id="12" dur="385" fill="hold"/>
                                        <p:tgtEl>
                                          <p:spTgt spid="7"/>
                                        </p:tgtEl>
                                        <p:attrNameLst>
                                          <p:attrName>ppt_y</p:attrName>
                                        </p:attrNameLst>
                                      </p:cBhvr>
                                      <p:to>
                                        <p:strVal val="(#ppt_y+0.4)"/>
                                      </p:to>
                                    </p:set>
                                    <p:anim from="(#ppt_y+0.4)" to="(#ppt_y)" calcmode="lin" valueType="num">
                                      <p:cBhvr>
                                        <p:cTn id="13" dur="615" accel="100000" fill="hold">
                                          <p:stCondLst>
                                            <p:cond delay="385"/>
                                          </p:stCondLst>
                                        </p:cTn>
                                        <p:tgtEl>
                                          <p:spTgt spid="7"/>
                                        </p:tgtEl>
                                        <p:attrNameLst>
                                          <p:attrName>ppt_y</p:attrName>
                                        </p:attrNameLst>
                                      </p:cBhvr>
                                    </p:anim>
                                  </p:childTnLst>
                                </p:cTn>
                              </p:par>
                              <p:par>
                                <p:cTn id="14" presetID="51"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385" decel="100000"/>
                                        <p:tgtEl>
                                          <p:spTgt spid="26"/>
                                        </p:tgtEl>
                                      </p:cBhvr>
                                    </p:animEffect>
                                    <p:animScale>
                                      <p:cBhvr>
                                        <p:cTn id="17" dur="385" decel="100000"/>
                                        <p:tgtEl>
                                          <p:spTgt spid="26"/>
                                        </p:tgtEl>
                                      </p:cBhvr>
                                      <p:from x="10000" y="10000"/>
                                      <p:to x="200000" y="450000"/>
                                    </p:animScale>
                                    <p:animScale>
                                      <p:cBhvr>
                                        <p:cTn id="18" dur="615" accel="100000" fill="hold">
                                          <p:stCondLst>
                                            <p:cond delay="385"/>
                                          </p:stCondLst>
                                        </p:cTn>
                                        <p:tgtEl>
                                          <p:spTgt spid="26"/>
                                        </p:tgtEl>
                                      </p:cBhvr>
                                      <p:from x="200000" y="450000"/>
                                      <p:to x="100000" y="100000"/>
                                    </p:animScale>
                                    <p:set>
                                      <p:cBhvr>
                                        <p:cTn id="19" dur="385" fill="hold"/>
                                        <p:tgtEl>
                                          <p:spTgt spid="26"/>
                                        </p:tgtEl>
                                        <p:attrNameLst>
                                          <p:attrName>ppt_x</p:attrName>
                                        </p:attrNameLst>
                                      </p:cBhvr>
                                      <p:to>
                                        <p:strVal val="(0.5)"/>
                                      </p:to>
                                    </p:set>
                                    <p:anim from="(0.5)" to="(#ppt_x)" calcmode="lin" valueType="num">
                                      <p:cBhvr>
                                        <p:cTn id="20" dur="615" accel="100000" fill="hold">
                                          <p:stCondLst>
                                            <p:cond delay="385"/>
                                          </p:stCondLst>
                                        </p:cTn>
                                        <p:tgtEl>
                                          <p:spTgt spid="26"/>
                                        </p:tgtEl>
                                        <p:attrNameLst>
                                          <p:attrName>ppt_x</p:attrName>
                                        </p:attrNameLst>
                                      </p:cBhvr>
                                    </p:anim>
                                    <p:set>
                                      <p:cBhvr>
                                        <p:cTn id="21" dur="385" fill="hold"/>
                                        <p:tgtEl>
                                          <p:spTgt spid="26"/>
                                        </p:tgtEl>
                                        <p:attrNameLst>
                                          <p:attrName>ppt_y</p:attrName>
                                        </p:attrNameLst>
                                      </p:cBhvr>
                                      <p:to>
                                        <p:strVal val="(#ppt_y+0.4)"/>
                                      </p:to>
                                    </p:set>
                                    <p:anim from="(#ppt_y+0.4)" to="(#ppt_y)" calcmode="lin" valueType="num">
                                      <p:cBhvr>
                                        <p:cTn id="22" dur="615" accel="100000" fill="hold">
                                          <p:stCondLst>
                                            <p:cond delay="385"/>
                                          </p:stCondLst>
                                        </p:cTn>
                                        <p:tgtEl>
                                          <p:spTgt spid="26"/>
                                        </p:tgtEl>
                                        <p:attrNameLst>
                                          <p:attrName>ppt_y</p:attrName>
                                        </p:attrNameLst>
                                      </p:cBhvr>
                                    </p:anim>
                                  </p:childTnLst>
                                </p:cTn>
                              </p:par>
                            </p:childTnLst>
                          </p:cTn>
                        </p:par>
                      </p:childTnLst>
                    </p:cTn>
                  </p:par>
                  <p:par>
                    <p:cTn id="23" fill="hold">
                      <p:stCondLst>
                        <p:cond delay="indefinite"/>
                      </p:stCondLst>
                      <p:childTnLst>
                        <p:par>
                          <p:cTn id="24" fill="hold">
                            <p:stCondLst>
                              <p:cond delay="0"/>
                            </p:stCondLst>
                            <p:childTnLst>
                              <p:par>
                                <p:cTn id="25" presetID="5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385" decel="100000"/>
                                        <p:tgtEl>
                                          <p:spTgt spid="5"/>
                                        </p:tgtEl>
                                      </p:cBhvr>
                                    </p:animEffect>
                                    <p:animScale>
                                      <p:cBhvr>
                                        <p:cTn id="28" dur="385" decel="100000"/>
                                        <p:tgtEl>
                                          <p:spTgt spid="5"/>
                                        </p:tgtEl>
                                      </p:cBhvr>
                                      <p:from x="10000" y="10000"/>
                                      <p:to x="200000" y="450000"/>
                                    </p:animScale>
                                    <p:animScale>
                                      <p:cBhvr>
                                        <p:cTn id="29" dur="615" accel="100000" fill="hold">
                                          <p:stCondLst>
                                            <p:cond delay="385"/>
                                          </p:stCondLst>
                                        </p:cTn>
                                        <p:tgtEl>
                                          <p:spTgt spid="5"/>
                                        </p:tgtEl>
                                      </p:cBhvr>
                                      <p:from x="200000" y="450000"/>
                                      <p:to x="100000" y="100000"/>
                                    </p:animScale>
                                    <p:set>
                                      <p:cBhvr>
                                        <p:cTn id="30" dur="385" fill="hold"/>
                                        <p:tgtEl>
                                          <p:spTgt spid="5"/>
                                        </p:tgtEl>
                                        <p:attrNameLst>
                                          <p:attrName>ppt_x</p:attrName>
                                        </p:attrNameLst>
                                      </p:cBhvr>
                                      <p:to>
                                        <p:strVal val="(0.5)"/>
                                      </p:to>
                                    </p:set>
                                    <p:anim from="(0.5)" to="(#ppt_x)" calcmode="lin" valueType="num">
                                      <p:cBhvr>
                                        <p:cTn id="31" dur="615" accel="100000" fill="hold">
                                          <p:stCondLst>
                                            <p:cond delay="385"/>
                                          </p:stCondLst>
                                        </p:cTn>
                                        <p:tgtEl>
                                          <p:spTgt spid="5"/>
                                        </p:tgtEl>
                                        <p:attrNameLst>
                                          <p:attrName>ppt_x</p:attrName>
                                        </p:attrNameLst>
                                      </p:cBhvr>
                                    </p:anim>
                                    <p:set>
                                      <p:cBhvr>
                                        <p:cTn id="32" dur="385" fill="hold"/>
                                        <p:tgtEl>
                                          <p:spTgt spid="5"/>
                                        </p:tgtEl>
                                        <p:attrNameLst>
                                          <p:attrName>ppt_y</p:attrName>
                                        </p:attrNameLst>
                                      </p:cBhvr>
                                      <p:to>
                                        <p:strVal val="(#ppt_y+0.4)"/>
                                      </p:to>
                                    </p:set>
                                    <p:anim from="(#ppt_y+0.4)" to="(#ppt_y)" calcmode="lin" valueType="num">
                                      <p:cBhvr>
                                        <p:cTn id="33" dur="615" accel="100000" fill="hold">
                                          <p:stCondLst>
                                            <p:cond delay="385"/>
                                          </p:stCondLst>
                                        </p:cTn>
                                        <p:tgtEl>
                                          <p:spTgt spid="5"/>
                                        </p:tgtEl>
                                        <p:attrNameLst>
                                          <p:attrName>ppt_y</p:attrName>
                                        </p:attrNameLst>
                                      </p:cBhvr>
                                    </p:anim>
                                  </p:childTnLst>
                                </p:cTn>
                              </p:par>
                              <p:par>
                                <p:cTn id="34" presetID="51" presetClass="entr" presetSubtype="0"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385" decel="100000"/>
                                        <p:tgtEl>
                                          <p:spTgt spid="22"/>
                                        </p:tgtEl>
                                      </p:cBhvr>
                                    </p:animEffect>
                                    <p:animScale>
                                      <p:cBhvr>
                                        <p:cTn id="37" dur="385" decel="100000"/>
                                        <p:tgtEl>
                                          <p:spTgt spid="22"/>
                                        </p:tgtEl>
                                      </p:cBhvr>
                                      <p:from x="10000" y="10000"/>
                                      <p:to x="200000" y="450000"/>
                                    </p:animScale>
                                    <p:animScale>
                                      <p:cBhvr>
                                        <p:cTn id="38" dur="615" accel="100000" fill="hold">
                                          <p:stCondLst>
                                            <p:cond delay="385"/>
                                          </p:stCondLst>
                                        </p:cTn>
                                        <p:tgtEl>
                                          <p:spTgt spid="22"/>
                                        </p:tgtEl>
                                      </p:cBhvr>
                                      <p:from x="200000" y="450000"/>
                                      <p:to x="100000" y="100000"/>
                                    </p:animScale>
                                    <p:set>
                                      <p:cBhvr>
                                        <p:cTn id="39" dur="385" fill="hold"/>
                                        <p:tgtEl>
                                          <p:spTgt spid="22"/>
                                        </p:tgtEl>
                                        <p:attrNameLst>
                                          <p:attrName>ppt_x</p:attrName>
                                        </p:attrNameLst>
                                      </p:cBhvr>
                                      <p:to>
                                        <p:strVal val="(0.5)"/>
                                      </p:to>
                                    </p:set>
                                    <p:anim from="(0.5)" to="(#ppt_x)" calcmode="lin" valueType="num">
                                      <p:cBhvr>
                                        <p:cTn id="40" dur="615" accel="100000" fill="hold">
                                          <p:stCondLst>
                                            <p:cond delay="385"/>
                                          </p:stCondLst>
                                        </p:cTn>
                                        <p:tgtEl>
                                          <p:spTgt spid="22"/>
                                        </p:tgtEl>
                                        <p:attrNameLst>
                                          <p:attrName>ppt_x</p:attrName>
                                        </p:attrNameLst>
                                      </p:cBhvr>
                                    </p:anim>
                                    <p:set>
                                      <p:cBhvr>
                                        <p:cTn id="41" dur="385" fill="hold"/>
                                        <p:tgtEl>
                                          <p:spTgt spid="22"/>
                                        </p:tgtEl>
                                        <p:attrNameLst>
                                          <p:attrName>ppt_y</p:attrName>
                                        </p:attrNameLst>
                                      </p:cBhvr>
                                      <p:to>
                                        <p:strVal val="(#ppt_y+0.4)"/>
                                      </p:to>
                                    </p:set>
                                    <p:anim from="(#ppt_y+0.4)" to="(#ppt_y)" calcmode="lin" valueType="num">
                                      <p:cBhvr>
                                        <p:cTn id="42" dur="615" accel="100000" fill="hold">
                                          <p:stCondLst>
                                            <p:cond delay="385"/>
                                          </p:stCondLst>
                                        </p:cTn>
                                        <p:tgtEl>
                                          <p:spTgt spid="22"/>
                                        </p:tgtEl>
                                        <p:attrNameLst>
                                          <p:attrName>ppt_y</p:attrName>
                                        </p:attrNameLst>
                                      </p:cBhvr>
                                    </p:anim>
                                  </p:childTnLst>
                                </p:cTn>
                              </p:par>
                              <p:par>
                                <p:cTn id="43" presetID="5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385" decel="100000"/>
                                        <p:tgtEl>
                                          <p:spTgt spid="24"/>
                                        </p:tgtEl>
                                      </p:cBhvr>
                                    </p:animEffect>
                                    <p:animScale>
                                      <p:cBhvr>
                                        <p:cTn id="46" dur="385" decel="100000"/>
                                        <p:tgtEl>
                                          <p:spTgt spid="24"/>
                                        </p:tgtEl>
                                      </p:cBhvr>
                                      <p:from x="10000" y="10000"/>
                                      <p:to x="200000" y="450000"/>
                                    </p:animScale>
                                    <p:animScale>
                                      <p:cBhvr>
                                        <p:cTn id="47" dur="615" accel="100000" fill="hold">
                                          <p:stCondLst>
                                            <p:cond delay="385"/>
                                          </p:stCondLst>
                                        </p:cTn>
                                        <p:tgtEl>
                                          <p:spTgt spid="24"/>
                                        </p:tgtEl>
                                      </p:cBhvr>
                                      <p:from x="200000" y="450000"/>
                                      <p:to x="100000" y="100000"/>
                                    </p:animScale>
                                    <p:set>
                                      <p:cBhvr>
                                        <p:cTn id="48" dur="385" fill="hold"/>
                                        <p:tgtEl>
                                          <p:spTgt spid="24"/>
                                        </p:tgtEl>
                                        <p:attrNameLst>
                                          <p:attrName>ppt_x</p:attrName>
                                        </p:attrNameLst>
                                      </p:cBhvr>
                                      <p:to>
                                        <p:strVal val="(0.5)"/>
                                      </p:to>
                                    </p:set>
                                    <p:anim from="(0.5)" to="(#ppt_x)" calcmode="lin" valueType="num">
                                      <p:cBhvr>
                                        <p:cTn id="49" dur="615" accel="100000" fill="hold">
                                          <p:stCondLst>
                                            <p:cond delay="385"/>
                                          </p:stCondLst>
                                        </p:cTn>
                                        <p:tgtEl>
                                          <p:spTgt spid="24"/>
                                        </p:tgtEl>
                                        <p:attrNameLst>
                                          <p:attrName>ppt_x</p:attrName>
                                        </p:attrNameLst>
                                      </p:cBhvr>
                                    </p:anim>
                                    <p:set>
                                      <p:cBhvr>
                                        <p:cTn id="50" dur="385" fill="hold"/>
                                        <p:tgtEl>
                                          <p:spTgt spid="24"/>
                                        </p:tgtEl>
                                        <p:attrNameLst>
                                          <p:attrName>ppt_y</p:attrName>
                                        </p:attrNameLst>
                                      </p:cBhvr>
                                      <p:to>
                                        <p:strVal val="(#ppt_y+0.4)"/>
                                      </p:to>
                                    </p:set>
                                    <p:anim from="(#ppt_y+0.4)" to="(#ppt_y)" calcmode="lin" valueType="num">
                                      <p:cBhvr>
                                        <p:cTn id="51" dur="615" accel="100000" fill="hold">
                                          <p:stCondLst>
                                            <p:cond delay="385"/>
                                          </p:stCondLst>
                                        </p:cTn>
                                        <p:tgtEl>
                                          <p:spTgt spid="24"/>
                                        </p:tgtEl>
                                        <p:attrNameLst>
                                          <p:attrName>ppt_y</p:attrName>
                                        </p:attrNameLst>
                                      </p:cBhvr>
                                    </p:anim>
                                  </p:childTnLst>
                                </p:cTn>
                              </p:par>
                            </p:childTnLst>
                          </p:cTn>
                        </p:par>
                      </p:childTnLst>
                    </p:cTn>
                  </p:par>
                  <p:par>
                    <p:cTn id="52" fill="hold">
                      <p:stCondLst>
                        <p:cond delay="indefinite"/>
                      </p:stCondLst>
                      <p:childTnLst>
                        <p:par>
                          <p:cTn id="53" fill="hold">
                            <p:stCondLst>
                              <p:cond delay="0"/>
                            </p:stCondLst>
                            <p:childTnLst>
                              <p:par>
                                <p:cTn id="54" presetID="51" presetClass="entr" presetSubtype="0"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385" decel="100000"/>
                                        <p:tgtEl>
                                          <p:spTgt spid="4"/>
                                        </p:tgtEl>
                                      </p:cBhvr>
                                    </p:animEffect>
                                    <p:animScale>
                                      <p:cBhvr>
                                        <p:cTn id="57" dur="385" decel="100000"/>
                                        <p:tgtEl>
                                          <p:spTgt spid="4"/>
                                        </p:tgtEl>
                                      </p:cBhvr>
                                      <p:from x="10000" y="10000"/>
                                      <p:to x="200000" y="450000"/>
                                    </p:animScale>
                                    <p:animScale>
                                      <p:cBhvr>
                                        <p:cTn id="58" dur="615" accel="100000" fill="hold">
                                          <p:stCondLst>
                                            <p:cond delay="385"/>
                                          </p:stCondLst>
                                        </p:cTn>
                                        <p:tgtEl>
                                          <p:spTgt spid="4"/>
                                        </p:tgtEl>
                                      </p:cBhvr>
                                      <p:from x="200000" y="450000"/>
                                      <p:to x="100000" y="100000"/>
                                    </p:animScale>
                                    <p:set>
                                      <p:cBhvr>
                                        <p:cTn id="59" dur="385" fill="hold"/>
                                        <p:tgtEl>
                                          <p:spTgt spid="4"/>
                                        </p:tgtEl>
                                        <p:attrNameLst>
                                          <p:attrName>ppt_x</p:attrName>
                                        </p:attrNameLst>
                                      </p:cBhvr>
                                      <p:to>
                                        <p:strVal val="(0.5)"/>
                                      </p:to>
                                    </p:set>
                                    <p:anim from="(0.5)" to="(#ppt_x)" calcmode="lin" valueType="num">
                                      <p:cBhvr>
                                        <p:cTn id="60" dur="615" accel="100000" fill="hold">
                                          <p:stCondLst>
                                            <p:cond delay="385"/>
                                          </p:stCondLst>
                                        </p:cTn>
                                        <p:tgtEl>
                                          <p:spTgt spid="4"/>
                                        </p:tgtEl>
                                        <p:attrNameLst>
                                          <p:attrName>ppt_x</p:attrName>
                                        </p:attrNameLst>
                                      </p:cBhvr>
                                    </p:anim>
                                    <p:set>
                                      <p:cBhvr>
                                        <p:cTn id="61" dur="385" fill="hold"/>
                                        <p:tgtEl>
                                          <p:spTgt spid="4"/>
                                        </p:tgtEl>
                                        <p:attrNameLst>
                                          <p:attrName>ppt_y</p:attrName>
                                        </p:attrNameLst>
                                      </p:cBhvr>
                                      <p:to>
                                        <p:strVal val="(#ppt_y+0.4)"/>
                                      </p:to>
                                    </p:set>
                                    <p:anim from="(#ppt_y+0.4)" to="(#ppt_y)" calcmode="lin" valueType="num">
                                      <p:cBhvr>
                                        <p:cTn id="62" dur="615" accel="100000" fill="hold">
                                          <p:stCondLst>
                                            <p:cond delay="385"/>
                                          </p:stCondLst>
                                        </p:cTn>
                                        <p:tgtEl>
                                          <p:spTgt spid="4"/>
                                        </p:tgtEl>
                                        <p:attrNameLst>
                                          <p:attrName>ppt_y</p:attrName>
                                        </p:attrNameLst>
                                      </p:cBhvr>
                                    </p:anim>
                                  </p:childTnLst>
                                </p:cTn>
                              </p:par>
                              <p:par>
                                <p:cTn id="63" presetID="51" presetClass="entr" presetSubtype="0" fill="hold" nodeType="with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385" decel="100000"/>
                                        <p:tgtEl>
                                          <p:spTgt spid="20"/>
                                        </p:tgtEl>
                                      </p:cBhvr>
                                    </p:animEffect>
                                    <p:animScale>
                                      <p:cBhvr>
                                        <p:cTn id="66" dur="385" decel="100000"/>
                                        <p:tgtEl>
                                          <p:spTgt spid="20"/>
                                        </p:tgtEl>
                                      </p:cBhvr>
                                      <p:from x="10000" y="10000"/>
                                      <p:to x="200000" y="450000"/>
                                    </p:animScale>
                                    <p:animScale>
                                      <p:cBhvr>
                                        <p:cTn id="67" dur="615" accel="100000" fill="hold">
                                          <p:stCondLst>
                                            <p:cond delay="385"/>
                                          </p:stCondLst>
                                        </p:cTn>
                                        <p:tgtEl>
                                          <p:spTgt spid="20"/>
                                        </p:tgtEl>
                                      </p:cBhvr>
                                      <p:from x="200000" y="450000"/>
                                      <p:to x="100000" y="100000"/>
                                    </p:animScale>
                                    <p:set>
                                      <p:cBhvr>
                                        <p:cTn id="68" dur="385" fill="hold"/>
                                        <p:tgtEl>
                                          <p:spTgt spid="20"/>
                                        </p:tgtEl>
                                        <p:attrNameLst>
                                          <p:attrName>ppt_x</p:attrName>
                                        </p:attrNameLst>
                                      </p:cBhvr>
                                      <p:to>
                                        <p:strVal val="(0.5)"/>
                                      </p:to>
                                    </p:set>
                                    <p:anim from="(0.5)" to="(#ppt_x)" calcmode="lin" valueType="num">
                                      <p:cBhvr>
                                        <p:cTn id="69" dur="615" accel="100000" fill="hold">
                                          <p:stCondLst>
                                            <p:cond delay="385"/>
                                          </p:stCondLst>
                                        </p:cTn>
                                        <p:tgtEl>
                                          <p:spTgt spid="20"/>
                                        </p:tgtEl>
                                        <p:attrNameLst>
                                          <p:attrName>ppt_x</p:attrName>
                                        </p:attrNameLst>
                                      </p:cBhvr>
                                    </p:anim>
                                    <p:set>
                                      <p:cBhvr>
                                        <p:cTn id="70" dur="385" fill="hold"/>
                                        <p:tgtEl>
                                          <p:spTgt spid="20"/>
                                        </p:tgtEl>
                                        <p:attrNameLst>
                                          <p:attrName>ppt_y</p:attrName>
                                        </p:attrNameLst>
                                      </p:cBhvr>
                                      <p:to>
                                        <p:strVal val="(#ppt_y+0.4)"/>
                                      </p:to>
                                    </p:set>
                                    <p:anim from="(#ppt_y+0.4)" to="(#ppt_y)" calcmode="lin" valueType="num">
                                      <p:cBhvr>
                                        <p:cTn id="71" dur="615" accel="100000" fill="hold">
                                          <p:stCondLst>
                                            <p:cond delay="385"/>
                                          </p:stCondLst>
                                        </p:cTn>
                                        <p:tgtEl>
                                          <p:spTgt spid="20"/>
                                        </p:tgtEl>
                                        <p:attrNameLst>
                                          <p:attrName>ppt_y</p:attrName>
                                        </p:attrNameLst>
                                      </p:cBhvr>
                                    </p:anim>
                                  </p:childTnLst>
                                </p:cTn>
                              </p:par>
                              <p:par>
                                <p:cTn id="72" presetID="51" presetClass="entr" presetSubtype="0" fill="hold" nodeType="with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fade">
                                      <p:cBhvr>
                                        <p:cTn id="74" dur="385" decel="100000"/>
                                        <p:tgtEl>
                                          <p:spTgt spid="15"/>
                                        </p:tgtEl>
                                      </p:cBhvr>
                                    </p:animEffect>
                                    <p:animScale>
                                      <p:cBhvr>
                                        <p:cTn id="75" dur="385" decel="100000"/>
                                        <p:tgtEl>
                                          <p:spTgt spid="15"/>
                                        </p:tgtEl>
                                      </p:cBhvr>
                                      <p:from x="10000" y="10000"/>
                                      <p:to x="200000" y="450000"/>
                                    </p:animScale>
                                    <p:animScale>
                                      <p:cBhvr>
                                        <p:cTn id="76" dur="615" accel="100000" fill="hold">
                                          <p:stCondLst>
                                            <p:cond delay="385"/>
                                          </p:stCondLst>
                                        </p:cTn>
                                        <p:tgtEl>
                                          <p:spTgt spid="15"/>
                                        </p:tgtEl>
                                      </p:cBhvr>
                                      <p:from x="200000" y="450000"/>
                                      <p:to x="100000" y="100000"/>
                                    </p:animScale>
                                    <p:set>
                                      <p:cBhvr>
                                        <p:cTn id="77" dur="385" fill="hold"/>
                                        <p:tgtEl>
                                          <p:spTgt spid="15"/>
                                        </p:tgtEl>
                                        <p:attrNameLst>
                                          <p:attrName>ppt_x</p:attrName>
                                        </p:attrNameLst>
                                      </p:cBhvr>
                                      <p:to>
                                        <p:strVal val="(0.5)"/>
                                      </p:to>
                                    </p:set>
                                    <p:anim from="(0.5)" to="(#ppt_x)" calcmode="lin" valueType="num">
                                      <p:cBhvr>
                                        <p:cTn id="78" dur="615" accel="100000" fill="hold">
                                          <p:stCondLst>
                                            <p:cond delay="385"/>
                                          </p:stCondLst>
                                        </p:cTn>
                                        <p:tgtEl>
                                          <p:spTgt spid="15"/>
                                        </p:tgtEl>
                                        <p:attrNameLst>
                                          <p:attrName>ppt_x</p:attrName>
                                        </p:attrNameLst>
                                      </p:cBhvr>
                                    </p:anim>
                                    <p:set>
                                      <p:cBhvr>
                                        <p:cTn id="79" dur="385" fill="hold"/>
                                        <p:tgtEl>
                                          <p:spTgt spid="15"/>
                                        </p:tgtEl>
                                        <p:attrNameLst>
                                          <p:attrName>ppt_y</p:attrName>
                                        </p:attrNameLst>
                                      </p:cBhvr>
                                      <p:to>
                                        <p:strVal val="(#ppt_y+0.4)"/>
                                      </p:to>
                                    </p:set>
                                    <p:anim from="(#ppt_y+0.4)" to="(#ppt_y)" calcmode="lin" valueType="num">
                                      <p:cBhvr>
                                        <p:cTn id="80" dur="615" accel="100000" fill="hold">
                                          <p:stCondLst>
                                            <p:cond delay="385"/>
                                          </p:stCondLst>
                                        </p:cTn>
                                        <p:tgtEl>
                                          <p:spTgt spid="15"/>
                                        </p:tgtEl>
                                        <p:attrNameLst>
                                          <p:attrName>ppt_y</p:attrName>
                                        </p:attrNameLst>
                                      </p:cBhvr>
                                    </p:anim>
                                  </p:childTnLst>
                                </p:cTn>
                              </p:par>
                              <p:par>
                                <p:cTn id="81" presetID="51" presetClass="entr" presetSubtype="0"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Effect transition="in" filter="fade">
                                      <p:cBhvr>
                                        <p:cTn id="83" dur="385" decel="100000"/>
                                        <p:tgtEl>
                                          <p:spTgt spid="13"/>
                                        </p:tgtEl>
                                      </p:cBhvr>
                                    </p:animEffect>
                                    <p:animScale>
                                      <p:cBhvr>
                                        <p:cTn id="84" dur="385" decel="100000"/>
                                        <p:tgtEl>
                                          <p:spTgt spid="13"/>
                                        </p:tgtEl>
                                      </p:cBhvr>
                                      <p:from x="10000" y="10000"/>
                                      <p:to x="200000" y="450000"/>
                                    </p:animScale>
                                    <p:animScale>
                                      <p:cBhvr>
                                        <p:cTn id="85" dur="615" accel="100000" fill="hold">
                                          <p:stCondLst>
                                            <p:cond delay="385"/>
                                          </p:stCondLst>
                                        </p:cTn>
                                        <p:tgtEl>
                                          <p:spTgt spid="13"/>
                                        </p:tgtEl>
                                      </p:cBhvr>
                                      <p:from x="200000" y="450000"/>
                                      <p:to x="100000" y="100000"/>
                                    </p:animScale>
                                    <p:set>
                                      <p:cBhvr>
                                        <p:cTn id="86" dur="385" fill="hold"/>
                                        <p:tgtEl>
                                          <p:spTgt spid="13"/>
                                        </p:tgtEl>
                                        <p:attrNameLst>
                                          <p:attrName>ppt_x</p:attrName>
                                        </p:attrNameLst>
                                      </p:cBhvr>
                                      <p:to>
                                        <p:strVal val="(0.5)"/>
                                      </p:to>
                                    </p:set>
                                    <p:anim from="(0.5)" to="(#ppt_x)" calcmode="lin" valueType="num">
                                      <p:cBhvr>
                                        <p:cTn id="87" dur="615" accel="100000" fill="hold">
                                          <p:stCondLst>
                                            <p:cond delay="385"/>
                                          </p:stCondLst>
                                        </p:cTn>
                                        <p:tgtEl>
                                          <p:spTgt spid="13"/>
                                        </p:tgtEl>
                                        <p:attrNameLst>
                                          <p:attrName>ppt_x</p:attrName>
                                        </p:attrNameLst>
                                      </p:cBhvr>
                                    </p:anim>
                                    <p:set>
                                      <p:cBhvr>
                                        <p:cTn id="88" dur="385" fill="hold"/>
                                        <p:tgtEl>
                                          <p:spTgt spid="13"/>
                                        </p:tgtEl>
                                        <p:attrNameLst>
                                          <p:attrName>ppt_y</p:attrName>
                                        </p:attrNameLst>
                                      </p:cBhvr>
                                      <p:to>
                                        <p:strVal val="(#ppt_y+0.4)"/>
                                      </p:to>
                                    </p:set>
                                    <p:anim from="(#ppt_y+0.4)" to="(#ppt_y)" calcmode="lin" valueType="num">
                                      <p:cBhvr>
                                        <p:cTn id="89" dur="615" accel="100000" fill="hold">
                                          <p:stCondLst>
                                            <p:cond delay="385"/>
                                          </p:stCondLst>
                                        </p:cTn>
                                        <p:tgtEl>
                                          <p:spTgt spid="13"/>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Organizing Domain Logic Patterns</a:t>
            </a:r>
            <a:endParaRPr lang="en-US" dirty="0"/>
          </a:p>
        </p:txBody>
      </p:sp>
      <p:cxnSp>
        <p:nvCxnSpPr>
          <p:cNvPr id="5" name="Straight Arrow Connector 4"/>
          <p:cNvCxnSpPr/>
          <p:nvPr/>
        </p:nvCxnSpPr>
        <p:spPr>
          <a:xfrm>
            <a:off x="1143000" y="5410200"/>
            <a:ext cx="7315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rot="5400000" flipH="1" flipV="1">
            <a:off x="-913606" y="3352006"/>
            <a:ext cx="4114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3276600" y="5486400"/>
            <a:ext cx="2848472" cy="369332"/>
          </a:xfrm>
          <a:prstGeom prst="rect">
            <a:avLst/>
          </a:prstGeom>
          <a:noFill/>
        </p:spPr>
        <p:txBody>
          <a:bodyPr wrap="none" rtlCol="0">
            <a:spAutoFit/>
          </a:bodyPr>
          <a:lstStyle/>
          <a:p>
            <a:r>
              <a:rPr lang="en-US" b="1" dirty="0" smtClean="0"/>
              <a:t>Complexity of Domain Logic</a:t>
            </a:r>
            <a:endParaRPr lang="en-US" b="1" dirty="0"/>
          </a:p>
        </p:txBody>
      </p:sp>
      <p:sp>
        <p:nvSpPr>
          <p:cNvPr id="9" name="TextBox 8"/>
          <p:cNvSpPr txBox="1"/>
          <p:nvPr/>
        </p:nvSpPr>
        <p:spPr>
          <a:xfrm>
            <a:off x="0" y="2286000"/>
            <a:ext cx="1238801" cy="646331"/>
          </a:xfrm>
          <a:prstGeom prst="rect">
            <a:avLst/>
          </a:prstGeom>
          <a:noFill/>
        </p:spPr>
        <p:txBody>
          <a:bodyPr wrap="none" rtlCol="0">
            <a:spAutoFit/>
          </a:bodyPr>
          <a:lstStyle/>
          <a:p>
            <a:pPr algn="ctr"/>
            <a:r>
              <a:rPr lang="en-US" b="1" dirty="0" smtClean="0"/>
              <a:t>Effort</a:t>
            </a:r>
          </a:p>
          <a:p>
            <a:pPr algn="ctr"/>
            <a:r>
              <a:rPr lang="en-US" b="1" dirty="0" smtClean="0"/>
              <a:t>to enhance</a:t>
            </a:r>
            <a:endParaRPr lang="en-US" b="1" dirty="0"/>
          </a:p>
        </p:txBody>
      </p:sp>
      <p:sp>
        <p:nvSpPr>
          <p:cNvPr id="13" name="Freeform 12"/>
          <p:cNvSpPr/>
          <p:nvPr/>
        </p:nvSpPr>
        <p:spPr>
          <a:xfrm>
            <a:off x="1143000" y="1676400"/>
            <a:ext cx="6264875" cy="3435179"/>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4" name="Freeform 13"/>
          <p:cNvSpPr/>
          <p:nvPr/>
        </p:nvSpPr>
        <p:spPr>
          <a:xfrm>
            <a:off x="1143000" y="1676400"/>
            <a:ext cx="3886200" cy="3124200"/>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cxnSp>
        <p:nvCxnSpPr>
          <p:cNvPr id="16" name="Straight Connector 15"/>
          <p:cNvCxnSpPr/>
          <p:nvPr/>
        </p:nvCxnSpPr>
        <p:spPr>
          <a:xfrm flipV="1">
            <a:off x="1143000" y="2514600"/>
            <a:ext cx="7239000" cy="144780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7162800" y="2819400"/>
            <a:ext cx="1608133" cy="369332"/>
          </a:xfrm>
          <a:prstGeom prst="rect">
            <a:avLst/>
          </a:prstGeom>
          <a:noFill/>
        </p:spPr>
        <p:txBody>
          <a:bodyPr wrap="none" rtlCol="0">
            <a:spAutoFit/>
          </a:bodyPr>
          <a:lstStyle/>
          <a:p>
            <a:r>
              <a:rPr lang="en-US" b="1" dirty="0" smtClean="0"/>
              <a:t>Domain Model</a:t>
            </a:r>
            <a:endParaRPr lang="en-US" b="1" dirty="0"/>
          </a:p>
        </p:txBody>
      </p:sp>
      <p:sp>
        <p:nvSpPr>
          <p:cNvPr id="18" name="TextBox 17"/>
          <p:cNvSpPr txBox="1"/>
          <p:nvPr/>
        </p:nvSpPr>
        <p:spPr>
          <a:xfrm>
            <a:off x="7391400" y="1676400"/>
            <a:ext cx="1486497" cy="369332"/>
          </a:xfrm>
          <a:prstGeom prst="rect">
            <a:avLst/>
          </a:prstGeom>
          <a:noFill/>
        </p:spPr>
        <p:txBody>
          <a:bodyPr wrap="none" rtlCol="0">
            <a:spAutoFit/>
          </a:bodyPr>
          <a:lstStyle/>
          <a:p>
            <a:r>
              <a:rPr lang="en-US" b="1" dirty="0" smtClean="0"/>
              <a:t>Table Module</a:t>
            </a:r>
            <a:endParaRPr lang="en-US" b="1" dirty="0"/>
          </a:p>
        </p:txBody>
      </p:sp>
      <p:sp>
        <p:nvSpPr>
          <p:cNvPr id="19" name="TextBox 18"/>
          <p:cNvSpPr txBox="1"/>
          <p:nvPr/>
        </p:nvSpPr>
        <p:spPr>
          <a:xfrm>
            <a:off x="3200400" y="1524000"/>
            <a:ext cx="1883657" cy="369332"/>
          </a:xfrm>
          <a:prstGeom prst="rect">
            <a:avLst/>
          </a:prstGeom>
          <a:noFill/>
        </p:spPr>
        <p:txBody>
          <a:bodyPr wrap="none" rtlCol="0">
            <a:spAutoFit/>
          </a:bodyPr>
          <a:lstStyle/>
          <a:p>
            <a:r>
              <a:rPr lang="en-US" b="1" dirty="0" smtClean="0"/>
              <a:t>Transaction Script</a:t>
            </a:r>
            <a:endParaRPr lang="en-US" b="1" dirty="0"/>
          </a:p>
        </p:txBody>
      </p:sp>
      <p:sp>
        <p:nvSpPr>
          <p:cNvPr id="20" name="TextBox 19"/>
          <p:cNvSpPr txBox="1"/>
          <p:nvPr/>
        </p:nvSpPr>
        <p:spPr>
          <a:xfrm>
            <a:off x="6858000" y="6400800"/>
            <a:ext cx="2286000" cy="276999"/>
          </a:xfrm>
          <a:prstGeom prst="rect">
            <a:avLst/>
          </a:prstGeom>
          <a:noFill/>
        </p:spPr>
        <p:txBody>
          <a:bodyPr wrap="square" rtlCol="0">
            <a:spAutoFit/>
          </a:bodyPr>
          <a:lstStyle/>
          <a:p>
            <a:r>
              <a:rPr lang="en-US" sz="1200" dirty="0" smtClean="0"/>
              <a:t>Source : </a:t>
            </a:r>
            <a:r>
              <a:rPr lang="en-US" sz="1200" dirty="0" err="1" smtClean="0"/>
              <a:t>PoEAA</a:t>
            </a:r>
            <a:r>
              <a:rPr lang="en-US" sz="1200" dirty="0" smtClean="0"/>
              <a:t> by Martin Fowler</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childTnLst>
                                    <p:animEffect transition="out" filter="fade">
                                      <p:cBhvr>
                                        <p:cTn id="6" dur="500" tmFilter="0, 0; .2, .5; .8, .5; 1, 0"/>
                                        <p:tgtEl>
                                          <p:spTgt spid="14"/>
                                        </p:tgtEl>
                                      </p:cBhvr>
                                    </p:animEffect>
                                    <p:animScale>
                                      <p:cBhvr>
                                        <p:cTn id="7" dur="250" autoRev="1" fill="hold"/>
                                        <p:tgtEl>
                                          <p:spTgt spid="14"/>
                                        </p:tgtEl>
                                      </p:cBhvr>
                                      <p:by x="105000" y="105000"/>
                                    </p:animScale>
                                  </p:childTnLst>
                                </p:cTn>
                              </p:par>
                              <p:par>
                                <p:cTn id="8" presetID="26" presetClass="emph" presetSubtype="0" fill="hold" grpId="1" nodeType="withEffect">
                                  <p:stCondLst>
                                    <p:cond delay="0"/>
                                  </p:stCondLst>
                                  <p:childTnLst>
                                    <p:animEffect transition="out" filter="fade">
                                      <p:cBhvr>
                                        <p:cTn id="9" dur="500" tmFilter="0, 0; .2, .5; .8, .5; 1, 0"/>
                                        <p:tgtEl>
                                          <p:spTgt spid="19"/>
                                        </p:tgtEl>
                                      </p:cBhvr>
                                    </p:animEffect>
                                    <p:animScale>
                                      <p:cBhvr>
                                        <p:cTn id="10" dur="250" autoRev="1" fill="hold"/>
                                        <p:tgtEl>
                                          <p:spTgt spid="19"/>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nodeType="clickEffect">
                                  <p:stCondLst>
                                    <p:cond delay="0"/>
                                  </p:stCondLst>
                                  <p:childTnLst>
                                    <p:animEffect transition="out" filter="fade">
                                      <p:cBhvr>
                                        <p:cTn id="14" dur="500" tmFilter="0, 0; .2, .5; .8, .5; 1, 0"/>
                                        <p:tgtEl>
                                          <p:spTgt spid="16"/>
                                        </p:tgtEl>
                                      </p:cBhvr>
                                    </p:animEffect>
                                    <p:animScale>
                                      <p:cBhvr>
                                        <p:cTn id="15" dur="250" autoRev="1" fill="hold"/>
                                        <p:tgtEl>
                                          <p:spTgt spid="16"/>
                                        </p:tgtEl>
                                      </p:cBhvr>
                                      <p:by x="105000" y="105000"/>
                                    </p:animScale>
                                  </p:childTnLst>
                                </p:cTn>
                              </p:par>
                              <p:par>
                                <p:cTn id="16" presetID="26" presetClass="emph" presetSubtype="0" fill="hold" grpId="0" nodeType="withEffect">
                                  <p:stCondLst>
                                    <p:cond delay="0"/>
                                  </p:stCondLst>
                                  <p:childTnLst>
                                    <p:animEffect transition="out" filter="fade">
                                      <p:cBhvr>
                                        <p:cTn id="17" dur="500" tmFilter="0, 0; .2, .5; .8, .5; 1, 0"/>
                                        <p:tgtEl>
                                          <p:spTgt spid="17"/>
                                        </p:tgtEl>
                                      </p:cBhvr>
                                    </p:animEffect>
                                    <p:animScale>
                                      <p:cBhvr>
                                        <p:cTn id="18" dur="250" autoRev="1" fill="hold"/>
                                        <p:tgtEl>
                                          <p:spTgt spid="17"/>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0" nodeType="clickEffect">
                                  <p:stCondLst>
                                    <p:cond delay="0"/>
                                  </p:stCondLst>
                                  <p:childTnLst>
                                    <p:animEffect transition="out" filter="fade">
                                      <p:cBhvr>
                                        <p:cTn id="22" dur="500" tmFilter="0, 0; .2, .5; .8, .5; 1, 0"/>
                                        <p:tgtEl>
                                          <p:spTgt spid="13"/>
                                        </p:tgtEl>
                                      </p:cBhvr>
                                    </p:animEffect>
                                    <p:animScale>
                                      <p:cBhvr>
                                        <p:cTn id="23" dur="250" autoRev="1" fill="hold"/>
                                        <p:tgtEl>
                                          <p:spTgt spid="13"/>
                                        </p:tgtEl>
                                      </p:cBhvr>
                                      <p:by x="105000" y="105000"/>
                                    </p:animScale>
                                  </p:childTnLst>
                                </p:cTn>
                              </p:par>
                              <p:par>
                                <p:cTn id="24" presetID="26" presetClass="emph" presetSubtype="0" fill="hold" grpId="0" nodeType="withEffect">
                                  <p:stCondLst>
                                    <p:cond delay="0"/>
                                  </p:stCondLst>
                                  <p:childTnLst>
                                    <p:animEffect transition="out" filter="fade">
                                      <p:cBhvr>
                                        <p:cTn id="25" dur="500" tmFilter="0, 0; .2, .5; .8, .5; 1, 0"/>
                                        <p:tgtEl>
                                          <p:spTgt spid="18"/>
                                        </p:tgtEl>
                                      </p:cBhvr>
                                    </p:animEffect>
                                    <p:animScale>
                                      <p:cBhvr>
                                        <p:cTn id="26"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1" animBg="1"/>
      <p:bldP spid="17" grpId="0"/>
      <p:bldP spid="18" grpId="0"/>
      <p:bldP spid="19"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52400" y="3200400"/>
            <a:ext cx="1981200" cy="990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smtClean="0"/>
              <a:t>Model-Driven Design</a:t>
            </a:r>
            <a:endParaRPr lang="en-US" sz="1600" b="1" dirty="0"/>
          </a:p>
        </p:txBody>
      </p:sp>
      <p:sp>
        <p:nvSpPr>
          <p:cNvPr id="6" name="Oval 5"/>
          <p:cNvSpPr/>
          <p:nvPr/>
        </p:nvSpPr>
        <p:spPr>
          <a:xfrm>
            <a:off x="1295400" y="8382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Services</a:t>
            </a:r>
            <a:endParaRPr lang="en-US" dirty="0"/>
          </a:p>
        </p:txBody>
      </p:sp>
      <p:sp>
        <p:nvSpPr>
          <p:cNvPr id="8" name="Oval 7"/>
          <p:cNvSpPr/>
          <p:nvPr/>
        </p:nvSpPr>
        <p:spPr>
          <a:xfrm>
            <a:off x="3733800" y="2057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Entities</a:t>
            </a:r>
            <a:endParaRPr lang="en-US" dirty="0"/>
          </a:p>
        </p:txBody>
      </p:sp>
      <p:grpSp>
        <p:nvGrpSpPr>
          <p:cNvPr id="17" name="Group 16"/>
          <p:cNvGrpSpPr/>
          <p:nvPr/>
        </p:nvGrpSpPr>
        <p:grpSpPr>
          <a:xfrm>
            <a:off x="3733800" y="3581400"/>
            <a:ext cx="1920240" cy="990600"/>
            <a:chOff x="3733800" y="3581400"/>
            <a:chExt cx="1920240" cy="990600"/>
          </a:xfrm>
        </p:grpSpPr>
        <p:sp>
          <p:nvSpPr>
            <p:cNvPr id="10" name="Oval 9"/>
            <p:cNvSpPr/>
            <p:nvPr/>
          </p:nvSpPr>
          <p:spPr>
            <a:xfrm>
              <a:off x="3733800" y="3581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 name="TextBox 10"/>
            <p:cNvSpPr txBox="1"/>
            <p:nvPr/>
          </p:nvSpPr>
          <p:spPr>
            <a:xfrm>
              <a:off x="3962400" y="3886200"/>
              <a:ext cx="1465466" cy="36933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smtClean="0">
                  <a:solidFill>
                    <a:schemeClr val="bg1"/>
                  </a:solidFill>
                </a:rPr>
                <a:t>Value Objects</a:t>
              </a:r>
              <a:endParaRPr lang="en-US" dirty="0">
                <a:solidFill>
                  <a:schemeClr val="bg1"/>
                </a:solidFill>
              </a:endParaRPr>
            </a:p>
          </p:txBody>
        </p:sp>
      </p:grpSp>
      <p:sp>
        <p:nvSpPr>
          <p:cNvPr id="12" name="Oval 11"/>
          <p:cNvSpPr/>
          <p:nvPr/>
        </p:nvSpPr>
        <p:spPr>
          <a:xfrm>
            <a:off x="1295400" y="5486400"/>
            <a:ext cx="1920240" cy="990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Layered</a:t>
            </a:r>
          </a:p>
          <a:p>
            <a:pPr algn="ctr"/>
            <a:r>
              <a:rPr lang="en-US" dirty="0" smtClean="0"/>
              <a:t>Architecture</a:t>
            </a:r>
            <a:endParaRPr lang="en-US" dirty="0"/>
          </a:p>
        </p:txBody>
      </p:sp>
      <p:sp>
        <p:nvSpPr>
          <p:cNvPr id="14" name="Oval 13"/>
          <p:cNvSpPr/>
          <p:nvPr/>
        </p:nvSpPr>
        <p:spPr>
          <a:xfrm>
            <a:off x="6553200" y="8382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a:t>
            </a:r>
            <a:endParaRPr lang="en-US" dirty="0"/>
          </a:p>
        </p:txBody>
      </p:sp>
      <p:sp>
        <p:nvSpPr>
          <p:cNvPr id="15" name="Oval 14"/>
          <p:cNvSpPr/>
          <p:nvPr/>
        </p:nvSpPr>
        <p:spPr>
          <a:xfrm>
            <a:off x="7086600" y="2895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Aggregates</a:t>
            </a:r>
            <a:endParaRPr lang="en-US" dirty="0"/>
          </a:p>
        </p:txBody>
      </p:sp>
      <p:sp>
        <p:nvSpPr>
          <p:cNvPr id="16" name="Oval 15"/>
          <p:cNvSpPr/>
          <p:nvPr/>
        </p:nvSpPr>
        <p:spPr>
          <a:xfrm>
            <a:off x="6629400" y="5181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Factories</a:t>
            </a:r>
            <a:endParaRPr lang="en-US" dirty="0"/>
          </a:p>
        </p:txBody>
      </p:sp>
      <p:cxnSp>
        <p:nvCxnSpPr>
          <p:cNvPr id="21" name="Curved Connector 20"/>
          <p:cNvCxnSpPr>
            <a:stCxn id="4" idx="0"/>
            <a:endCxn id="6" idx="4"/>
          </p:cNvCxnSpPr>
          <p:nvPr/>
        </p:nvCxnSpPr>
        <p:spPr>
          <a:xfrm rot="5400000" flipH="1" flipV="1">
            <a:off x="1013460" y="1958340"/>
            <a:ext cx="1371600" cy="111252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4" idx="7"/>
            <a:endCxn id="8" idx="2"/>
          </p:cNvCxnSpPr>
          <p:nvPr/>
        </p:nvCxnSpPr>
        <p:spPr>
          <a:xfrm rot="5400000" flipH="1" flipV="1">
            <a:off x="2392245" y="2003915"/>
            <a:ext cx="792770" cy="189034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4" idx="6"/>
            <a:endCxn id="10" idx="2"/>
          </p:cNvCxnSpPr>
          <p:nvPr/>
        </p:nvCxnSpPr>
        <p:spPr>
          <a:xfrm>
            <a:off x="2133600" y="3695700"/>
            <a:ext cx="1600200" cy="381000"/>
          </a:xfrm>
          <a:prstGeom prst="curvedConnector3">
            <a:avLst>
              <a:gd name="adj1" fmla="val 422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4" idx="5"/>
            <a:endCxn id="12" idx="0"/>
          </p:cNvCxnSpPr>
          <p:nvPr/>
        </p:nvCxnSpPr>
        <p:spPr>
          <a:xfrm rot="16200000" flipH="1">
            <a:off x="1329255" y="4560135"/>
            <a:ext cx="1440470" cy="41206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8" idx="0"/>
            <a:endCxn id="14" idx="2"/>
          </p:cNvCxnSpPr>
          <p:nvPr/>
        </p:nvCxnSpPr>
        <p:spPr>
          <a:xfrm rot="5400000" flipH="1" flipV="1">
            <a:off x="5261610" y="765810"/>
            <a:ext cx="723900" cy="18592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8" idx="7"/>
            <a:endCxn id="15" idx="0"/>
          </p:cNvCxnSpPr>
          <p:nvPr/>
        </p:nvCxnSpPr>
        <p:spPr>
          <a:xfrm rot="16200000" flipH="1">
            <a:off x="6363208" y="1212089"/>
            <a:ext cx="693130" cy="2673893"/>
          </a:xfrm>
          <a:prstGeom prst="curvedConnector3">
            <a:avLst>
              <a:gd name="adj1" fmla="val 102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8" idx="6"/>
            <a:endCxn id="15" idx="2"/>
          </p:cNvCxnSpPr>
          <p:nvPr/>
        </p:nvCxnSpPr>
        <p:spPr>
          <a:xfrm>
            <a:off x="5654040" y="2552700"/>
            <a:ext cx="1432560" cy="838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hape 46"/>
          <p:cNvCxnSpPr>
            <a:stCxn id="10" idx="6"/>
            <a:endCxn id="15" idx="3"/>
          </p:cNvCxnSpPr>
          <p:nvPr/>
        </p:nvCxnSpPr>
        <p:spPr>
          <a:xfrm flipV="1">
            <a:off x="5654040" y="3741130"/>
            <a:ext cx="1713773" cy="33557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8" idx="5"/>
            <a:endCxn id="16" idx="0"/>
          </p:cNvCxnSpPr>
          <p:nvPr/>
        </p:nvCxnSpPr>
        <p:spPr>
          <a:xfrm rot="16200000" flipH="1">
            <a:off x="5341838" y="2933918"/>
            <a:ext cx="2278670" cy="2216693"/>
          </a:xfrm>
          <a:prstGeom prst="curvedConnector3">
            <a:avLst>
              <a:gd name="adj1" fmla="val 6193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5" idx="4"/>
            <a:endCxn id="16" idx="7"/>
          </p:cNvCxnSpPr>
          <p:nvPr/>
        </p:nvCxnSpPr>
        <p:spPr>
          <a:xfrm rot="16200000" flipH="1">
            <a:off x="7437338" y="4495581"/>
            <a:ext cx="1440470" cy="221707"/>
          </a:xfrm>
          <a:prstGeom prst="curvedConnector3">
            <a:avLst>
              <a:gd name="adj1" fmla="val 311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hape 60"/>
          <p:cNvCxnSpPr>
            <a:stCxn id="10" idx="4"/>
            <a:endCxn id="16" idx="2"/>
          </p:cNvCxnSpPr>
          <p:nvPr/>
        </p:nvCxnSpPr>
        <p:spPr>
          <a:xfrm rot="16200000" flipH="1">
            <a:off x="5109210" y="4156710"/>
            <a:ext cx="1104900" cy="19354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hape 62"/>
          <p:cNvCxnSpPr>
            <a:stCxn id="15" idx="7"/>
            <a:endCxn id="14" idx="6"/>
          </p:cNvCxnSpPr>
          <p:nvPr/>
        </p:nvCxnSpPr>
        <p:spPr>
          <a:xfrm rot="16200000" flipV="1">
            <a:off x="7745949" y="2060991"/>
            <a:ext cx="1707170" cy="25218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447800" y="2209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5" name="TextBox 64"/>
          <p:cNvSpPr txBox="1"/>
          <p:nvPr/>
        </p:nvSpPr>
        <p:spPr>
          <a:xfrm>
            <a:off x="2057400" y="2590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6" name="TextBox 65"/>
          <p:cNvSpPr txBox="1"/>
          <p:nvPr/>
        </p:nvSpPr>
        <p:spPr>
          <a:xfrm>
            <a:off x="2133600" y="35052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9" name="TextBox 68"/>
          <p:cNvSpPr txBox="1"/>
          <p:nvPr/>
        </p:nvSpPr>
        <p:spPr>
          <a:xfrm>
            <a:off x="1752600" y="4419600"/>
            <a:ext cx="1666803" cy="307777"/>
          </a:xfrm>
          <a:prstGeom prst="rect">
            <a:avLst/>
          </a:prstGeom>
          <a:noFill/>
        </p:spPr>
        <p:txBody>
          <a:bodyPr wrap="none" rtlCol="0">
            <a:spAutoFit/>
          </a:bodyPr>
          <a:lstStyle/>
          <a:p>
            <a:r>
              <a:rPr lang="en-US" sz="1400" b="1" dirty="0" smtClean="0">
                <a:solidFill>
                  <a:schemeClr val="accent4">
                    <a:lumMod val="75000"/>
                  </a:schemeClr>
                </a:solidFill>
              </a:rPr>
              <a:t>Isolate domain with</a:t>
            </a:r>
            <a:endParaRPr lang="en-US" sz="1400" b="1" dirty="0">
              <a:solidFill>
                <a:schemeClr val="accent4">
                  <a:lumMod val="75000"/>
                </a:schemeClr>
              </a:solidFill>
            </a:endParaRPr>
          </a:p>
        </p:txBody>
      </p:sp>
      <p:sp>
        <p:nvSpPr>
          <p:cNvPr id="70" name="TextBox 69"/>
          <p:cNvSpPr txBox="1"/>
          <p:nvPr/>
        </p:nvSpPr>
        <p:spPr>
          <a:xfrm>
            <a:off x="4953000" y="1143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1" name="TextBox 70"/>
          <p:cNvSpPr txBox="1"/>
          <p:nvPr/>
        </p:nvSpPr>
        <p:spPr>
          <a:xfrm>
            <a:off x="8088903" y="1905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2" name="TextBox 71"/>
          <p:cNvSpPr txBox="1"/>
          <p:nvPr/>
        </p:nvSpPr>
        <p:spPr>
          <a:xfrm>
            <a:off x="6248400" y="38862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4" name="TextBox 73"/>
          <p:cNvSpPr txBox="1"/>
          <p:nvPr/>
        </p:nvSpPr>
        <p:spPr>
          <a:xfrm>
            <a:off x="6324600" y="4724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5" name="TextBox 74"/>
          <p:cNvSpPr txBox="1"/>
          <p:nvPr/>
        </p:nvSpPr>
        <p:spPr>
          <a:xfrm>
            <a:off x="7690717" y="44958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6" name="TextBox 75"/>
          <p:cNvSpPr txBox="1"/>
          <p:nvPr/>
        </p:nvSpPr>
        <p:spPr>
          <a:xfrm>
            <a:off x="4800600" y="5105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7" name="TextBox 76"/>
          <p:cNvSpPr txBox="1"/>
          <p:nvPr/>
        </p:nvSpPr>
        <p:spPr>
          <a:xfrm>
            <a:off x="6019800" y="2057400"/>
            <a:ext cx="1907061" cy="307777"/>
          </a:xfrm>
          <a:prstGeom prst="rect">
            <a:avLst/>
          </a:prstGeom>
          <a:noFill/>
        </p:spPr>
        <p:txBody>
          <a:bodyPr wrap="none" rtlCol="0">
            <a:spAutoFit/>
          </a:bodyPr>
          <a:lstStyle/>
          <a:p>
            <a:r>
              <a:rPr lang="en-US" sz="1400" b="1" dirty="0" smtClean="0">
                <a:solidFill>
                  <a:schemeClr val="accent2">
                    <a:lumMod val="75000"/>
                  </a:schemeClr>
                </a:solidFill>
              </a:rPr>
              <a:t>Maintain integrity with</a:t>
            </a:r>
            <a:endParaRPr lang="en-US" sz="1400" b="1" dirty="0">
              <a:solidFill>
                <a:schemeClr val="accent2">
                  <a:lumMod val="75000"/>
                </a:schemeClr>
              </a:solidFill>
            </a:endParaRPr>
          </a:p>
        </p:txBody>
      </p:sp>
      <p:sp>
        <p:nvSpPr>
          <p:cNvPr id="78" name="TextBox 77"/>
          <p:cNvSpPr txBox="1"/>
          <p:nvPr/>
        </p:nvSpPr>
        <p:spPr>
          <a:xfrm>
            <a:off x="6019800" y="2743200"/>
            <a:ext cx="1181157" cy="307777"/>
          </a:xfrm>
          <a:prstGeom prst="rect">
            <a:avLst/>
          </a:prstGeom>
          <a:noFill/>
        </p:spPr>
        <p:txBody>
          <a:bodyPr wrap="none" rtlCol="0">
            <a:spAutoFit/>
          </a:bodyPr>
          <a:lstStyle/>
          <a:p>
            <a:r>
              <a:rPr lang="en-US" sz="1400" b="1" dirty="0" smtClean="0">
                <a:solidFill>
                  <a:srgbClr val="336600"/>
                </a:solidFill>
              </a:rPr>
              <a:t>Act as root of</a:t>
            </a:r>
            <a:endParaRPr lang="en-US" sz="1400" b="1" dirty="0">
              <a:solidFill>
                <a:srgbClr val="336600"/>
              </a:solidFill>
            </a:endParaRPr>
          </a:p>
        </p:txBody>
      </p:sp>
      <p:sp>
        <p:nvSpPr>
          <p:cNvPr id="51" name="TextBox 50"/>
          <p:cNvSpPr txBox="1"/>
          <p:nvPr/>
        </p:nvSpPr>
        <p:spPr>
          <a:xfrm>
            <a:off x="228600" y="228600"/>
            <a:ext cx="3672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b="1" dirty="0" smtClean="0"/>
              <a:t>A model expressed in software with:</a:t>
            </a:r>
            <a:endParaRPr lang="en-US" b="1" dirty="0"/>
          </a:p>
        </p:txBody>
      </p:sp>
      <p:sp>
        <p:nvSpPr>
          <p:cNvPr id="53" name="TextBox 52"/>
          <p:cNvSpPr txBox="1"/>
          <p:nvPr/>
        </p:nvSpPr>
        <p:spPr>
          <a:xfrm>
            <a:off x="4800600" y="228600"/>
            <a:ext cx="41810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b="1" dirty="0" smtClean="0"/>
              <a:t>Life Cycle of  domain object controlled by:</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fill="hold"/>
                                        <p:tgtEl>
                                          <p:spTgt spid="69"/>
                                        </p:tgtEl>
                                        <p:attrNameLst>
                                          <p:attrName>ppt_x</p:attrName>
                                        </p:attrNameLst>
                                      </p:cBhvr>
                                      <p:tavLst>
                                        <p:tav tm="0">
                                          <p:val>
                                            <p:strVal val="#ppt_x"/>
                                          </p:val>
                                        </p:tav>
                                        <p:tav tm="100000">
                                          <p:val>
                                            <p:strVal val="#ppt_x"/>
                                          </p:val>
                                        </p:tav>
                                      </p:tavLst>
                                    </p:anim>
                                    <p:anim calcmode="lin" valueType="num">
                                      <p:cBhvr additive="base">
                                        <p:cTn id="8" dur="500" fill="hold"/>
                                        <p:tgtEl>
                                          <p:spTgt spid="6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5"/>
                                        </p:tgtEl>
                                        <p:attrNameLst>
                                          <p:attrName>style.visibility</p:attrName>
                                        </p:attrNameLst>
                                      </p:cBhvr>
                                      <p:to>
                                        <p:strVal val="visible"/>
                                      </p:to>
                                    </p:set>
                                    <p:anim calcmode="lin" valueType="num">
                                      <p:cBhvr additive="base">
                                        <p:cTn id="21" dur="500" fill="hold"/>
                                        <p:tgtEl>
                                          <p:spTgt spid="65"/>
                                        </p:tgtEl>
                                        <p:attrNameLst>
                                          <p:attrName>ppt_x</p:attrName>
                                        </p:attrNameLst>
                                      </p:cBhvr>
                                      <p:tavLst>
                                        <p:tav tm="0">
                                          <p:val>
                                            <p:strVal val="#ppt_x"/>
                                          </p:val>
                                        </p:tav>
                                        <p:tav tm="100000">
                                          <p:val>
                                            <p:strVal val="#ppt_x"/>
                                          </p:val>
                                        </p:tav>
                                      </p:tavLst>
                                    </p:anim>
                                    <p:anim calcmode="lin" valueType="num">
                                      <p:cBhvr additive="base">
                                        <p:cTn id="22" dur="500" fill="hold"/>
                                        <p:tgtEl>
                                          <p:spTgt spid="65"/>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 calcmode="lin" valueType="num">
                                      <p:cBhvr additive="base">
                                        <p:cTn id="33" dur="500" fill="hold"/>
                                        <p:tgtEl>
                                          <p:spTgt spid="51"/>
                                        </p:tgtEl>
                                        <p:attrNameLst>
                                          <p:attrName>ppt_x</p:attrName>
                                        </p:attrNameLst>
                                      </p:cBhvr>
                                      <p:tavLst>
                                        <p:tav tm="0">
                                          <p:val>
                                            <p:strVal val="#ppt_x"/>
                                          </p:val>
                                        </p:tav>
                                        <p:tav tm="100000">
                                          <p:val>
                                            <p:strVal val="#ppt_x"/>
                                          </p:val>
                                        </p:tav>
                                      </p:tavLst>
                                    </p:anim>
                                    <p:anim calcmode="lin" valueType="num">
                                      <p:cBhvr additive="base">
                                        <p:cTn id="34"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6"/>
                                        </p:tgtEl>
                                        <p:attrNameLst>
                                          <p:attrName>style.visibility</p:attrName>
                                        </p:attrNameLst>
                                      </p:cBhvr>
                                      <p:to>
                                        <p:strVal val="visible"/>
                                      </p:to>
                                    </p:set>
                                    <p:anim calcmode="lin" valueType="num">
                                      <p:cBhvr additive="base">
                                        <p:cTn id="39" dur="500" fill="hold"/>
                                        <p:tgtEl>
                                          <p:spTgt spid="66"/>
                                        </p:tgtEl>
                                        <p:attrNameLst>
                                          <p:attrName>ppt_x</p:attrName>
                                        </p:attrNameLst>
                                      </p:cBhvr>
                                      <p:tavLst>
                                        <p:tav tm="0">
                                          <p:val>
                                            <p:strVal val="#ppt_x"/>
                                          </p:val>
                                        </p:tav>
                                        <p:tav tm="100000">
                                          <p:val>
                                            <p:strVal val="#ppt_x"/>
                                          </p:val>
                                        </p:tav>
                                      </p:tavLst>
                                    </p:anim>
                                    <p:anim calcmode="lin" valueType="num">
                                      <p:cBhvr additive="base">
                                        <p:cTn id="40" dur="500" fill="hold"/>
                                        <p:tgtEl>
                                          <p:spTgt spid="66"/>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ppt_x"/>
                                          </p:val>
                                        </p:tav>
                                        <p:tav tm="100000">
                                          <p:val>
                                            <p:strVal val="#ppt_x"/>
                                          </p:val>
                                        </p:tav>
                                      </p:tavLst>
                                    </p:anim>
                                    <p:anim calcmode="lin" valueType="num">
                                      <p:cBhvr additive="base">
                                        <p:cTn id="44" dur="500" fill="hold"/>
                                        <p:tgtEl>
                                          <p:spTgt spid="25"/>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 calcmode="lin" valueType="num">
                                      <p:cBhvr additive="base">
                                        <p:cTn id="53" dur="500" fill="hold"/>
                                        <p:tgtEl>
                                          <p:spTgt spid="6"/>
                                        </p:tgtEl>
                                        <p:attrNameLst>
                                          <p:attrName>ppt_x</p:attrName>
                                        </p:attrNameLst>
                                      </p:cBhvr>
                                      <p:tavLst>
                                        <p:tav tm="0">
                                          <p:val>
                                            <p:strVal val="#ppt_x"/>
                                          </p:val>
                                        </p:tav>
                                        <p:tav tm="100000">
                                          <p:val>
                                            <p:strVal val="#ppt_x"/>
                                          </p:val>
                                        </p:tav>
                                      </p:tavLst>
                                    </p:anim>
                                    <p:anim calcmode="lin" valueType="num">
                                      <p:cBhvr additive="base">
                                        <p:cTn id="54" dur="500" fill="hold"/>
                                        <p:tgtEl>
                                          <p:spTgt spid="6"/>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additive="base">
                                        <p:cTn id="57" dur="500" fill="hold"/>
                                        <p:tgtEl>
                                          <p:spTgt spid="21"/>
                                        </p:tgtEl>
                                        <p:attrNameLst>
                                          <p:attrName>ppt_x</p:attrName>
                                        </p:attrNameLst>
                                      </p:cBhvr>
                                      <p:tavLst>
                                        <p:tav tm="0">
                                          <p:val>
                                            <p:strVal val="#ppt_x"/>
                                          </p:val>
                                        </p:tav>
                                        <p:tav tm="100000">
                                          <p:val>
                                            <p:strVal val="#ppt_x"/>
                                          </p:val>
                                        </p:tav>
                                      </p:tavLst>
                                    </p:anim>
                                    <p:anim calcmode="lin" valueType="num">
                                      <p:cBhvr additive="base">
                                        <p:cTn id="58" dur="500" fill="hold"/>
                                        <p:tgtEl>
                                          <p:spTgt spid="21"/>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64"/>
                                        </p:tgtEl>
                                        <p:attrNameLst>
                                          <p:attrName>style.visibility</p:attrName>
                                        </p:attrNameLst>
                                      </p:cBhvr>
                                      <p:to>
                                        <p:strVal val="visible"/>
                                      </p:to>
                                    </p:set>
                                    <p:anim calcmode="lin" valueType="num">
                                      <p:cBhvr additive="base">
                                        <p:cTn id="61" dur="500" fill="hold"/>
                                        <p:tgtEl>
                                          <p:spTgt spid="64"/>
                                        </p:tgtEl>
                                        <p:attrNameLst>
                                          <p:attrName>ppt_x</p:attrName>
                                        </p:attrNameLst>
                                      </p:cBhvr>
                                      <p:tavLst>
                                        <p:tav tm="0">
                                          <p:val>
                                            <p:strVal val="#ppt_x"/>
                                          </p:val>
                                        </p:tav>
                                        <p:tav tm="100000">
                                          <p:val>
                                            <p:strVal val="#ppt_x"/>
                                          </p:val>
                                        </p:tav>
                                      </p:tavLst>
                                    </p:anim>
                                    <p:anim calcmode="lin" valueType="num">
                                      <p:cBhvr additive="base">
                                        <p:cTn id="62"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0"/>
                                        </p:tgtEl>
                                        <p:attrNameLst>
                                          <p:attrName>style.visibility</p:attrName>
                                        </p:attrNameLst>
                                      </p:cBhvr>
                                      <p:to>
                                        <p:strVal val="visible"/>
                                      </p:to>
                                    </p:set>
                                    <p:anim calcmode="lin" valueType="num">
                                      <p:cBhvr additive="base">
                                        <p:cTn id="67" dur="500" fill="hold"/>
                                        <p:tgtEl>
                                          <p:spTgt spid="40"/>
                                        </p:tgtEl>
                                        <p:attrNameLst>
                                          <p:attrName>ppt_x</p:attrName>
                                        </p:attrNameLst>
                                      </p:cBhvr>
                                      <p:tavLst>
                                        <p:tav tm="0">
                                          <p:val>
                                            <p:strVal val="#ppt_x"/>
                                          </p:val>
                                        </p:tav>
                                        <p:tav tm="100000">
                                          <p:val>
                                            <p:strVal val="#ppt_x"/>
                                          </p:val>
                                        </p:tav>
                                      </p:tavLst>
                                    </p:anim>
                                    <p:anim calcmode="lin" valueType="num">
                                      <p:cBhvr additive="base">
                                        <p:cTn id="68" dur="500" fill="hold"/>
                                        <p:tgtEl>
                                          <p:spTgt spid="40"/>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5"/>
                                        </p:tgtEl>
                                        <p:attrNameLst>
                                          <p:attrName>style.visibility</p:attrName>
                                        </p:attrNameLst>
                                      </p:cBhvr>
                                      <p:to>
                                        <p:strVal val="visible"/>
                                      </p:to>
                                    </p:set>
                                    <p:anim calcmode="lin" valueType="num">
                                      <p:cBhvr additive="base">
                                        <p:cTn id="71" dur="500" fill="hold"/>
                                        <p:tgtEl>
                                          <p:spTgt spid="15"/>
                                        </p:tgtEl>
                                        <p:attrNameLst>
                                          <p:attrName>ppt_x</p:attrName>
                                        </p:attrNameLst>
                                      </p:cBhvr>
                                      <p:tavLst>
                                        <p:tav tm="0">
                                          <p:val>
                                            <p:strVal val="#ppt_x"/>
                                          </p:val>
                                        </p:tav>
                                        <p:tav tm="100000">
                                          <p:val>
                                            <p:strVal val="#ppt_x"/>
                                          </p:val>
                                        </p:tav>
                                      </p:tavLst>
                                    </p:anim>
                                    <p:anim calcmode="lin" valueType="num">
                                      <p:cBhvr additive="base">
                                        <p:cTn id="72" dur="500" fill="hold"/>
                                        <p:tgtEl>
                                          <p:spTgt spid="15"/>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78"/>
                                        </p:tgtEl>
                                        <p:attrNameLst>
                                          <p:attrName>style.visibility</p:attrName>
                                        </p:attrNameLst>
                                      </p:cBhvr>
                                      <p:to>
                                        <p:strVal val="visible"/>
                                      </p:to>
                                    </p:set>
                                    <p:anim calcmode="lin" valueType="num">
                                      <p:cBhvr additive="base">
                                        <p:cTn id="75" dur="500" fill="hold"/>
                                        <p:tgtEl>
                                          <p:spTgt spid="78"/>
                                        </p:tgtEl>
                                        <p:attrNameLst>
                                          <p:attrName>ppt_x</p:attrName>
                                        </p:attrNameLst>
                                      </p:cBhvr>
                                      <p:tavLst>
                                        <p:tav tm="0">
                                          <p:val>
                                            <p:strVal val="#ppt_x"/>
                                          </p:val>
                                        </p:tav>
                                        <p:tav tm="100000">
                                          <p:val>
                                            <p:strVal val="#ppt_x"/>
                                          </p:val>
                                        </p:tav>
                                      </p:tavLst>
                                    </p:anim>
                                    <p:anim calcmode="lin" valueType="num">
                                      <p:cBhvr additive="base">
                                        <p:cTn id="76" dur="500" fill="hold"/>
                                        <p:tgtEl>
                                          <p:spTgt spid="78"/>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53"/>
                                        </p:tgtEl>
                                        <p:attrNameLst>
                                          <p:attrName>style.visibility</p:attrName>
                                        </p:attrNameLst>
                                      </p:cBhvr>
                                      <p:to>
                                        <p:strVal val="visible"/>
                                      </p:to>
                                    </p:set>
                                    <p:anim calcmode="lin" valueType="num">
                                      <p:cBhvr additive="base">
                                        <p:cTn id="79" dur="500" fill="hold"/>
                                        <p:tgtEl>
                                          <p:spTgt spid="53"/>
                                        </p:tgtEl>
                                        <p:attrNameLst>
                                          <p:attrName>ppt_x</p:attrName>
                                        </p:attrNameLst>
                                      </p:cBhvr>
                                      <p:tavLst>
                                        <p:tav tm="0">
                                          <p:val>
                                            <p:strVal val="#ppt_x"/>
                                          </p:val>
                                        </p:tav>
                                        <p:tav tm="100000">
                                          <p:val>
                                            <p:strVal val="#ppt_x"/>
                                          </p:val>
                                        </p:tav>
                                      </p:tavLst>
                                    </p:anim>
                                    <p:anim calcmode="lin" valueType="num">
                                      <p:cBhvr additive="base">
                                        <p:cTn id="80" dur="500" fill="hold"/>
                                        <p:tgtEl>
                                          <p:spTgt spid="53"/>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47"/>
                                        </p:tgtEl>
                                        <p:attrNameLst>
                                          <p:attrName>style.visibility</p:attrName>
                                        </p:attrNameLst>
                                      </p:cBhvr>
                                      <p:to>
                                        <p:strVal val="visible"/>
                                      </p:to>
                                    </p:set>
                                    <p:anim calcmode="lin" valueType="num">
                                      <p:cBhvr additive="base">
                                        <p:cTn id="83" dur="500" fill="hold"/>
                                        <p:tgtEl>
                                          <p:spTgt spid="47"/>
                                        </p:tgtEl>
                                        <p:attrNameLst>
                                          <p:attrName>ppt_x</p:attrName>
                                        </p:attrNameLst>
                                      </p:cBhvr>
                                      <p:tavLst>
                                        <p:tav tm="0">
                                          <p:val>
                                            <p:strVal val="#ppt_x"/>
                                          </p:val>
                                        </p:tav>
                                        <p:tav tm="100000">
                                          <p:val>
                                            <p:strVal val="#ppt_x"/>
                                          </p:val>
                                        </p:tav>
                                      </p:tavLst>
                                    </p:anim>
                                    <p:anim calcmode="lin" valueType="num">
                                      <p:cBhvr additive="base">
                                        <p:cTn id="84" dur="500" fill="hold"/>
                                        <p:tgtEl>
                                          <p:spTgt spid="47"/>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72"/>
                                        </p:tgtEl>
                                        <p:attrNameLst>
                                          <p:attrName>style.visibility</p:attrName>
                                        </p:attrNameLst>
                                      </p:cBhvr>
                                      <p:to>
                                        <p:strVal val="visible"/>
                                      </p:to>
                                    </p:set>
                                    <p:anim calcmode="lin" valueType="num">
                                      <p:cBhvr additive="base">
                                        <p:cTn id="87" dur="500" fill="hold"/>
                                        <p:tgtEl>
                                          <p:spTgt spid="72"/>
                                        </p:tgtEl>
                                        <p:attrNameLst>
                                          <p:attrName>ppt_x</p:attrName>
                                        </p:attrNameLst>
                                      </p:cBhvr>
                                      <p:tavLst>
                                        <p:tav tm="0">
                                          <p:val>
                                            <p:strVal val="#ppt_x"/>
                                          </p:val>
                                        </p:tav>
                                        <p:tav tm="100000">
                                          <p:val>
                                            <p:strVal val="#ppt_x"/>
                                          </p:val>
                                        </p:tav>
                                      </p:tavLst>
                                    </p:anim>
                                    <p:anim calcmode="lin" valueType="num">
                                      <p:cBhvr additive="base">
                                        <p:cTn id="88" dur="500" fill="hold"/>
                                        <p:tgtEl>
                                          <p:spTgt spid="72"/>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77"/>
                                        </p:tgtEl>
                                        <p:attrNameLst>
                                          <p:attrName>style.visibility</p:attrName>
                                        </p:attrNameLst>
                                      </p:cBhvr>
                                      <p:to>
                                        <p:strVal val="visible"/>
                                      </p:to>
                                    </p:set>
                                    <p:anim calcmode="lin" valueType="num">
                                      <p:cBhvr additive="base">
                                        <p:cTn id="91" dur="500" fill="hold"/>
                                        <p:tgtEl>
                                          <p:spTgt spid="77"/>
                                        </p:tgtEl>
                                        <p:attrNameLst>
                                          <p:attrName>ppt_x</p:attrName>
                                        </p:attrNameLst>
                                      </p:cBhvr>
                                      <p:tavLst>
                                        <p:tav tm="0">
                                          <p:val>
                                            <p:strVal val="#ppt_x"/>
                                          </p:val>
                                        </p:tav>
                                        <p:tav tm="100000">
                                          <p:val>
                                            <p:strVal val="#ppt_x"/>
                                          </p:val>
                                        </p:tav>
                                      </p:tavLst>
                                    </p:anim>
                                    <p:anim calcmode="lin" valueType="num">
                                      <p:cBhvr additive="base">
                                        <p:cTn id="92" dur="500" fill="hold"/>
                                        <p:tgtEl>
                                          <p:spTgt spid="77"/>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37"/>
                                        </p:tgtEl>
                                        <p:attrNameLst>
                                          <p:attrName>style.visibility</p:attrName>
                                        </p:attrNameLst>
                                      </p:cBhvr>
                                      <p:to>
                                        <p:strVal val="visible"/>
                                      </p:to>
                                    </p:set>
                                    <p:anim calcmode="lin" valueType="num">
                                      <p:cBhvr additive="base">
                                        <p:cTn id="95" dur="500" fill="hold"/>
                                        <p:tgtEl>
                                          <p:spTgt spid="37"/>
                                        </p:tgtEl>
                                        <p:attrNameLst>
                                          <p:attrName>ppt_x</p:attrName>
                                        </p:attrNameLst>
                                      </p:cBhvr>
                                      <p:tavLst>
                                        <p:tav tm="0">
                                          <p:val>
                                            <p:strVal val="#ppt_x"/>
                                          </p:val>
                                        </p:tav>
                                        <p:tav tm="100000">
                                          <p:val>
                                            <p:strVal val="#ppt_x"/>
                                          </p:val>
                                        </p:tav>
                                      </p:tavLst>
                                    </p:anim>
                                    <p:anim calcmode="lin" valueType="num">
                                      <p:cBhvr additive="base">
                                        <p:cTn id="9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16"/>
                                        </p:tgtEl>
                                        <p:attrNameLst>
                                          <p:attrName>style.visibility</p:attrName>
                                        </p:attrNameLst>
                                      </p:cBhvr>
                                      <p:to>
                                        <p:strVal val="visible"/>
                                      </p:to>
                                    </p:set>
                                    <p:anim calcmode="lin" valueType="num">
                                      <p:cBhvr additive="base">
                                        <p:cTn id="101" dur="500" fill="hold"/>
                                        <p:tgtEl>
                                          <p:spTgt spid="16"/>
                                        </p:tgtEl>
                                        <p:attrNameLst>
                                          <p:attrName>ppt_x</p:attrName>
                                        </p:attrNameLst>
                                      </p:cBhvr>
                                      <p:tavLst>
                                        <p:tav tm="0">
                                          <p:val>
                                            <p:strVal val="#ppt_x"/>
                                          </p:val>
                                        </p:tav>
                                        <p:tav tm="100000">
                                          <p:val>
                                            <p:strVal val="#ppt_x"/>
                                          </p:val>
                                        </p:tav>
                                      </p:tavLst>
                                    </p:anim>
                                    <p:anim calcmode="lin" valueType="num">
                                      <p:cBhvr additive="base">
                                        <p:cTn id="102" dur="500" fill="hold"/>
                                        <p:tgtEl>
                                          <p:spTgt spid="16"/>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52"/>
                                        </p:tgtEl>
                                        <p:attrNameLst>
                                          <p:attrName>style.visibility</p:attrName>
                                        </p:attrNameLst>
                                      </p:cBhvr>
                                      <p:to>
                                        <p:strVal val="visible"/>
                                      </p:to>
                                    </p:set>
                                    <p:anim calcmode="lin" valueType="num">
                                      <p:cBhvr additive="base">
                                        <p:cTn id="105" dur="500" fill="hold"/>
                                        <p:tgtEl>
                                          <p:spTgt spid="52"/>
                                        </p:tgtEl>
                                        <p:attrNameLst>
                                          <p:attrName>ppt_x</p:attrName>
                                        </p:attrNameLst>
                                      </p:cBhvr>
                                      <p:tavLst>
                                        <p:tav tm="0">
                                          <p:val>
                                            <p:strVal val="#ppt_x"/>
                                          </p:val>
                                        </p:tav>
                                        <p:tav tm="100000">
                                          <p:val>
                                            <p:strVal val="#ppt_x"/>
                                          </p:val>
                                        </p:tav>
                                      </p:tavLst>
                                    </p:anim>
                                    <p:anim calcmode="lin" valueType="num">
                                      <p:cBhvr additive="base">
                                        <p:cTn id="106" dur="500" fill="hold"/>
                                        <p:tgtEl>
                                          <p:spTgt spid="52"/>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55"/>
                                        </p:tgtEl>
                                        <p:attrNameLst>
                                          <p:attrName>style.visibility</p:attrName>
                                        </p:attrNameLst>
                                      </p:cBhvr>
                                      <p:to>
                                        <p:strVal val="visible"/>
                                      </p:to>
                                    </p:set>
                                    <p:anim calcmode="lin" valueType="num">
                                      <p:cBhvr additive="base">
                                        <p:cTn id="109" dur="500" fill="hold"/>
                                        <p:tgtEl>
                                          <p:spTgt spid="55"/>
                                        </p:tgtEl>
                                        <p:attrNameLst>
                                          <p:attrName>ppt_x</p:attrName>
                                        </p:attrNameLst>
                                      </p:cBhvr>
                                      <p:tavLst>
                                        <p:tav tm="0">
                                          <p:val>
                                            <p:strVal val="#ppt_x"/>
                                          </p:val>
                                        </p:tav>
                                        <p:tav tm="100000">
                                          <p:val>
                                            <p:strVal val="#ppt_x"/>
                                          </p:val>
                                        </p:tav>
                                      </p:tavLst>
                                    </p:anim>
                                    <p:anim calcmode="lin" valueType="num">
                                      <p:cBhvr additive="base">
                                        <p:cTn id="110" dur="500" fill="hold"/>
                                        <p:tgtEl>
                                          <p:spTgt spid="55"/>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74"/>
                                        </p:tgtEl>
                                        <p:attrNameLst>
                                          <p:attrName>style.visibility</p:attrName>
                                        </p:attrNameLst>
                                      </p:cBhvr>
                                      <p:to>
                                        <p:strVal val="visible"/>
                                      </p:to>
                                    </p:set>
                                    <p:anim calcmode="lin" valueType="num">
                                      <p:cBhvr additive="base">
                                        <p:cTn id="113" dur="500" fill="hold"/>
                                        <p:tgtEl>
                                          <p:spTgt spid="74"/>
                                        </p:tgtEl>
                                        <p:attrNameLst>
                                          <p:attrName>ppt_x</p:attrName>
                                        </p:attrNameLst>
                                      </p:cBhvr>
                                      <p:tavLst>
                                        <p:tav tm="0">
                                          <p:val>
                                            <p:strVal val="#ppt_x"/>
                                          </p:val>
                                        </p:tav>
                                        <p:tav tm="100000">
                                          <p:val>
                                            <p:strVal val="#ppt_x"/>
                                          </p:val>
                                        </p:tav>
                                      </p:tavLst>
                                    </p:anim>
                                    <p:anim calcmode="lin" valueType="num">
                                      <p:cBhvr additive="base">
                                        <p:cTn id="114" dur="500" fill="hold"/>
                                        <p:tgtEl>
                                          <p:spTgt spid="74"/>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76"/>
                                        </p:tgtEl>
                                        <p:attrNameLst>
                                          <p:attrName>style.visibility</p:attrName>
                                        </p:attrNameLst>
                                      </p:cBhvr>
                                      <p:to>
                                        <p:strVal val="visible"/>
                                      </p:to>
                                    </p:set>
                                    <p:anim calcmode="lin" valueType="num">
                                      <p:cBhvr additive="base">
                                        <p:cTn id="117" dur="500" fill="hold"/>
                                        <p:tgtEl>
                                          <p:spTgt spid="76"/>
                                        </p:tgtEl>
                                        <p:attrNameLst>
                                          <p:attrName>ppt_x</p:attrName>
                                        </p:attrNameLst>
                                      </p:cBhvr>
                                      <p:tavLst>
                                        <p:tav tm="0">
                                          <p:val>
                                            <p:strVal val="#ppt_x"/>
                                          </p:val>
                                        </p:tav>
                                        <p:tav tm="100000">
                                          <p:val>
                                            <p:strVal val="#ppt_x"/>
                                          </p:val>
                                        </p:tav>
                                      </p:tavLst>
                                    </p:anim>
                                    <p:anim calcmode="lin" valueType="num">
                                      <p:cBhvr additive="base">
                                        <p:cTn id="118" dur="500" fill="hold"/>
                                        <p:tgtEl>
                                          <p:spTgt spid="76"/>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61"/>
                                        </p:tgtEl>
                                        <p:attrNameLst>
                                          <p:attrName>style.visibility</p:attrName>
                                        </p:attrNameLst>
                                      </p:cBhvr>
                                      <p:to>
                                        <p:strVal val="visible"/>
                                      </p:to>
                                    </p:set>
                                    <p:anim calcmode="lin" valueType="num">
                                      <p:cBhvr additive="base">
                                        <p:cTn id="121" dur="500" fill="hold"/>
                                        <p:tgtEl>
                                          <p:spTgt spid="61"/>
                                        </p:tgtEl>
                                        <p:attrNameLst>
                                          <p:attrName>ppt_x</p:attrName>
                                        </p:attrNameLst>
                                      </p:cBhvr>
                                      <p:tavLst>
                                        <p:tav tm="0">
                                          <p:val>
                                            <p:strVal val="#ppt_x"/>
                                          </p:val>
                                        </p:tav>
                                        <p:tav tm="100000">
                                          <p:val>
                                            <p:strVal val="#ppt_x"/>
                                          </p:val>
                                        </p:tav>
                                      </p:tavLst>
                                    </p:anim>
                                    <p:anim calcmode="lin" valueType="num">
                                      <p:cBhvr additive="base">
                                        <p:cTn id="122" dur="500" fill="hold"/>
                                        <p:tgtEl>
                                          <p:spTgt spid="61"/>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75"/>
                                        </p:tgtEl>
                                        <p:attrNameLst>
                                          <p:attrName>style.visibility</p:attrName>
                                        </p:attrNameLst>
                                      </p:cBhvr>
                                      <p:to>
                                        <p:strVal val="visible"/>
                                      </p:to>
                                    </p:set>
                                    <p:anim calcmode="lin" valueType="num">
                                      <p:cBhvr additive="base">
                                        <p:cTn id="125" dur="500" fill="hold"/>
                                        <p:tgtEl>
                                          <p:spTgt spid="75"/>
                                        </p:tgtEl>
                                        <p:attrNameLst>
                                          <p:attrName>ppt_x</p:attrName>
                                        </p:attrNameLst>
                                      </p:cBhvr>
                                      <p:tavLst>
                                        <p:tav tm="0">
                                          <p:val>
                                            <p:strVal val="#ppt_x"/>
                                          </p:val>
                                        </p:tav>
                                        <p:tav tm="100000">
                                          <p:val>
                                            <p:strVal val="#ppt_x"/>
                                          </p:val>
                                        </p:tav>
                                      </p:tavLst>
                                    </p:anim>
                                    <p:anim calcmode="lin" valueType="num">
                                      <p:cBhvr additive="base">
                                        <p:cTn id="12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14"/>
                                        </p:tgtEl>
                                        <p:attrNameLst>
                                          <p:attrName>style.visibility</p:attrName>
                                        </p:attrNameLst>
                                      </p:cBhvr>
                                      <p:to>
                                        <p:strVal val="visible"/>
                                      </p:to>
                                    </p:set>
                                    <p:anim calcmode="lin" valueType="num">
                                      <p:cBhvr additive="base">
                                        <p:cTn id="131" dur="500" fill="hold"/>
                                        <p:tgtEl>
                                          <p:spTgt spid="14"/>
                                        </p:tgtEl>
                                        <p:attrNameLst>
                                          <p:attrName>ppt_x</p:attrName>
                                        </p:attrNameLst>
                                      </p:cBhvr>
                                      <p:tavLst>
                                        <p:tav tm="0">
                                          <p:val>
                                            <p:strVal val="#ppt_x"/>
                                          </p:val>
                                        </p:tav>
                                        <p:tav tm="100000">
                                          <p:val>
                                            <p:strVal val="#ppt_x"/>
                                          </p:val>
                                        </p:tav>
                                      </p:tavLst>
                                    </p:anim>
                                    <p:anim calcmode="lin" valueType="num">
                                      <p:cBhvr additive="base">
                                        <p:cTn id="132" dur="500" fill="hold"/>
                                        <p:tgtEl>
                                          <p:spTgt spid="14"/>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70"/>
                                        </p:tgtEl>
                                        <p:attrNameLst>
                                          <p:attrName>style.visibility</p:attrName>
                                        </p:attrNameLst>
                                      </p:cBhvr>
                                      <p:to>
                                        <p:strVal val="visible"/>
                                      </p:to>
                                    </p:set>
                                    <p:anim calcmode="lin" valueType="num">
                                      <p:cBhvr additive="base">
                                        <p:cTn id="135" dur="500" fill="hold"/>
                                        <p:tgtEl>
                                          <p:spTgt spid="70"/>
                                        </p:tgtEl>
                                        <p:attrNameLst>
                                          <p:attrName>ppt_x</p:attrName>
                                        </p:attrNameLst>
                                      </p:cBhvr>
                                      <p:tavLst>
                                        <p:tav tm="0">
                                          <p:val>
                                            <p:strVal val="#ppt_x"/>
                                          </p:val>
                                        </p:tav>
                                        <p:tav tm="100000">
                                          <p:val>
                                            <p:strVal val="#ppt_x"/>
                                          </p:val>
                                        </p:tav>
                                      </p:tavLst>
                                    </p:anim>
                                    <p:anim calcmode="lin" valueType="num">
                                      <p:cBhvr additive="base">
                                        <p:cTn id="136" dur="500" fill="hold"/>
                                        <p:tgtEl>
                                          <p:spTgt spid="70"/>
                                        </p:tgtEl>
                                        <p:attrNameLst>
                                          <p:attrName>ppt_y</p:attrName>
                                        </p:attrNameLst>
                                      </p:cBhvr>
                                      <p:tavLst>
                                        <p:tav tm="0">
                                          <p:val>
                                            <p:strVal val="1+#ppt_h/2"/>
                                          </p:val>
                                        </p:tav>
                                        <p:tav tm="100000">
                                          <p:val>
                                            <p:strVal val="#ppt_y"/>
                                          </p:val>
                                        </p:tav>
                                      </p:tavLst>
                                    </p:anim>
                                  </p:childTnLst>
                                </p:cTn>
                              </p:par>
                              <p:par>
                                <p:cTn id="137" presetID="2" presetClass="entr" presetSubtype="4" fill="hold" nodeType="withEffect">
                                  <p:stCondLst>
                                    <p:cond delay="0"/>
                                  </p:stCondLst>
                                  <p:childTnLst>
                                    <p:set>
                                      <p:cBhvr>
                                        <p:cTn id="138" dur="1" fill="hold">
                                          <p:stCondLst>
                                            <p:cond delay="0"/>
                                          </p:stCondLst>
                                        </p:cTn>
                                        <p:tgtEl>
                                          <p:spTgt spid="35"/>
                                        </p:tgtEl>
                                        <p:attrNameLst>
                                          <p:attrName>style.visibility</p:attrName>
                                        </p:attrNameLst>
                                      </p:cBhvr>
                                      <p:to>
                                        <p:strVal val="visible"/>
                                      </p:to>
                                    </p:set>
                                    <p:anim calcmode="lin" valueType="num">
                                      <p:cBhvr additive="base">
                                        <p:cTn id="139" dur="500" fill="hold"/>
                                        <p:tgtEl>
                                          <p:spTgt spid="35"/>
                                        </p:tgtEl>
                                        <p:attrNameLst>
                                          <p:attrName>ppt_x</p:attrName>
                                        </p:attrNameLst>
                                      </p:cBhvr>
                                      <p:tavLst>
                                        <p:tav tm="0">
                                          <p:val>
                                            <p:strVal val="#ppt_x"/>
                                          </p:val>
                                        </p:tav>
                                        <p:tav tm="100000">
                                          <p:val>
                                            <p:strVal val="#ppt_x"/>
                                          </p:val>
                                        </p:tav>
                                      </p:tavLst>
                                    </p:anim>
                                    <p:anim calcmode="lin" valueType="num">
                                      <p:cBhvr additive="base">
                                        <p:cTn id="140" dur="500" fill="hold"/>
                                        <p:tgtEl>
                                          <p:spTgt spid="35"/>
                                        </p:tgtEl>
                                        <p:attrNameLst>
                                          <p:attrName>ppt_y</p:attrName>
                                        </p:attrNameLst>
                                      </p:cBhvr>
                                      <p:tavLst>
                                        <p:tav tm="0">
                                          <p:val>
                                            <p:strVal val="1+#ppt_h/2"/>
                                          </p:val>
                                        </p:tav>
                                        <p:tav tm="100000">
                                          <p:val>
                                            <p:strVal val="#ppt_y"/>
                                          </p:val>
                                        </p:tav>
                                      </p:tavLst>
                                    </p:anim>
                                  </p:childTnLst>
                                </p:cTn>
                              </p:par>
                              <p:par>
                                <p:cTn id="141" presetID="2" presetClass="entr" presetSubtype="4" fill="hold" nodeType="withEffect">
                                  <p:stCondLst>
                                    <p:cond delay="0"/>
                                  </p:stCondLst>
                                  <p:childTnLst>
                                    <p:set>
                                      <p:cBhvr>
                                        <p:cTn id="142" dur="1" fill="hold">
                                          <p:stCondLst>
                                            <p:cond delay="0"/>
                                          </p:stCondLst>
                                        </p:cTn>
                                        <p:tgtEl>
                                          <p:spTgt spid="63"/>
                                        </p:tgtEl>
                                        <p:attrNameLst>
                                          <p:attrName>style.visibility</p:attrName>
                                        </p:attrNameLst>
                                      </p:cBhvr>
                                      <p:to>
                                        <p:strVal val="visible"/>
                                      </p:to>
                                    </p:set>
                                    <p:anim calcmode="lin" valueType="num">
                                      <p:cBhvr additive="base">
                                        <p:cTn id="143" dur="500" fill="hold"/>
                                        <p:tgtEl>
                                          <p:spTgt spid="63"/>
                                        </p:tgtEl>
                                        <p:attrNameLst>
                                          <p:attrName>ppt_x</p:attrName>
                                        </p:attrNameLst>
                                      </p:cBhvr>
                                      <p:tavLst>
                                        <p:tav tm="0">
                                          <p:val>
                                            <p:strVal val="#ppt_x"/>
                                          </p:val>
                                        </p:tav>
                                        <p:tav tm="100000">
                                          <p:val>
                                            <p:strVal val="#ppt_x"/>
                                          </p:val>
                                        </p:tav>
                                      </p:tavLst>
                                    </p:anim>
                                    <p:anim calcmode="lin" valueType="num">
                                      <p:cBhvr additive="base">
                                        <p:cTn id="144" dur="500" fill="hold"/>
                                        <p:tgtEl>
                                          <p:spTgt spid="63"/>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71"/>
                                        </p:tgtEl>
                                        <p:attrNameLst>
                                          <p:attrName>style.visibility</p:attrName>
                                        </p:attrNameLst>
                                      </p:cBhvr>
                                      <p:to>
                                        <p:strVal val="visible"/>
                                      </p:to>
                                    </p:set>
                                    <p:anim calcmode="lin" valueType="num">
                                      <p:cBhvr additive="base">
                                        <p:cTn id="147" dur="500" fill="hold"/>
                                        <p:tgtEl>
                                          <p:spTgt spid="71"/>
                                        </p:tgtEl>
                                        <p:attrNameLst>
                                          <p:attrName>ppt_x</p:attrName>
                                        </p:attrNameLst>
                                      </p:cBhvr>
                                      <p:tavLst>
                                        <p:tav tm="0">
                                          <p:val>
                                            <p:strVal val="#ppt_x"/>
                                          </p:val>
                                        </p:tav>
                                        <p:tav tm="100000">
                                          <p:val>
                                            <p:strVal val="#ppt_x"/>
                                          </p:val>
                                        </p:tav>
                                      </p:tavLst>
                                    </p:anim>
                                    <p:anim calcmode="lin" valueType="num">
                                      <p:cBhvr additive="base">
                                        <p:cTn id="148"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2" grpId="0" animBg="1"/>
      <p:bldP spid="14" grpId="0" animBg="1"/>
      <p:bldP spid="15" grpId="0" animBg="1"/>
      <p:bldP spid="16" grpId="0" animBg="1"/>
      <p:bldP spid="64" grpId="0"/>
      <p:bldP spid="65" grpId="0"/>
      <p:bldP spid="66" grpId="0"/>
      <p:bldP spid="69" grpId="0"/>
      <p:bldP spid="70" grpId="0"/>
      <p:bldP spid="71" grpId="0"/>
      <p:bldP spid="72" grpId="0"/>
      <p:bldP spid="74" grpId="0"/>
      <p:bldP spid="75" grpId="0"/>
      <p:bldP spid="76" grpId="0"/>
      <p:bldP spid="77" grpId="0"/>
      <p:bldP spid="78" grpId="0"/>
      <p:bldP spid="51" grpId="0" animBg="1"/>
      <p:bldP spid="5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lstStyle/>
          <a:p>
            <a:r>
              <a:rPr lang="en-US" dirty="0" smtClean="0"/>
              <a:t>Cargo Sample</a:t>
            </a:r>
            <a:endParaRPr lang="en-US" dirty="0"/>
          </a:p>
        </p:txBody>
      </p:sp>
      <p:sp>
        <p:nvSpPr>
          <p:cNvPr id="4" name="TextBox 3"/>
          <p:cNvSpPr txBox="1"/>
          <p:nvPr/>
        </p:nvSpPr>
        <p:spPr>
          <a:xfrm>
            <a:off x="1828800" y="3505200"/>
            <a:ext cx="5119222" cy="369332"/>
          </a:xfrm>
          <a:prstGeom prst="rect">
            <a:avLst/>
          </a:prstGeom>
          <a:noFill/>
        </p:spPr>
        <p:txBody>
          <a:bodyPr wrap="none" rtlCol="0">
            <a:spAutoFit/>
          </a:bodyPr>
          <a:lstStyle/>
          <a:p>
            <a:r>
              <a:rPr lang="en-US" b="1" dirty="0" smtClean="0"/>
              <a:t>C# version </a:t>
            </a:r>
            <a:r>
              <a:rPr lang="en-US" dirty="0" smtClean="0"/>
              <a:t>- http://code.google.com/p/ndddsample</a:t>
            </a:r>
            <a:endParaRPr lang="en-US" dirty="0"/>
          </a:p>
        </p:txBody>
      </p:sp>
      <p:sp>
        <p:nvSpPr>
          <p:cNvPr id="5" name="TextBox 4"/>
          <p:cNvSpPr txBox="1"/>
          <p:nvPr/>
        </p:nvSpPr>
        <p:spPr>
          <a:xfrm>
            <a:off x="1828800" y="3962400"/>
            <a:ext cx="4786695" cy="369332"/>
          </a:xfrm>
          <a:prstGeom prst="rect">
            <a:avLst/>
          </a:prstGeom>
          <a:noFill/>
        </p:spPr>
        <p:txBody>
          <a:bodyPr wrap="none" rtlCol="0">
            <a:spAutoFit/>
          </a:bodyPr>
          <a:lstStyle/>
          <a:p>
            <a:r>
              <a:rPr lang="en-US" b="1" dirty="0" smtClean="0"/>
              <a:t>Java version </a:t>
            </a:r>
            <a:r>
              <a:rPr lang="en-US" dirty="0" smtClean="0"/>
              <a:t>- http://dddsample.sourceforge.net/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start</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jpg"/>
          <p:cNvPicPr>
            <a:picLocks noChangeAspect="1"/>
          </p:cNvPicPr>
          <p:nvPr/>
        </p:nvPicPr>
        <p:blipFill>
          <a:blip r:embed="rId3"/>
          <a:stretch>
            <a:fillRect/>
          </a:stretch>
        </p:blipFill>
        <p:spPr>
          <a:xfrm>
            <a:off x="0" y="80367"/>
            <a:ext cx="9144000" cy="6697266"/>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3.jpg"/>
          <p:cNvPicPr>
            <a:picLocks noChangeAspect="1"/>
          </p:cNvPicPr>
          <p:nvPr/>
        </p:nvPicPr>
        <p:blipFill>
          <a:blip r:embed="rId3"/>
          <a:stretch>
            <a:fillRect/>
          </a:stretch>
        </p:blipFill>
        <p:spPr>
          <a:xfrm>
            <a:off x="84832" y="0"/>
            <a:ext cx="8974336" cy="68580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1.jpg"/>
          <p:cNvPicPr>
            <a:picLocks noChangeAspect="1"/>
          </p:cNvPicPr>
          <p:nvPr/>
        </p:nvPicPr>
        <p:blipFill>
          <a:blip r:embed="rId3"/>
          <a:stretch>
            <a:fillRect/>
          </a:stretch>
        </p:blipFill>
        <p:spPr>
          <a:xfrm>
            <a:off x="31254" y="0"/>
            <a:ext cx="9081492" cy="68580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Collaboration: gathering requirements</a:t>
            </a:r>
            <a:endParaRPr lang="en-US" dirty="0"/>
          </a:p>
        </p:txBody>
      </p:sp>
      <p:sp>
        <p:nvSpPr>
          <p:cNvPr id="6" name="Content Placeholder 2"/>
          <p:cNvSpPr>
            <a:spLocks noGrp="1"/>
          </p:cNvSpPr>
          <p:nvPr>
            <p:ph idx="1"/>
          </p:nvPr>
        </p:nvSpPr>
        <p:spPr>
          <a:xfrm>
            <a:off x="457200" y="1295400"/>
            <a:ext cx="8229600" cy="4525963"/>
          </a:xfrm>
        </p:spPr>
        <p:txBody>
          <a:bodyPr/>
          <a:lstStyle/>
          <a:p>
            <a:pPr>
              <a:buNone/>
            </a:pPr>
            <a:r>
              <a:rPr lang="en-US" dirty="0" smtClean="0"/>
              <a:t>1. As a Customer I would like to Book Cargo in advance in order to transport it to Destination</a:t>
            </a:r>
          </a:p>
          <a:p>
            <a:pPr>
              <a:buNone/>
            </a:pPr>
            <a:r>
              <a:rPr lang="en-US" dirty="0" smtClean="0"/>
              <a:t>2. As a Cargo owner I would like to Track Cargo handling using a key, in order to</a:t>
            </a:r>
          </a:p>
          <a:p>
            <a:pPr>
              <a:buNone/>
            </a:pPr>
            <a:r>
              <a:rPr lang="en-US" dirty="0" smtClean="0"/>
              <a:t>    see Handling History</a:t>
            </a:r>
          </a:p>
          <a:p>
            <a:endParaRPr lang="en-US" dirty="0"/>
          </a:p>
        </p:txBody>
      </p:sp>
      <p:sp>
        <p:nvSpPr>
          <p:cNvPr id="7" name="TextBox 6"/>
          <p:cNvSpPr txBox="1"/>
          <p:nvPr/>
        </p:nvSpPr>
        <p:spPr>
          <a:xfrm>
            <a:off x="914400" y="5410200"/>
            <a:ext cx="4629152" cy="461665"/>
          </a:xfrm>
          <a:prstGeom prst="rect">
            <a:avLst/>
          </a:prstGeom>
          <a:solidFill>
            <a:schemeClr val="bg1">
              <a:lumMod val="85000"/>
            </a:schemeClr>
          </a:solidFill>
        </p:spPr>
        <p:txBody>
          <a:bodyPr wrap="none" rtlCol="0">
            <a:spAutoFit/>
          </a:bodyPr>
          <a:lstStyle/>
          <a:p>
            <a:r>
              <a:rPr lang="en-US" sz="2400" dirty="0" smtClean="0">
                <a:solidFill>
                  <a:srgbClr val="009900"/>
                </a:solidFill>
              </a:rPr>
              <a:t>Find, Filter and </a:t>
            </a:r>
            <a:r>
              <a:rPr lang="en-US" sz="2400" u="sng" dirty="0" smtClean="0">
                <a:solidFill>
                  <a:srgbClr val="009900"/>
                </a:solidFill>
              </a:rPr>
              <a:t>Highlight</a:t>
            </a:r>
            <a:r>
              <a:rPr lang="en-US" sz="2400" dirty="0" smtClean="0">
                <a:solidFill>
                  <a:srgbClr val="009900"/>
                </a:solidFill>
              </a:rPr>
              <a:t> the “Core”</a:t>
            </a:r>
            <a:endParaRPr lang="en-US" sz="2400" dirty="0">
              <a:solidFill>
                <a:srgbClr val="009900"/>
              </a:solidFill>
            </a:endParaRPr>
          </a:p>
        </p:txBody>
      </p:sp>
      <p:pic>
        <p:nvPicPr>
          <p:cNvPr id="8" name="Picture 7" descr="0.jpg"/>
          <p:cNvPicPr>
            <a:picLocks noChangeAspect="1"/>
          </p:cNvPicPr>
          <p:nvPr/>
        </p:nvPicPr>
        <p:blipFill>
          <a:blip r:embed="rId3"/>
          <a:stretch>
            <a:fillRect/>
          </a:stretch>
        </p:blipFill>
        <p:spPr>
          <a:xfrm>
            <a:off x="6272784" y="3511296"/>
            <a:ext cx="2871216" cy="3346704"/>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34317" y="1511652"/>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nvGraphicFramePr>
        <p:xfrm>
          <a:off x="3601242" y="1511652"/>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6" name="Diagram 15"/>
          <p:cNvGraphicFramePr/>
          <p:nvPr/>
        </p:nvGraphicFramePr>
        <p:xfrm>
          <a:off x="1219200" y="3533775"/>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29" name="TextBox 28"/>
          <p:cNvSpPr txBox="1"/>
          <p:nvPr/>
        </p:nvSpPr>
        <p:spPr>
          <a:xfrm>
            <a:off x="2057400" y="2743200"/>
            <a:ext cx="1219200" cy="369332"/>
          </a:xfrm>
          <a:prstGeom prst="rect">
            <a:avLst/>
          </a:prstGeom>
          <a:noFill/>
        </p:spPr>
        <p:txBody>
          <a:bodyPr wrap="square" rtlCol="0">
            <a:spAutoFit/>
          </a:bodyPr>
          <a:lstStyle/>
          <a:p>
            <a:pPr lvl="0"/>
            <a:r>
              <a:rPr lang="en-US" dirty="0" smtClean="0"/>
              <a:t>Itineraries</a:t>
            </a:r>
            <a:endParaRPr lang="en-US" dirty="0"/>
          </a:p>
        </p:txBody>
      </p:sp>
      <p:sp>
        <p:nvSpPr>
          <p:cNvPr id="30" name="Title 1"/>
          <p:cNvSpPr>
            <a:spLocks noGrp="1"/>
          </p:cNvSpPr>
          <p:nvPr>
            <p:ph type="title"/>
          </p:nvPr>
        </p:nvSpPr>
        <p:spPr>
          <a:xfrm>
            <a:off x="457200" y="0"/>
            <a:ext cx="8229600" cy="639762"/>
          </a:xfrm>
        </p:spPr>
        <p:txBody>
          <a:bodyPr>
            <a:normAutofit fontScale="90000"/>
          </a:bodyPr>
          <a:lstStyle/>
          <a:p>
            <a:r>
              <a:rPr lang="en-US" dirty="0" smtClean="0"/>
              <a:t>Model Evolution: Step 1</a:t>
            </a:r>
            <a:endParaRPr lang="en-US" dirty="0"/>
          </a:p>
        </p:txBody>
      </p:sp>
      <p:pic>
        <p:nvPicPr>
          <p:cNvPr id="1026" name="Picture 2"/>
          <p:cNvPicPr>
            <a:picLocks noChangeAspect="1" noChangeArrowheads="1"/>
          </p:cNvPicPr>
          <p:nvPr/>
        </p:nvPicPr>
        <p:blipFill>
          <a:blip r:embed="rId15" cstate="print"/>
          <a:srcRect/>
          <a:stretch>
            <a:fillRect/>
          </a:stretch>
        </p:blipFill>
        <p:spPr bwMode="auto">
          <a:xfrm>
            <a:off x="304800" y="1295400"/>
            <a:ext cx="930275" cy="1905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16"/>
          <a:srcRect/>
          <a:stretch>
            <a:fillRect/>
          </a:stretch>
        </p:blipFill>
        <p:spPr bwMode="auto">
          <a:xfrm>
            <a:off x="5324475" y="2133600"/>
            <a:ext cx="3819525" cy="2895600"/>
          </a:xfrm>
          <a:prstGeom prst="rect">
            <a:avLst/>
          </a:prstGeom>
          <a:noFill/>
          <a:ln w="9525">
            <a:noFill/>
            <a:miter lim="800000"/>
            <a:headEnd/>
            <a:tailEnd/>
          </a:ln>
          <a:effectLst/>
        </p:spPr>
      </p:pic>
      <p:cxnSp>
        <p:nvCxnSpPr>
          <p:cNvPr id="19" name="Прямая со стрелкой 18"/>
          <p:cNvCxnSpPr/>
          <p:nvPr/>
        </p:nvCxnSpPr>
        <p:spPr>
          <a:xfrm rot="5400000">
            <a:off x="1448594" y="2971800"/>
            <a:ext cx="1066006" cy="79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Прямая со стрелкой 20"/>
          <p:cNvCxnSpPr/>
          <p:nvPr/>
        </p:nvCxnSpPr>
        <p:spPr>
          <a:xfrm>
            <a:off x="3200400" y="1981200"/>
            <a:ext cx="457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1981200" y="31242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3" name="Diagram 15"/>
          <p:cNvGraphicFramePr/>
          <p:nvPr/>
        </p:nvGraphicFramePr>
        <p:xfrm>
          <a:off x="3200400" y="4648200"/>
          <a:ext cx="1676400" cy="11938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26" name="Соединительная линия уступом 25"/>
          <p:cNvCxnSpPr/>
          <p:nvPr/>
        </p:nvCxnSpPr>
        <p:spPr>
          <a:xfrm>
            <a:off x="1752600" y="4724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pic>
        <p:nvPicPr>
          <p:cNvPr id="1028" name="Picture 4"/>
          <p:cNvPicPr>
            <a:picLocks noChangeAspect="1" noChangeArrowheads="1"/>
          </p:cNvPicPr>
          <p:nvPr/>
        </p:nvPicPr>
        <p:blipFill>
          <a:blip r:embed="rId21"/>
          <a:srcRect/>
          <a:stretch>
            <a:fillRect/>
          </a:stretch>
        </p:blipFill>
        <p:spPr bwMode="auto">
          <a:xfrm>
            <a:off x="5334000" y="5038725"/>
            <a:ext cx="3352800" cy="1752600"/>
          </a:xfrm>
          <a:prstGeom prst="rect">
            <a:avLst/>
          </a:prstGeom>
          <a:noFill/>
          <a:ln w="9525">
            <a:noFill/>
            <a:miter lim="800000"/>
            <a:headEnd/>
            <a:tailEnd/>
          </a:ln>
          <a:effectLst/>
        </p:spPr>
      </p:pic>
      <p:pic>
        <p:nvPicPr>
          <p:cNvPr id="3" name="Picture 5"/>
          <p:cNvPicPr>
            <a:picLocks noChangeAspect="1" noChangeArrowheads="1"/>
          </p:cNvPicPr>
          <p:nvPr/>
        </p:nvPicPr>
        <p:blipFill>
          <a:blip r:embed="rId22"/>
          <a:srcRect/>
          <a:stretch>
            <a:fillRect/>
          </a:stretch>
        </p:blipFill>
        <p:spPr bwMode="auto">
          <a:xfrm>
            <a:off x="6400800" y="914400"/>
            <a:ext cx="2133600" cy="1295400"/>
          </a:xfrm>
          <a:prstGeom prst="rect">
            <a:avLst/>
          </a:prstGeom>
          <a:noFill/>
          <a:ln w="9525">
            <a:noFill/>
            <a:miter lim="800000"/>
            <a:headEnd/>
            <a:tailEnd/>
          </a:ln>
          <a:effectLst/>
        </p:spPr>
      </p:pic>
      <p:cxnSp>
        <p:nvCxnSpPr>
          <p:cNvPr id="32" name="Скругленная соединительная линия 31"/>
          <p:cNvCxnSpPr/>
          <p:nvPr/>
        </p:nvCxnSpPr>
        <p:spPr>
          <a:xfrm rot="16200000" flipV="1">
            <a:off x="6591300" y="2324100"/>
            <a:ext cx="1447800" cy="1219200"/>
          </a:xfrm>
          <a:prstGeom prst="curvedConnector3">
            <a:avLst>
              <a:gd name="adj1" fmla="val 35526"/>
            </a:avLst>
          </a:prstGeom>
          <a:ln>
            <a:tailEnd type="arrow"/>
          </a:ln>
        </p:spPr>
        <p:style>
          <a:lnRef idx="3">
            <a:schemeClr val="dk1"/>
          </a:lnRef>
          <a:fillRef idx="0">
            <a:schemeClr val="dk1"/>
          </a:fillRef>
          <a:effectRef idx="2">
            <a:schemeClr val="dk1"/>
          </a:effectRef>
          <a:fontRef idx="minor">
            <a:schemeClr val="tx1"/>
          </a:fontRef>
        </p:style>
      </p:cxnSp>
      <p:cxnSp>
        <p:nvCxnSpPr>
          <p:cNvPr id="35" name="Скругленная соединительная линия 34"/>
          <p:cNvCxnSpPr/>
          <p:nvPr/>
        </p:nvCxnSpPr>
        <p:spPr>
          <a:xfrm rot="5400000">
            <a:off x="5905500" y="4610100"/>
            <a:ext cx="1371600" cy="762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7" name="Скругленная соединительная линия 36"/>
          <p:cNvCxnSpPr/>
          <p:nvPr/>
        </p:nvCxnSpPr>
        <p:spPr>
          <a:xfrm rot="5400000">
            <a:off x="6667500" y="4457700"/>
            <a:ext cx="1143000" cy="7620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20" name="TextBox 19"/>
          <p:cNvSpPr txBox="1"/>
          <p:nvPr/>
        </p:nvSpPr>
        <p:spPr>
          <a:xfrm>
            <a:off x="7315200" y="51816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Voyage1</a:t>
            </a:r>
            <a:endParaRPr lang="en-US" dirty="0"/>
          </a:p>
        </p:txBody>
      </p:sp>
      <p:sp>
        <p:nvSpPr>
          <p:cNvPr id="24" name="TextBox 23"/>
          <p:cNvSpPr txBox="1"/>
          <p:nvPr/>
        </p:nvSpPr>
        <p:spPr>
          <a:xfrm>
            <a:off x="7924800" y="6858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Voyage2</a:t>
            </a:r>
            <a:endParaRPr lang="en-US" dirty="0"/>
          </a:p>
        </p:txBody>
      </p:sp>
      <p:sp>
        <p:nvSpPr>
          <p:cNvPr id="25" name="TextBox 24"/>
          <p:cNvSpPr txBox="1"/>
          <p:nvPr/>
        </p:nvSpPr>
        <p:spPr>
          <a:xfrm>
            <a:off x="5867400" y="38862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Leg1</a:t>
            </a:r>
            <a:endParaRPr lang="en-US" dirty="0"/>
          </a:p>
        </p:txBody>
      </p:sp>
      <p:sp>
        <p:nvSpPr>
          <p:cNvPr id="27" name="TextBox 26"/>
          <p:cNvSpPr txBox="1"/>
          <p:nvPr/>
        </p:nvSpPr>
        <p:spPr>
          <a:xfrm>
            <a:off x="7620000" y="44196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Leg2</a:t>
            </a:r>
            <a:endParaRPr lang="en-US" dirty="0"/>
          </a:p>
        </p:txBody>
      </p:sp>
      <p:sp>
        <p:nvSpPr>
          <p:cNvPr id="28" name="TextBox 27"/>
          <p:cNvSpPr txBox="1"/>
          <p:nvPr/>
        </p:nvSpPr>
        <p:spPr>
          <a:xfrm>
            <a:off x="8305800" y="3581400"/>
            <a:ext cx="6858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smtClean="0"/>
              <a:t>Leg3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linds(horizontal)">
                                      <p:cBhvr>
                                        <p:cTn id="15" dur="500"/>
                                        <p:tgtEl>
                                          <p:spTgt spid="21"/>
                                        </p:tgtEl>
                                      </p:cBhvr>
                                    </p:animEffect>
                                  </p:childTnLst>
                                </p:cTn>
                              </p:par>
                              <p:par>
                                <p:cTn id="16" presetID="3" presetClass="entr" presetSubtype="10" fill="hold" nodeType="withEffect">
                                  <p:stCondLst>
                                    <p:cond delay="0"/>
                                  </p:stCondLst>
                                  <p:childTnLst>
                                    <p:set>
                                      <p:cBhvr>
                                        <p:cTn id="17" dur="1" fill="hold">
                                          <p:stCondLst>
                                            <p:cond delay="0"/>
                                          </p:stCondLst>
                                        </p:cTn>
                                        <p:tgtEl>
                                          <p:spTgt spid="1029"/>
                                        </p:tgtEl>
                                        <p:attrNameLst>
                                          <p:attrName>style.visibility</p:attrName>
                                        </p:attrNameLst>
                                      </p:cBhvr>
                                      <p:to>
                                        <p:strVal val="visible"/>
                                      </p:to>
                                    </p:set>
                                    <p:animEffect transition="in" filter="blinds(horizontal)">
                                      <p:cBhvr>
                                        <p:cTn id="18" dur="500"/>
                                        <p:tgtEl>
                                          <p:spTgt spid="102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1" nodeType="click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par>
                                <p:cTn id="25" presetID="2" presetClass="entr" presetSubtype="4" fill="hold" grpId="1"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par>
                                <p:cTn id="29" presetID="2" presetClass="entr" presetSubtype="4" fill="hold" grpId="1"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par>
                                <p:cTn id="33" presetID="2" presetClass="entr" presetSubtype="4" fill="hold" grpId="1"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fill="hold"/>
                                        <p:tgtEl>
                                          <p:spTgt spid="29"/>
                                        </p:tgtEl>
                                        <p:attrNameLst>
                                          <p:attrName>ppt_x</p:attrName>
                                        </p:attrNameLst>
                                      </p:cBhvr>
                                      <p:tavLst>
                                        <p:tav tm="0">
                                          <p:val>
                                            <p:strVal val="#ppt_x"/>
                                          </p:val>
                                        </p:tav>
                                        <p:tav tm="100000">
                                          <p:val>
                                            <p:strVal val="#ppt_x"/>
                                          </p:val>
                                        </p:tav>
                                      </p:tavLst>
                                    </p:anim>
                                    <p:anim calcmode="lin" valueType="num">
                                      <p:cBhvr additive="base">
                                        <p:cTn id="36" dur="5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par>
                                <p:cTn id="41" presetID="2" presetClass="entr" presetSubtype="4" fill="hold" grpId="1" nodeType="with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par>
                                <p:cTn id="45" presetID="2" presetClass="entr" presetSubtype="4" fill="hold" grpId="1"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ppt_x"/>
                                          </p:val>
                                        </p:tav>
                                        <p:tav tm="100000">
                                          <p:val>
                                            <p:strVal val="#ppt_x"/>
                                          </p:val>
                                        </p:tav>
                                      </p:tavLst>
                                    </p:anim>
                                    <p:anim calcmode="lin" valueType="num">
                                      <p:cBhvr additive="base">
                                        <p:cTn id="54" dur="500" fill="hold"/>
                                        <p:tgtEl>
                                          <p:spTgt spid="2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additive="base">
                                        <p:cTn id="57" dur="500" fill="hold"/>
                                        <p:tgtEl>
                                          <p:spTgt spid="23"/>
                                        </p:tgtEl>
                                        <p:attrNameLst>
                                          <p:attrName>ppt_x</p:attrName>
                                        </p:attrNameLst>
                                      </p:cBhvr>
                                      <p:tavLst>
                                        <p:tav tm="0">
                                          <p:val>
                                            <p:strVal val="#ppt_x"/>
                                          </p:val>
                                        </p:tav>
                                        <p:tav tm="100000">
                                          <p:val>
                                            <p:strVal val="#ppt_x"/>
                                          </p:val>
                                        </p:tav>
                                      </p:tavLst>
                                    </p:anim>
                                    <p:anim calcmode="lin" valueType="num">
                                      <p:cBhvr additive="base">
                                        <p:cTn id="58" dur="500" fill="hold"/>
                                        <p:tgtEl>
                                          <p:spTgt spid="23"/>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028"/>
                                        </p:tgtEl>
                                        <p:attrNameLst>
                                          <p:attrName>style.visibility</p:attrName>
                                        </p:attrNameLst>
                                      </p:cBhvr>
                                      <p:to>
                                        <p:strVal val="visible"/>
                                      </p:to>
                                    </p:set>
                                    <p:anim calcmode="lin" valueType="num">
                                      <p:cBhvr additive="base">
                                        <p:cTn id="61" dur="500" fill="hold"/>
                                        <p:tgtEl>
                                          <p:spTgt spid="1028"/>
                                        </p:tgtEl>
                                        <p:attrNameLst>
                                          <p:attrName>ppt_x</p:attrName>
                                        </p:attrNameLst>
                                      </p:cBhvr>
                                      <p:tavLst>
                                        <p:tav tm="0">
                                          <p:val>
                                            <p:strVal val="#ppt_x"/>
                                          </p:val>
                                        </p:tav>
                                        <p:tav tm="100000">
                                          <p:val>
                                            <p:strVal val="#ppt_x"/>
                                          </p:val>
                                        </p:tav>
                                      </p:tavLst>
                                    </p:anim>
                                    <p:anim calcmode="lin" valueType="num">
                                      <p:cBhvr additive="base">
                                        <p:cTn id="62"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ppt_x"/>
                                          </p:val>
                                        </p:tav>
                                        <p:tav tm="100000">
                                          <p:val>
                                            <p:strVal val="#ppt_x"/>
                                          </p:val>
                                        </p:tav>
                                      </p:tavLst>
                                    </p:anim>
                                    <p:anim calcmode="lin" valueType="num">
                                      <p:cBhvr additive="base">
                                        <p:cTn id="68" dur="500" fill="hold"/>
                                        <p:tgtEl>
                                          <p:spTgt spid="20"/>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anim calcmode="lin" valueType="num">
                                      <p:cBhvr additive="base">
                                        <p:cTn id="71" dur="500" fill="hold"/>
                                        <p:tgtEl>
                                          <p:spTgt spid="37"/>
                                        </p:tgtEl>
                                        <p:attrNameLst>
                                          <p:attrName>ppt_x</p:attrName>
                                        </p:attrNameLst>
                                      </p:cBhvr>
                                      <p:tavLst>
                                        <p:tav tm="0">
                                          <p:val>
                                            <p:strVal val="#ppt_x"/>
                                          </p:val>
                                        </p:tav>
                                        <p:tav tm="100000">
                                          <p:val>
                                            <p:strVal val="#ppt_x"/>
                                          </p:val>
                                        </p:tav>
                                      </p:tavLst>
                                    </p:anim>
                                    <p:anim calcmode="lin" valueType="num">
                                      <p:cBhvr additive="base">
                                        <p:cTn id="72" dur="500" fill="hold"/>
                                        <p:tgtEl>
                                          <p:spTgt spid="37"/>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5"/>
                                        </p:tgtEl>
                                        <p:attrNameLst>
                                          <p:attrName>style.visibility</p:attrName>
                                        </p:attrNameLst>
                                      </p:cBhvr>
                                      <p:to>
                                        <p:strVal val="visible"/>
                                      </p:to>
                                    </p:set>
                                    <p:anim calcmode="lin" valueType="num">
                                      <p:cBhvr additive="base">
                                        <p:cTn id="75" dur="500" fill="hold"/>
                                        <p:tgtEl>
                                          <p:spTgt spid="35"/>
                                        </p:tgtEl>
                                        <p:attrNameLst>
                                          <p:attrName>ppt_x</p:attrName>
                                        </p:attrNameLst>
                                      </p:cBhvr>
                                      <p:tavLst>
                                        <p:tav tm="0">
                                          <p:val>
                                            <p:strVal val="#ppt_x"/>
                                          </p:val>
                                        </p:tav>
                                        <p:tav tm="100000">
                                          <p:val>
                                            <p:strVal val="#ppt_x"/>
                                          </p:val>
                                        </p:tav>
                                      </p:tavLst>
                                    </p:anim>
                                    <p:anim calcmode="lin" valueType="num">
                                      <p:cBhvr additive="base">
                                        <p:cTn id="7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3"/>
                                        </p:tgtEl>
                                        <p:attrNameLst>
                                          <p:attrName>style.visibility</p:attrName>
                                        </p:attrNameLst>
                                      </p:cBhvr>
                                      <p:to>
                                        <p:strVal val="visible"/>
                                      </p:to>
                                    </p:set>
                                    <p:anim calcmode="lin" valueType="num">
                                      <p:cBhvr additive="base">
                                        <p:cTn id="81" dur="500" fill="hold"/>
                                        <p:tgtEl>
                                          <p:spTgt spid="3"/>
                                        </p:tgtEl>
                                        <p:attrNameLst>
                                          <p:attrName>ppt_x</p:attrName>
                                        </p:attrNameLst>
                                      </p:cBhvr>
                                      <p:tavLst>
                                        <p:tav tm="0">
                                          <p:val>
                                            <p:strVal val="#ppt_x"/>
                                          </p:val>
                                        </p:tav>
                                        <p:tav tm="100000">
                                          <p:val>
                                            <p:strVal val="#ppt_x"/>
                                          </p:val>
                                        </p:tav>
                                      </p:tavLst>
                                    </p:anim>
                                    <p:anim calcmode="lin" valueType="num">
                                      <p:cBhvr additive="base">
                                        <p:cTn id="82" dur="500" fill="hold"/>
                                        <p:tgtEl>
                                          <p:spTgt spid="3"/>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32"/>
                                        </p:tgtEl>
                                        <p:attrNameLst>
                                          <p:attrName>style.visibility</p:attrName>
                                        </p:attrNameLst>
                                      </p:cBhvr>
                                      <p:to>
                                        <p:strVal val="visible"/>
                                      </p:to>
                                    </p:set>
                                    <p:anim calcmode="lin" valueType="num">
                                      <p:cBhvr additive="base">
                                        <p:cTn id="85" dur="500" fill="hold"/>
                                        <p:tgtEl>
                                          <p:spTgt spid="32"/>
                                        </p:tgtEl>
                                        <p:attrNameLst>
                                          <p:attrName>ppt_x</p:attrName>
                                        </p:attrNameLst>
                                      </p:cBhvr>
                                      <p:tavLst>
                                        <p:tav tm="0">
                                          <p:val>
                                            <p:strVal val="#ppt_x"/>
                                          </p:val>
                                        </p:tav>
                                        <p:tav tm="100000">
                                          <p:val>
                                            <p:strVal val="#ppt_x"/>
                                          </p:val>
                                        </p:tav>
                                      </p:tavLst>
                                    </p:anim>
                                    <p:anim calcmode="lin" valueType="num">
                                      <p:cBhvr additive="base">
                                        <p:cTn id="86" dur="500" fill="hold"/>
                                        <p:tgtEl>
                                          <p:spTgt spid="32"/>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4"/>
                                        </p:tgtEl>
                                        <p:attrNameLst>
                                          <p:attrName>style.visibility</p:attrName>
                                        </p:attrNameLst>
                                      </p:cBhvr>
                                      <p:to>
                                        <p:strVal val="visible"/>
                                      </p:to>
                                    </p:set>
                                    <p:anim calcmode="lin" valueType="num">
                                      <p:cBhvr additive="base">
                                        <p:cTn id="89" dur="500" fill="hold"/>
                                        <p:tgtEl>
                                          <p:spTgt spid="24"/>
                                        </p:tgtEl>
                                        <p:attrNameLst>
                                          <p:attrName>ppt_x</p:attrName>
                                        </p:attrNameLst>
                                      </p:cBhvr>
                                      <p:tavLst>
                                        <p:tav tm="0">
                                          <p:val>
                                            <p:strVal val="#ppt_x"/>
                                          </p:val>
                                        </p:tav>
                                        <p:tav tm="100000">
                                          <p:val>
                                            <p:strVal val="#ppt_x"/>
                                          </p:val>
                                        </p:tav>
                                      </p:tavLst>
                                    </p:anim>
                                    <p:anim calcmode="lin" valueType="num">
                                      <p:cBhvr additive="base">
                                        <p:cTn id="9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9" grpId="0">
        <p:bldAsOne/>
      </p:bldGraphic>
      <p:bldGraphic spid="16" grpId="1">
        <p:bldAsOne/>
      </p:bldGraphic>
      <p:bldP spid="29" grpId="1"/>
      <p:bldP spid="22" grpId="1"/>
      <p:bldGraphic spid="23" grpId="0">
        <p:bldAsOne/>
      </p:bldGraphic>
      <p:bldP spid="20" grpId="0" animBg="1"/>
      <p:bldP spid="24" grpId="0" animBg="1"/>
      <p:bldP spid="25" grpId="1" animBg="1"/>
      <p:bldP spid="27" grpId="1" animBg="1"/>
      <p:bldP spid="28"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1430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1430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15240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2889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6" name="Diagram 15"/>
          <p:cNvGraphicFramePr/>
          <p:nvPr/>
        </p:nvGraphicFramePr>
        <p:xfrm>
          <a:off x="1742283" y="34413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18" name="Straight Connector 17"/>
          <p:cNvCxnSpPr/>
          <p:nvPr/>
        </p:nvCxnSpPr>
        <p:spPr>
          <a:xfrm rot="5400000">
            <a:off x="1778574" y="27823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3418683" y="38223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21" name="Diagram 20"/>
          <p:cNvGraphicFramePr/>
          <p:nvPr/>
        </p:nvGraphicFramePr>
        <p:xfrm>
          <a:off x="7010400" y="25146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23" name="Elbow Connector 22"/>
          <p:cNvCxnSpPr/>
          <p:nvPr/>
        </p:nvCxnSpPr>
        <p:spPr>
          <a:xfrm>
            <a:off x="5867400" y="1524000"/>
            <a:ext cx="2514600" cy="1066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6" name="Elbow Connector 25"/>
          <p:cNvCxnSpPr/>
          <p:nvPr/>
        </p:nvCxnSpPr>
        <p:spPr>
          <a:xfrm>
            <a:off x="5867400" y="19050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6858000" y="1066800"/>
            <a:ext cx="766557" cy="369332"/>
          </a:xfrm>
          <a:prstGeom prst="rect">
            <a:avLst/>
          </a:prstGeom>
          <a:noFill/>
        </p:spPr>
        <p:txBody>
          <a:bodyPr wrap="none" rtlCol="0">
            <a:spAutoFit/>
          </a:bodyPr>
          <a:lstStyle/>
          <a:p>
            <a:pPr lvl="0"/>
            <a:r>
              <a:rPr lang="en-US" b="1" dirty="0" smtClean="0"/>
              <a:t>Origin</a:t>
            </a:r>
          </a:p>
        </p:txBody>
      </p:sp>
      <p:sp>
        <p:nvSpPr>
          <p:cNvPr id="29" name="TextBox 28"/>
          <p:cNvSpPr txBox="1"/>
          <p:nvPr/>
        </p:nvSpPr>
        <p:spPr>
          <a:xfrm>
            <a:off x="6324600" y="19812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36" name="Elbow Connector 35"/>
          <p:cNvCxnSpPr/>
          <p:nvPr/>
        </p:nvCxnSpPr>
        <p:spPr>
          <a:xfrm flipV="1">
            <a:off x="6019800" y="3429000"/>
            <a:ext cx="2514600" cy="838200"/>
          </a:xfrm>
          <a:prstGeom prst="bentConnector3">
            <a:avLst>
              <a:gd name="adj1" fmla="val 100655"/>
            </a:avLst>
          </a:prstGeom>
          <a:ln>
            <a:tailEnd type="stealth"/>
          </a:ln>
        </p:spPr>
        <p:style>
          <a:lnRef idx="3">
            <a:schemeClr val="dk1"/>
          </a:lnRef>
          <a:fillRef idx="0">
            <a:schemeClr val="dk1"/>
          </a:fillRef>
          <a:effectRef idx="2">
            <a:schemeClr val="dk1"/>
          </a:effectRef>
          <a:fontRef idx="minor">
            <a:schemeClr val="tx1"/>
          </a:fontRef>
        </p:style>
      </p:cxnSp>
      <p:cxnSp>
        <p:nvCxnSpPr>
          <p:cNvPr id="39" name="Elbow Connector 38"/>
          <p:cNvCxnSpPr/>
          <p:nvPr/>
        </p:nvCxnSpPr>
        <p:spPr>
          <a:xfrm flipV="1">
            <a:off x="5943600" y="3429000"/>
            <a:ext cx="2133600" cy="533400"/>
          </a:xfrm>
          <a:prstGeom prst="bentConnector3">
            <a:avLst>
              <a:gd name="adj1" fmla="val 100386"/>
            </a:avLst>
          </a:prstGeom>
          <a:ln>
            <a:tailEnd type="stealth"/>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6172200" y="3581400"/>
            <a:ext cx="685800" cy="369332"/>
          </a:xfrm>
          <a:prstGeom prst="rect">
            <a:avLst/>
          </a:prstGeom>
          <a:noFill/>
        </p:spPr>
        <p:txBody>
          <a:bodyPr wrap="square" rtlCol="0">
            <a:spAutoFit/>
          </a:bodyPr>
          <a:lstStyle/>
          <a:p>
            <a:pPr lvl="0"/>
            <a:r>
              <a:rPr lang="en-US" b="1" dirty="0" smtClean="0"/>
              <a:t>Load</a:t>
            </a:r>
            <a:endParaRPr lang="en-US" b="1" dirty="0"/>
          </a:p>
        </p:txBody>
      </p:sp>
      <p:sp>
        <p:nvSpPr>
          <p:cNvPr id="42" name="TextBox 41"/>
          <p:cNvSpPr txBox="1"/>
          <p:nvPr/>
        </p:nvSpPr>
        <p:spPr>
          <a:xfrm>
            <a:off x="6400800" y="4343400"/>
            <a:ext cx="1066800" cy="369332"/>
          </a:xfrm>
          <a:prstGeom prst="rect">
            <a:avLst/>
          </a:prstGeom>
          <a:noFill/>
        </p:spPr>
        <p:txBody>
          <a:bodyPr wrap="square" rtlCol="0">
            <a:spAutoFit/>
          </a:bodyPr>
          <a:lstStyle/>
          <a:p>
            <a:pPr lvl="0"/>
            <a:r>
              <a:rPr lang="en-US" b="1" dirty="0" smtClean="0"/>
              <a:t>Un-Load</a:t>
            </a:r>
            <a:endParaRPr lang="en-US" b="1" dirty="0"/>
          </a:p>
        </p:txBody>
      </p:sp>
      <p:sp>
        <p:nvSpPr>
          <p:cNvPr id="52" name="Title 1"/>
          <p:cNvSpPr>
            <a:spLocks noGrp="1"/>
          </p:cNvSpPr>
          <p:nvPr>
            <p:ph type="title"/>
          </p:nvPr>
        </p:nvSpPr>
        <p:spPr>
          <a:xfrm>
            <a:off x="457200" y="274638"/>
            <a:ext cx="8229600" cy="639762"/>
          </a:xfrm>
        </p:spPr>
        <p:txBody>
          <a:bodyPr>
            <a:normAutofit fontScale="90000"/>
          </a:bodyPr>
          <a:lstStyle/>
          <a:p>
            <a:r>
              <a:rPr lang="en-US" dirty="0" smtClean="0"/>
              <a:t>Model Evolution: Step 2</a:t>
            </a:r>
            <a:endParaRPr lang="en-US" dirty="0"/>
          </a:p>
        </p:txBody>
      </p:sp>
      <p:sp>
        <p:nvSpPr>
          <p:cNvPr id="25" name="Скругленная прямоугольная выноска 24"/>
          <p:cNvSpPr/>
          <p:nvPr/>
        </p:nvSpPr>
        <p:spPr>
          <a:xfrm>
            <a:off x="0" y="4800600"/>
            <a:ext cx="6400800" cy="15240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152400" y="4876800"/>
            <a:ext cx="6324600" cy="1754326"/>
          </a:xfrm>
          <a:prstGeom prst="rect">
            <a:avLst/>
          </a:prstGeom>
          <a:noFill/>
        </p:spPr>
        <p:txBody>
          <a:bodyPr wrap="square" rtlCol="0">
            <a:spAutoFit/>
          </a:bodyPr>
          <a:lstStyle/>
          <a:p>
            <a:pPr marL="342900" indent="-342900">
              <a:buAutoNum type="arabicPeriod"/>
            </a:pPr>
            <a:r>
              <a:rPr lang="en-US" dirty="0" smtClean="0"/>
              <a:t>Make Itinerary and Location explicit</a:t>
            </a:r>
          </a:p>
          <a:p>
            <a:pPr marL="342900" indent="-342900">
              <a:buAutoNum type="arabicPeriod"/>
            </a:pPr>
            <a:r>
              <a:rPr lang="en-US" dirty="0" smtClean="0"/>
              <a:t>Discover that Location is identified by United Nations Code for </a:t>
            </a:r>
          </a:p>
          <a:p>
            <a:pPr marL="342900" indent="-342900"/>
            <a:r>
              <a:rPr lang="en-US" dirty="0" smtClean="0"/>
              <a:t>Trade and Transport Locations</a:t>
            </a:r>
          </a:p>
          <a:p>
            <a:pPr marL="342900" indent="-342900">
              <a:buAutoNum type="arabicPeriod"/>
            </a:pPr>
            <a:r>
              <a:rPr lang="en-US" dirty="0" smtClean="0"/>
              <a:t>Add Arrival Deadline to Route Specification</a:t>
            </a:r>
          </a:p>
          <a:p>
            <a:pPr marL="342900" indent="-342900">
              <a:buAutoNum type="arabicPeriod"/>
            </a:pPr>
            <a:r>
              <a:rPr lang="en-US" dirty="0" smtClean="0"/>
              <a:t>Add Load/Unload Time to Leg</a:t>
            </a:r>
          </a:p>
          <a:p>
            <a:pPr marL="342900" indent="-342900">
              <a:buAutoNum type="arabicPeriod"/>
            </a:pPr>
            <a:endParaRPr lang="en-US" dirty="0"/>
          </a:p>
        </p:txBody>
      </p:sp>
      <p:sp>
        <p:nvSpPr>
          <p:cNvPr id="38" name="TextBox 37"/>
          <p:cNvSpPr txBox="1"/>
          <p:nvPr/>
        </p:nvSpPr>
        <p:spPr>
          <a:xfrm>
            <a:off x="3886200" y="33528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4" name="Diagram 15"/>
          <p:cNvGraphicFramePr/>
          <p:nvPr/>
        </p:nvGraphicFramePr>
        <p:xfrm>
          <a:off x="7162800" y="4724400"/>
          <a:ext cx="1676400" cy="11938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30" name="Соединительная линия уступом 29"/>
          <p:cNvCxnSpPr/>
          <p:nvPr/>
        </p:nvCxnSpPr>
        <p:spPr>
          <a:xfrm>
            <a:off x="5486400" y="4467225"/>
            <a:ext cx="1676400" cy="561975"/>
          </a:xfrm>
          <a:prstGeom prst="bentConnector3">
            <a:avLst>
              <a:gd name="adj1" fmla="val 0"/>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858000" y="1676400"/>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6324600" y="25908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6172200" y="4191000"/>
            <a:ext cx="685800" cy="369332"/>
          </a:xfrm>
          <a:prstGeom prst="rect">
            <a:avLst/>
          </a:prstGeom>
          <a:noFill/>
        </p:spPr>
        <p:txBody>
          <a:bodyPr wrap="square" rtlCol="0">
            <a:spAutoFit/>
          </a:bodyPr>
          <a:lstStyle/>
          <a:p>
            <a:pPr lvl="0"/>
            <a:r>
              <a:rPr lang="en-US" b="1" dirty="0" smtClean="0"/>
              <a:t>Load</a:t>
            </a:r>
            <a:endParaRPr lang="en-US" b="1" dirty="0"/>
          </a:p>
        </p:txBody>
      </p:sp>
      <p:sp>
        <p:nvSpPr>
          <p:cNvPr id="19" name="TextBox 1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graphicFrame>
        <p:nvGraphicFramePr>
          <p:cNvPr id="21"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5" name="Соединительная линия уступом 24"/>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8" name="Соединительная линия уступом 27"/>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6934200" y="228600"/>
            <a:ext cx="1578445" cy="369332"/>
          </a:xfrm>
          <a:prstGeom prst="rect">
            <a:avLst/>
          </a:prstGeom>
          <a:noFill/>
        </p:spPr>
        <p:txBody>
          <a:bodyPr wrap="none" rtlCol="0">
            <a:spAutoFit/>
          </a:bodyPr>
          <a:lstStyle/>
          <a:p>
            <a:pPr lvl="0"/>
            <a:r>
              <a:rPr lang="en-US" b="1" dirty="0" smtClean="0"/>
              <a:t>Event Location</a:t>
            </a:r>
          </a:p>
        </p:txBody>
      </p:sp>
      <p:graphicFrame>
        <p:nvGraphicFramePr>
          <p:cNvPr id="40"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44" name="Прямая соединительная линия 43"/>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58" name="TextBox 57"/>
          <p:cNvSpPr txBox="1"/>
          <p:nvPr/>
        </p:nvSpPr>
        <p:spPr>
          <a:xfrm>
            <a:off x="3505200" y="152400"/>
            <a:ext cx="465192" cy="769441"/>
          </a:xfrm>
          <a:prstGeom prst="rect">
            <a:avLst/>
          </a:prstGeom>
          <a:noFill/>
        </p:spPr>
        <p:txBody>
          <a:bodyPr wrap="none" rtlCol="0">
            <a:spAutoFit/>
          </a:bodyPr>
          <a:lstStyle/>
          <a:p>
            <a:r>
              <a:rPr lang="en-US" sz="4400" dirty="0" smtClean="0"/>
              <a:t>*</a:t>
            </a:r>
            <a:endParaRPr lang="en-US" sz="4400" dirty="0"/>
          </a:p>
        </p:txBody>
      </p:sp>
      <p:sp>
        <p:nvSpPr>
          <p:cNvPr id="59" name="Скругленная прямоугольная выноска 58"/>
          <p:cNvSpPr/>
          <p:nvPr/>
        </p:nvSpPr>
        <p:spPr>
          <a:xfrm>
            <a:off x="0" y="5334000"/>
            <a:ext cx="5867400" cy="10668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0" y="5410200"/>
            <a:ext cx="5943600" cy="923330"/>
          </a:xfrm>
          <a:prstGeom prst="rect">
            <a:avLst/>
          </a:prstGeom>
          <a:noFill/>
        </p:spPr>
        <p:txBody>
          <a:bodyPr wrap="square" rtlCol="0">
            <a:spAutoFit/>
          </a:bodyPr>
          <a:lstStyle/>
          <a:p>
            <a:pPr marL="342900" indent="-342900">
              <a:buAutoNum type="arabicPeriod"/>
            </a:pPr>
            <a:r>
              <a:rPr lang="en-US" dirty="0" smtClean="0"/>
              <a:t>Discover that Itinerary could be assigned later </a:t>
            </a:r>
          </a:p>
          <a:p>
            <a:pPr marL="342900" indent="-342900">
              <a:buAutoNum type="arabicPeriod"/>
            </a:pPr>
            <a:r>
              <a:rPr lang="en-US" dirty="0" smtClean="0"/>
              <a:t>Add Handling Event: Handling Type{Load, Unload}</a:t>
            </a:r>
          </a:p>
          <a:p>
            <a:pPr marL="342900" indent="-342900">
              <a:buAutoNum type="arabicPeriod"/>
            </a:pPr>
            <a:r>
              <a:rPr lang="en-US" dirty="0" smtClean="0"/>
              <a:t>Add Handling History: to track handling events for a Cargo</a:t>
            </a:r>
            <a:endParaRPr lang="en-US" dirty="0"/>
          </a:p>
        </p:txBody>
      </p:sp>
      <p:sp>
        <p:nvSpPr>
          <p:cNvPr id="61" name="TextBox 60"/>
          <p:cNvSpPr txBox="1"/>
          <p:nvPr/>
        </p:nvSpPr>
        <p:spPr>
          <a:xfrm>
            <a:off x="2362200" y="3581400"/>
            <a:ext cx="732893" cy="523220"/>
          </a:xfrm>
          <a:prstGeom prst="rect">
            <a:avLst/>
          </a:prstGeom>
          <a:noFill/>
        </p:spPr>
        <p:txBody>
          <a:bodyPr wrap="none" rtlCol="0">
            <a:spAutoFit/>
          </a:bodyPr>
          <a:lstStyle/>
          <a:p>
            <a:r>
              <a:rPr lang="en-US" sz="2800" dirty="0" smtClean="0"/>
              <a:t>0..1</a:t>
            </a:r>
            <a:endParaRPr lang="en-US" sz="2800" dirty="0"/>
          </a:p>
        </p:txBody>
      </p:sp>
      <p:sp>
        <p:nvSpPr>
          <p:cNvPr id="62" name="TextBox 61"/>
          <p:cNvSpPr txBox="1"/>
          <p:nvPr/>
        </p:nvSpPr>
        <p:spPr>
          <a:xfrm>
            <a:off x="3962400" y="3962400"/>
            <a:ext cx="388992" cy="769441"/>
          </a:xfrm>
          <a:prstGeom prst="rect">
            <a:avLst/>
          </a:prstGeom>
          <a:noFill/>
        </p:spPr>
        <p:txBody>
          <a:bodyPr wrap="square" rtlCol="0">
            <a:spAutoFit/>
          </a:bodyPr>
          <a:lstStyle/>
          <a:p>
            <a:r>
              <a:rPr lang="en-US" sz="4400" dirty="0" smtClean="0"/>
              <a:t>*</a:t>
            </a:r>
            <a:endParaRPr lang="en-US" sz="4400" dirty="0"/>
          </a:p>
        </p:txBody>
      </p:sp>
      <p:graphicFrame>
        <p:nvGraphicFramePr>
          <p:cNvPr id="6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4" name="Соединительная линия уступом 6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fill="hold"/>
                                        <p:tgtEl>
                                          <p:spTgt spid="61"/>
                                        </p:tgtEl>
                                        <p:attrNameLst>
                                          <p:attrName>ppt_x</p:attrName>
                                        </p:attrNameLst>
                                      </p:cBhvr>
                                      <p:tavLst>
                                        <p:tav tm="0">
                                          <p:val>
                                            <p:strVal val="#ppt_x"/>
                                          </p:val>
                                        </p:tav>
                                        <p:tav tm="100000">
                                          <p:val>
                                            <p:strVal val="#ppt_x"/>
                                          </p:val>
                                        </p:tav>
                                      </p:tavLst>
                                    </p:anim>
                                    <p:anim calcmode="lin" valueType="num">
                                      <p:cBhvr additive="base">
                                        <p:cTn id="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ppt_x"/>
                                          </p:val>
                                        </p:tav>
                                        <p:tav tm="100000">
                                          <p:val>
                                            <p:strVal val="#ppt_x"/>
                                          </p:val>
                                        </p:tav>
                                      </p:tavLst>
                                    </p:anim>
                                    <p:anim calcmode="lin" valueType="num">
                                      <p:cBhvr additive="base">
                                        <p:cTn id="18" dur="500" fill="hold"/>
                                        <p:tgtEl>
                                          <p:spTgt spid="2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anim calcmode="lin" valueType="num">
                                      <p:cBhvr additive="base">
                                        <p:cTn id="35" dur="500" fill="hold"/>
                                        <p:tgtEl>
                                          <p:spTgt spid="58"/>
                                        </p:tgtEl>
                                        <p:attrNameLst>
                                          <p:attrName>ppt_x</p:attrName>
                                        </p:attrNameLst>
                                      </p:cBhvr>
                                      <p:tavLst>
                                        <p:tav tm="0">
                                          <p:val>
                                            <p:strVal val="#ppt_x"/>
                                          </p:val>
                                        </p:tav>
                                        <p:tav tm="100000">
                                          <p:val>
                                            <p:strVal val="#ppt_x"/>
                                          </p:val>
                                        </p:tav>
                                      </p:tavLst>
                                    </p:anim>
                                    <p:anim calcmode="lin" valueType="num">
                                      <p:cBhvr additive="base">
                                        <p:cTn id="36" dur="500" fill="hold"/>
                                        <p:tgtEl>
                                          <p:spTgt spid="5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additive="base">
                                        <p:cTn id="39" dur="500" fill="hold"/>
                                        <p:tgtEl>
                                          <p:spTgt spid="40"/>
                                        </p:tgtEl>
                                        <p:attrNameLst>
                                          <p:attrName>ppt_x</p:attrName>
                                        </p:attrNameLst>
                                      </p:cBhvr>
                                      <p:tavLst>
                                        <p:tav tm="0">
                                          <p:val>
                                            <p:strVal val="#ppt_x"/>
                                          </p:val>
                                        </p:tav>
                                        <p:tav tm="100000">
                                          <p:val>
                                            <p:strVal val="#ppt_x"/>
                                          </p:val>
                                        </p:tav>
                                      </p:tavLst>
                                    </p:anim>
                                    <p:anim calcmode="lin" valueType="num">
                                      <p:cBhvr additive="base">
                                        <p:cTn id="4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AsOne/>
      </p:bldGraphic>
      <p:bldP spid="36" grpId="0"/>
      <p:bldGraphic spid="40" grpId="0">
        <p:bldAsOne/>
      </p:bldGraphic>
      <p:bldP spid="58" grpId="0"/>
      <p:bldP spid="6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Полилиния 49"/>
          <p:cNvSpPr/>
          <p:nvPr/>
        </p:nvSpPr>
        <p:spPr>
          <a:xfrm>
            <a:off x="733425" y="1533525"/>
            <a:ext cx="5133975" cy="4029075"/>
          </a:xfrm>
          <a:custGeom>
            <a:avLst/>
            <a:gdLst>
              <a:gd name="connsiteX0" fmla="*/ 76200 w 7525818"/>
              <a:gd name="connsiteY0" fmla="*/ 161925 h 3781425"/>
              <a:gd name="connsiteX1" fmla="*/ 66675 w 7525818"/>
              <a:gd name="connsiteY1" fmla="*/ 276225 h 3781425"/>
              <a:gd name="connsiteX2" fmla="*/ 57150 w 7525818"/>
              <a:gd name="connsiteY2" fmla="*/ 323850 h 3781425"/>
              <a:gd name="connsiteX3" fmla="*/ 38100 w 7525818"/>
              <a:gd name="connsiteY3" fmla="*/ 476250 h 3781425"/>
              <a:gd name="connsiteX4" fmla="*/ 38100 w 7525818"/>
              <a:gd name="connsiteY4" fmla="*/ 476250 h 3781425"/>
              <a:gd name="connsiteX5" fmla="*/ 19050 w 7525818"/>
              <a:gd name="connsiteY5" fmla="*/ 714375 h 3781425"/>
              <a:gd name="connsiteX6" fmla="*/ 9525 w 7525818"/>
              <a:gd name="connsiteY6" fmla="*/ 2000250 h 3781425"/>
              <a:gd name="connsiteX7" fmla="*/ 0 w 7525818"/>
              <a:gd name="connsiteY7" fmla="*/ 2257425 h 3781425"/>
              <a:gd name="connsiteX8" fmla="*/ 9525 w 7525818"/>
              <a:gd name="connsiteY8" fmla="*/ 2447925 h 3781425"/>
              <a:gd name="connsiteX9" fmla="*/ 19050 w 7525818"/>
              <a:gd name="connsiteY9" fmla="*/ 2495550 h 3781425"/>
              <a:gd name="connsiteX10" fmla="*/ 28575 w 7525818"/>
              <a:gd name="connsiteY10" fmla="*/ 2590800 h 3781425"/>
              <a:gd name="connsiteX11" fmla="*/ 47625 w 7525818"/>
              <a:gd name="connsiteY11" fmla="*/ 2895600 h 3781425"/>
              <a:gd name="connsiteX12" fmla="*/ 85725 w 7525818"/>
              <a:gd name="connsiteY12" fmla="*/ 3038475 h 3781425"/>
              <a:gd name="connsiteX13" fmla="*/ 133350 w 7525818"/>
              <a:gd name="connsiteY13" fmla="*/ 3124200 h 3781425"/>
              <a:gd name="connsiteX14" fmla="*/ 152400 w 7525818"/>
              <a:gd name="connsiteY14" fmla="*/ 3181350 h 3781425"/>
              <a:gd name="connsiteX15" fmla="*/ 161925 w 7525818"/>
              <a:gd name="connsiteY15" fmla="*/ 3209925 h 3781425"/>
              <a:gd name="connsiteX16" fmla="*/ 171450 w 7525818"/>
              <a:gd name="connsiteY16" fmla="*/ 3248025 h 3781425"/>
              <a:gd name="connsiteX17" fmla="*/ 200025 w 7525818"/>
              <a:gd name="connsiteY17" fmla="*/ 3267075 h 3781425"/>
              <a:gd name="connsiteX18" fmla="*/ 247650 w 7525818"/>
              <a:gd name="connsiteY18" fmla="*/ 3324225 h 3781425"/>
              <a:gd name="connsiteX19" fmla="*/ 266700 w 7525818"/>
              <a:gd name="connsiteY19" fmla="*/ 3352800 h 3781425"/>
              <a:gd name="connsiteX20" fmla="*/ 304800 w 7525818"/>
              <a:gd name="connsiteY20" fmla="*/ 3381375 h 3781425"/>
              <a:gd name="connsiteX21" fmla="*/ 361950 w 7525818"/>
              <a:gd name="connsiteY21" fmla="*/ 3438525 h 3781425"/>
              <a:gd name="connsiteX22" fmla="*/ 381000 w 7525818"/>
              <a:gd name="connsiteY22" fmla="*/ 3505200 h 3781425"/>
              <a:gd name="connsiteX23" fmla="*/ 400050 w 7525818"/>
              <a:gd name="connsiteY23" fmla="*/ 3533775 h 3781425"/>
              <a:gd name="connsiteX24" fmla="*/ 419100 w 7525818"/>
              <a:gd name="connsiteY24" fmla="*/ 3609975 h 3781425"/>
              <a:gd name="connsiteX25" fmla="*/ 438150 w 7525818"/>
              <a:gd name="connsiteY25" fmla="*/ 3638550 h 3781425"/>
              <a:gd name="connsiteX26" fmla="*/ 466725 w 7525818"/>
              <a:gd name="connsiteY26" fmla="*/ 3676650 h 3781425"/>
              <a:gd name="connsiteX27" fmla="*/ 495300 w 7525818"/>
              <a:gd name="connsiteY27" fmla="*/ 3705225 h 3781425"/>
              <a:gd name="connsiteX28" fmla="*/ 571500 w 7525818"/>
              <a:gd name="connsiteY28" fmla="*/ 3743325 h 3781425"/>
              <a:gd name="connsiteX29" fmla="*/ 676275 w 7525818"/>
              <a:gd name="connsiteY29" fmla="*/ 3762375 h 3781425"/>
              <a:gd name="connsiteX30" fmla="*/ 809625 w 7525818"/>
              <a:gd name="connsiteY30" fmla="*/ 3762375 h 3781425"/>
              <a:gd name="connsiteX31" fmla="*/ 4324350 w 7525818"/>
              <a:gd name="connsiteY31" fmla="*/ 3781425 h 3781425"/>
              <a:gd name="connsiteX32" fmla="*/ 5991225 w 7525818"/>
              <a:gd name="connsiteY32" fmla="*/ 3771900 h 3781425"/>
              <a:gd name="connsiteX33" fmla="*/ 6715125 w 7525818"/>
              <a:gd name="connsiteY33" fmla="*/ 3762375 h 3781425"/>
              <a:gd name="connsiteX34" fmla="*/ 6829425 w 7525818"/>
              <a:gd name="connsiteY34" fmla="*/ 3752850 h 3781425"/>
              <a:gd name="connsiteX35" fmla="*/ 6858000 w 7525818"/>
              <a:gd name="connsiteY35" fmla="*/ 3743325 h 3781425"/>
              <a:gd name="connsiteX36" fmla="*/ 6953250 w 7525818"/>
              <a:gd name="connsiteY36" fmla="*/ 3724275 h 3781425"/>
              <a:gd name="connsiteX37" fmla="*/ 7048500 w 7525818"/>
              <a:gd name="connsiteY37" fmla="*/ 3686175 h 3781425"/>
              <a:gd name="connsiteX38" fmla="*/ 7115175 w 7525818"/>
              <a:gd name="connsiteY38" fmla="*/ 3619500 h 3781425"/>
              <a:gd name="connsiteX39" fmla="*/ 7143750 w 7525818"/>
              <a:gd name="connsiteY39" fmla="*/ 3590925 h 3781425"/>
              <a:gd name="connsiteX40" fmla="*/ 7172325 w 7525818"/>
              <a:gd name="connsiteY40" fmla="*/ 3571875 h 3781425"/>
              <a:gd name="connsiteX41" fmla="*/ 7181850 w 7525818"/>
              <a:gd name="connsiteY41" fmla="*/ 3543300 h 3781425"/>
              <a:gd name="connsiteX42" fmla="*/ 7248525 w 7525818"/>
              <a:gd name="connsiteY42" fmla="*/ 3457575 h 3781425"/>
              <a:gd name="connsiteX43" fmla="*/ 7296150 w 7525818"/>
              <a:gd name="connsiteY43" fmla="*/ 3371850 h 3781425"/>
              <a:gd name="connsiteX44" fmla="*/ 7324725 w 7525818"/>
              <a:gd name="connsiteY44" fmla="*/ 3333750 h 3781425"/>
              <a:gd name="connsiteX45" fmla="*/ 7353300 w 7525818"/>
              <a:gd name="connsiteY45" fmla="*/ 3314700 h 3781425"/>
              <a:gd name="connsiteX46" fmla="*/ 7419975 w 7525818"/>
              <a:gd name="connsiteY46" fmla="*/ 3238500 h 3781425"/>
              <a:gd name="connsiteX47" fmla="*/ 7429500 w 7525818"/>
              <a:gd name="connsiteY47" fmla="*/ 3190875 h 3781425"/>
              <a:gd name="connsiteX48" fmla="*/ 7439025 w 7525818"/>
              <a:gd name="connsiteY48" fmla="*/ 3162300 h 3781425"/>
              <a:gd name="connsiteX49" fmla="*/ 7458075 w 7525818"/>
              <a:gd name="connsiteY49" fmla="*/ 3076575 h 3781425"/>
              <a:gd name="connsiteX50" fmla="*/ 7448550 w 7525818"/>
              <a:gd name="connsiteY50" fmla="*/ 2295525 h 3781425"/>
              <a:gd name="connsiteX51" fmla="*/ 7477125 w 7525818"/>
              <a:gd name="connsiteY51" fmla="*/ 1962150 h 3781425"/>
              <a:gd name="connsiteX52" fmla="*/ 7486650 w 7525818"/>
              <a:gd name="connsiteY52" fmla="*/ 1771650 h 3781425"/>
              <a:gd name="connsiteX53" fmla="*/ 7515225 w 7525818"/>
              <a:gd name="connsiteY53" fmla="*/ 1676400 h 3781425"/>
              <a:gd name="connsiteX54" fmla="*/ 7524750 w 7525818"/>
              <a:gd name="connsiteY54" fmla="*/ 1609725 h 3781425"/>
              <a:gd name="connsiteX55" fmla="*/ 7486650 w 7525818"/>
              <a:gd name="connsiteY55" fmla="*/ 1390650 h 3781425"/>
              <a:gd name="connsiteX56" fmla="*/ 7477125 w 7525818"/>
              <a:gd name="connsiteY56" fmla="*/ 1257300 h 3781425"/>
              <a:gd name="connsiteX57" fmla="*/ 7458075 w 7525818"/>
              <a:gd name="connsiteY57" fmla="*/ 1228725 h 3781425"/>
              <a:gd name="connsiteX58" fmla="*/ 7429500 w 7525818"/>
              <a:gd name="connsiteY58" fmla="*/ 971550 h 3781425"/>
              <a:gd name="connsiteX59" fmla="*/ 7419975 w 7525818"/>
              <a:gd name="connsiteY59" fmla="*/ 866775 h 3781425"/>
              <a:gd name="connsiteX60" fmla="*/ 7362825 w 7525818"/>
              <a:gd name="connsiteY60" fmla="*/ 809625 h 3781425"/>
              <a:gd name="connsiteX61" fmla="*/ 7334250 w 7525818"/>
              <a:gd name="connsiteY61" fmla="*/ 762000 h 3781425"/>
              <a:gd name="connsiteX62" fmla="*/ 7296150 w 7525818"/>
              <a:gd name="connsiteY62" fmla="*/ 733425 h 3781425"/>
              <a:gd name="connsiteX63" fmla="*/ 7267575 w 7525818"/>
              <a:gd name="connsiteY63" fmla="*/ 704850 h 3781425"/>
              <a:gd name="connsiteX64" fmla="*/ 7239000 w 7525818"/>
              <a:gd name="connsiteY64" fmla="*/ 685800 h 3781425"/>
              <a:gd name="connsiteX65" fmla="*/ 7200900 w 7525818"/>
              <a:gd name="connsiteY65" fmla="*/ 666750 h 3781425"/>
              <a:gd name="connsiteX66" fmla="*/ 7096125 w 7525818"/>
              <a:gd name="connsiteY66" fmla="*/ 638175 h 3781425"/>
              <a:gd name="connsiteX67" fmla="*/ 7038975 w 7525818"/>
              <a:gd name="connsiteY67" fmla="*/ 609600 h 3781425"/>
              <a:gd name="connsiteX68" fmla="*/ 6991350 w 7525818"/>
              <a:gd name="connsiteY68" fmla="*/ 590550 h 3781425"/>
              <a:gd name="connsiteX69" fmla="*/ 6934200 w 7525818"/>
              <a:gd name="connsiteY69" fmla="*/ 581025 h 3781425"/>
              <a:gd name="connsiteX70" fmla="*/ 6886575 w 7525818"/>
              <a:gd name="connsiteY70" fmla="*/ 571500 h 3781425"/>
              <a:gd name="connsiteX71" fmla="*/ 6657975 w 7525818"/>
              <a:gd name="connsiteY71" fmla="*/ 504825 h 3781425"/>
              <a:gd name="connsiteX72" fmla="*/ 6619875 w 7525818"/>
              <a:gd name="connsiteY72" fmla="*/ 485775 h 3781425"/>
              <a:gd name="connsiteX73" fmla="*/ 6562725 w 7525818"/>
              <a:gd name="connsiteY73" fmla="*/ 476250 h 3781425"/>
              <a:gd name="connsiteX74" fmla="*/ 6524625 w 7525818"/>
              <a:gd name="connsiteY74" fmla="*/ 466725 h 3781425"/>
              <a:gd name="connsiteX75" fmla="*/ 6477000 w 7525818"/>
              <a:gd name="connsiteY75" fmla="*/ 428625 h 3781425"/>
              <a:gd name="connsiteX76" fmla="*/ 6315075 w 7525818"/>
              <a:gd name="connsiteY76" fmla="*/ 400050 h 3781425"/>
              <a:gd name="connsiteX77" fmla="*/ 6162675 w 7525818"/>
              <a:gd name="connsiteY77" fmla="*/ 400050 h 3781425"/>
              <a:gd name="connsiteX78" fmla="*/ 5905500 w 7525818"/>
              <a:gd name="connsiteY78" fmla="*/ 390525 h 3781425"/>
              <a:gd name="connsiteX79" fmla="*/ 5829300 w 7525818"/>
              <a:gd name="connsiteY79" fmla="*/ 381000 h 3781425"/>
              <a:gd name="connsiteX80" fmla="*/ 5657850 w 7525818"/>
              <a:gd name="connsiteY80" fmla="*/ 371475 h 3781425"/>
              <a:gd name="connsiteX81" fmla="*/ 5534025 w 7525818"/>
              <a:gd name="connsiteY81" fmla="*/ 352425 h 3781425"/>
              <a:gd name="connsiteX82" fmla="*/ 5362575 w 7525818"/>
              <a:gd name="connsiteY82" fmla="*/ 333375 h 3781425"/>
              <a:gd name="connsiteX83" fmla="*/ 5305425 w 7525818"/>
              <a:gd name="connsiteY83" fmla="*/ 314325 h 3781425"/>
              <a:gd name="connsiteX84" fmla="*/ 5210175 w 7525818"/>
              <a:gd name="connsiteY84" fmla="*/ 285750 h 3781425"/>
              <a:gd name="connsiteX85" fmla="*/ 5114925 w 7525818"/>
              <a:gd name="connsiteY85" fmla="*/ 266700 h 3781425"/>
              <a:gd name="connsiteX86" fmla="*/ 4676775 w 7525818"/>
              <a:gd name="connsiteY86" fmla="*/ 257175 h 3781425"/>
              <a:gd name="connsiteX87" fmla="*/ 4457700 w 7525818"/>
              <a:gd name="connsiteY87" fmla="*/ 247650 h 3781425"/>
              <a:gd name="connsiteX88" fmla="*/ 4171950 w 7525818"/>
              <a:gd name="connsiteY88" fmla="*/ 219075 h 3781425"/>
              <a:gd name="connsiteX89" fmla="*/ 4095750 w 7525818"/>
              <a:gd name="connsiteY89" fmla="*/ 209550 h 3781425"/>
              <a:gd name="connsiteX90" fmla="*/ 3857625 w 7525818"/>
              <a:gd name="connsiteY90" fmla="*/ 190500 h 3781425"/>
              <a:gd name="connsiteX91" fmla="*/ 3752850 w 7525818"/>
              <a:gd name="connsiteY91" fmla="*/ 161925 h 3781425"/>
              <a:gd name="connsiteX92" fmla="*/ 3648075 w 7525818"/>
              <a:gd name="connsiteY92" fmla="*/ 152400 h 3781425"/>
              <a:gd name="connsiteX93" fmla="*/ 3619500 w 7525818"/>
              <a:gd name="connsiteY93" fmla="*/ 142875 h 3781425"/>
              <a:gd name="connsiteX94" fmla="*/ 3514725 w 7525818"/>
              <a:gd name="connsiteY94" fmla="*/ 123825 h 3781425"/>
              <a:gd name="connsiteX95" fmla="*/ 3095625 w 7525818"/>
              <a:gd name="connsiteY95" fmla="*/ 95250 h 3781425"/>
              <a:gd name="connsiteX96" fmla="*/ 2828925 w 7525818"/>
              <a:gd name="connsiteY96" fmla="*/ 57150 h 3781425"/>
              <a:gd name="connsiteX97" fmla="*/ 2790825 w 7525818"/>
              <a:gd name="connsiteY97" fmla="*/ 47625 h 3781425"/>
              <a:gd name="connsiteX98" fmla="*/ 2219325 w 7525818"/>
              <a:gd name="connsiteY98" fmla="*/ 38100 h 3781425"/>
              <a:gd name="connsiteX99" fmla="*/ 1095375 w 7525818"/>
              <a:gd name="connsiteY99" fmla="*/ 0 h 3781425"/>
              <a:gd name="connsiteX100" fmla="*/ 933450 w 7525818"/>
              <a:gd name="connsiteY100" fmla="*/ 9525 h 3781425"/>
              <a:gd name="connsiteX101" fmla="*/ 800100 w 7525818"/>
              <a:gd name="connsiteY101" fmla="*/ 19050 h 3781425"/>
              <a:gd name="connsiteX102" fmla="*/ 628650 w 7525818"/>
              <a:gd name="connsiteY102" fmla="*/ 28575 h 3781425"/>
              <a:gd name="connsiteX103" fmla="*/ 447675 w 7525818"/>
              <a:gd name="connsiteY103" fmla="*/ 95250 h 3781425"/>
              <a:gd name="connsiteX104" fmla="*/ 409575 w 7525818"/>
              <a:gd name="connsiteY104" fmla="*/ 114300 h 3781425"/>
              <a:gd name="connsiteX105" fmla="*/ 342900 w 7525818"/>
              <a:gd name="connsiteY105" fmla="*/ 133350 h 3781425"/>
              <a:gd name="connsiteX106" fmla="*/ 314325 w 7525818"/>
              <a:gd name="connsiteY106" fmla="*/ 152400 h 3781425"/>
              <a:gd name="connsiteX107" fmla="*/ 200025 w 7525818"/>
              <a:gd name="connsiteY107" fmla="*/ 161925 h 3781425"/>
              <a:gd name="connsiteX108" fmla="*/ 76200 w 7525818"/>
              <a:gd name="connsiteY108" fmla="*/ 161925 h 378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7525818" h="3781425">
                <a:moveTo>
                  <a:pt x="76200" y="161925"/>
                </a:moveTo>
                <a:cubicBezTo>
                  <a:pt x="53975" y="180975"/>
                  <a:pt x="71142" y="238255"/>
                  <a:pt x="66675" y="276225"/>
                </a:cubicBezTo>
                <a:cubicBezTo>
                  <a:pt x="64783" y="292303"/>
                  <a:pt x="59440" y="307823"/>
                  <a:pt x="57150" y="323850"/>
                </a:cubicBezTo>
                <a:cubicBezTo>
                  <a:pt x="49910" y="374531"/>
                  <a:pt x="44450" y="425450"/>
                  <a:pt x="38100" y="476250"/>
                </a:cubicBezTo>
                <a:lnTo>
                  <a:pt x="38100" y="476250"/>
                </a:lnTo>
                <a:cubicBezTo>
                  <a:pt x="26452" y="650963"/>
                  <a:pt x="33324" y="571631"/>
                  <a:pt x="19050" y="714375"/>
                </a:cubicBezTo>
                <a:cubicBezTo>
                  <a:pt x="15875" y="1143000"/>
                  <a:pt x="14816" y="1571646"/>
                  <a:pt x="9525" y="2000250"/>
                </a:cubicBezTo>
                <a:cubicBezTo>
                  <a:pt x="8466" y="2086027"/>
                  <a:pt x="0" y="2171641"/>
                  <a:pt x="0" y="2257425"/>
                </a:cubicBezTo>
                <a:cubicBezTo>
                  <a:pt x="0" y="2321004"/>
                  <a:pt x="4455" y="2384548"/>
                  <a:pt x="9525" y="2447925"/>
                </a:cubicBezTo>
                <a:cubicBezTo>
                  <a:pt x="10816" y="2464063"/>
                  <a:pt x="16910" y="2479503"/>
                  <a:pt x="19050" y="2495550"/>
                </a:cubicBezTo>
                <a:cubicBezTo>
                  <a:pt x="23267" y="2527178"/>
                  <a:pt x="25400" y="2559050"/>
                  <a:pt x="28575" y="2590800"/>
                </a:cubicBezTo>
                <a:cubicBezTo>
                  <a:pt x="34317" y="2728617"/>
                  <a:pt x="30268" y="2782777"/>
                  <a:pt x="47625" y="2895600"/>
                </a:cubicBezTo>
                <a:cubicBezTo>
                  <a:pt x="55711" y="2948157"/>
                  <a:pt x="68756" y="2984173"/>
                  <a:pt x="85725" y="3038475"/>
                </a:cubicBezTo>
                <a:cubicBezTo>
                  <a:pt x="106916" y="3106285"/>
                  <a:pt x="91997" y="3082847"/>
                  <a:pt x="133350" y="3124200"/>
                </a:cubicBezTo>
                <a:lnTo>
                  <a:pt x="152400" y="3181350"/>
                </a:lnTo>
                <a:cubicBezTo>
                  <a:pt x="155575" y="3190875"/>
                  <a:pt x="159490" y="3200185"/>
                  <a:pt x="161925" y="3209925"/>
                </a:cubicBezTo>
                <a:cubicBezTo>
                  <a:pt x="165100" y="3222625"/>
                  <a:pt x="164188" y="3237133"/>
                  <a:pt x="171450" y="3248025"/>
                </a:cubicBezTo>
                <a:cubicBezTo>
                  <a:pt x="177800" y="3257550"/>
                  <a:pt x="190500" y="3260725"/>
                  <a:pt x="200025" y="3267075"/>
                </a:cubicBezTo>
                <a:cubicBezTo>
                  <a:pt x="247323" y="3338021"/>
                  <a:pt x="186534" y="3250886"/>
                  <a:pt x="247650" y="3324225"/>
                </a:cubicBezTo>
                <a:cubicBezTo>
                  <a:pt x="254979" y="3333019"/>
                  <a:pt x="258605" y="3344705"/>
                  <a:pt x="266700" y="3352800"/>
                </a:cubicBezTo>
                <a:cubicBezTo>
                  <a:pt x="277925" y="3364025"/>
                  <a:pt x="293575" y="3370150"/>
                  <a:pt x="304800" y="3381375"/>
                </a:cubicBezTo>
                <a:cubicBezTo>
                  <a:pt x="388368" y="3464943"/>
                  <a:pt x="237434" y="3345138"/>
                  <a:pt x="361950" y="3438525"/>
                </a:cubicBezTo>
                <a:cubicBezTo>
                  <a:pt x="365002" y="3450732"/>
                  <a:pt x="374168" y="3491535"/>
                  <a:pt x="381000" y="3505200"/>
                </a:cubicBezTo>
                <a:cubicBezTo>
                  <a:pt x="386120" y="3515439"/>
                  <a:pt x="393700" y="3524250"/>
                  <a:pt x="400050" y="3533775"/>
                </a:cubicBezTo>
                <a:cubicBezTo>
                  <a:pt x="403673" y="3551889"/>
                  <a:pt x="409337" y="3590449"/>
                  <a:pt x="419100" y="3609975"/>
                </a:cubicBezTo>
                <a:cubicBezTo>
                  <a:pt x="424220" y="3620214"/>
                  <a:pt x="431496" y="3629235"/>
                  <a:pt x="438150" y="3638550"/>
                </a:cubicBezTo>
                <a:cubicBezTo>
                  <a:pt x="447377" y="3651468"/>
                  <a:pt x="456394" y="3664597"/>
                  <a:pt x="466725" y="3676650"/>
                </a:cubicBezTo>
                <a:cubicBezTo>
                  <a:pt x="475491" y="3686877"/>
                  <a:pt x="484952" y="3696601"/>
                  <a:pt x="495300" y="3705225"/>
                </a:cubicBezTo>
                <a:cubicBezTo>
                  <a:pt x="515843" y="3722344"/>
                  <a:pt x="546491" y="3737073"/>
                  <a:pt x="571500" y="3743325"/>
                </a:cubicBezTo>
                <a:cubicBezTo>
                  <a:pt x="605938" y="3751934"/>
                  <a:pt x="641350" y="3756025"/>
                  <a:pt x="676275" y="3762375"/>
                </a:cubicBezTo>
                <a:cubicBezTo>
                  <a:pt x="745596" y="3739268"/>
                  <a:pt x="668735" y="3760646"/>
                  <a:pt x="809625" y="3762375"/>
                </a:cubicBezTo>
                <a:lnTo>
                  <a:pt x="4324350" y="3781425"/>
                </a:lnTo>
                <a:cubicBezTo>
                  <a:pt x="5185506" y="3737263"/>
                  <a:pt x="4368326" y="3771900"/>
                  <a:pt x="5991225" y="3771900"/>
                </a:cubicBezTo>
                <a:cubicBezTo>
                  <a:pt x="6232546" y="3771900"/>
                  <a:pt x="6473825" y="3765550"/>
                  <a:pt x="6715125" y="3762375"/>
                </a:cubicBezTo>
                <a:cubicBezTo>
                  <a:pt x="6753225" y="3759200"/>
                  <a:pt x="6791528" y="3757903"/>
                  <a:pt x="6829425" y="3752850"/>
                </a:cubicBezTo>
                <a:cubicBezTo>
                  <a:pt x="6839377" y="3751523"/>
                  <a:pt x="6848217" y="3745583"/>
                  <a:pt x="6858000" y="3743325"/>
                </a:cubicBezTo>
                <a:cubicBezTo>
                  <a:pt x="6889550" y="3736044"/>
                  <a:pt x="6922533" y="3734514"/>
                  <a:pt x="6953250" y="3724275"/>
                </a:cubicBezTo>
                <a:cubicBezTo>
                  <a:pt x="6971842" y="3718078"/>
                  <a:pt x="7029229" y="3701942"/>
                  <a:pt x="7048500" y="3686175"/>
                </a:cubicBezTo>
                <a:cubicBezTo>
                  <a:pt x="7072826" y="3666272"/>
                  <a:pt x="7092950" y="3641725"/>
                  <a:pt x="7115175" y="3619500"/>
                </a:cubicBezTo>
                <a:cubicBezTo>
                  <a:pt x="7124700" y="3609975"/>
                  <a:pt x="7132542" y="3598397"/>
                  <a:pt x="7143750" y="3590925"/>
                </a:cubicBezTo>
                <a:lnTo>
                  <a:pt x="7172325" y="3571875"/>
                </a:lnTo>
                <a:cubicBezTo>
                  <a:pt x="7175500" y="3562350"/>
                  <a:pt x="7176281" y="3551654"/>
                  <a:pt x="7181850" y="3543300"/>
                </a:cubicBezTo>
                <a:cubicBezTo>
                  <a:pt x="7214724" y="3493990"/>
                  <a:pt x="7223163" y="3533660"/>
                  <a:pt x="7248525" y="3457575"/>
                </a:cubicBezTo>
                <a:cubicBezTo>
                  <a:pt x="7263375" y="3413025"/>
                  <a:pt x="7256848" y="3424253"/>
                  <a:pt x="7296150" y="3371850"/>
                </a:cubicBezTo>
                <a:cubicBezTo>
                  <a:pt x="7305675" y="3359150"/>
                  <a:pt x="7313500" y="3344975"/>
                  <a:pt x="7324725" y="3333750"/>
                </a:cubicBezTo>
                <a:cubicBezTo>
                  <a:pt x="7332820" y="3325655"/>
                  <a:pt x="7344685" y="3322238"/>
                  <a:pt x="7353300" y="3314700"/>
                </a:cubicBezTo>
                <a:cubicBezTo>
                  <a:pt x="7397876" y="3275696"/>
                  <a:pt x="7394154" y="3277232"/>
                  <a:pt x="7419975" y="3238500"/>
                </a:cubicBezTo>
                <a:cubicBezTo>
                  <a:pt x="7423150" y="3222625"/>
                  <a:pt x="7425573" y="3206581"/>
                  <a:pt x="7429500" y="3190875"/>
                </a:cubicBezTo>
                <a:cubicBezTo>
                  <a:pt x="7431935" y="3181135"/>
                  <a:pt x="7436590" y="3172040"/>
                  <a:pt x="7439025" y="3162300"/>
                </a:cubicBezTo>
                <a:cubicBezTo>
                  <a:pt x="7446125" y="3133902"/>
                  <a:pt x="7451725" y="3105150"/>
                  <a:pt x="7458075" y="3076575"/>
                </a:cubicBezTo>
                <a:cubicBezTo>
                  <a:pt x="7454900" y="2816225"/>
                  <a:pt x="7448550" y="2555894"/>
                  <a:pt x="7448550" y="2295525"/>
                </a:cubicBezTo>
                <a:cubicBezTo>
                  <a:pt x="7448550" y="2234188"/>
                  <a:pt x="7475338" y="1997897"/>
                  <a:pt x="7477125" y="1962150"/>
                </a:cubicBezTo>
                <a:cubicBezTo>
                  <a:pt x="7480300" y="1898650"/>
                  <a:pt x="7481370" y="1835010"/>
                  <a:pt x="7486650" y="1771650"/>
                </a:cubicBezTo>
                <a:cubicBezTo>
                  <a:pt x="7488249" y="1752456"/>
                  <a:pt x="7511663" y="1687086"/>
                  <a:pt x="7515225" y="1676400"/>
                </a:cubicBezTo>
                <a:cubicBezTo>
                  <a:pt x="7518400" y="1654175"/>
                  <a:pt x="7525818" y="1632150"/>
                  <a:pt x="7524750" y="1609725"/>
                </a:cubicBezTo>
                <a:cubicBezTo>
                  <a:pt x="7521236" y="1535940"/>
                  <a:pt x="7502613" y="1462484"/>
                  <a:pt x="7486650" y="1390650"/>
                </a:cubicBezTo>
                <a:cubicBezTo>
                  <a:pt x="7483475" y="1346200"/>
                  <a:pt x="7484869" y="1301185"/>
                  <a:pt x="7477125" y="1257300"/>
                </a:cubicBezTo>
                <a:cubicBezTo>
                  <a:pt x="7475136" y="1246027"/>
                  <a:pt x="7459339" y="1240103"/>
                  <a:pt x="7458075" y="1228725"/>
                </a:cubicBezTo>
                <a:cubicBezTo>
                  <a:pt x="7428070" y="958683"/>
                  <a:pt x="7493857" y="1068086"/>
                  <a:pt x="7429500" y="971550"/>
                </a:cubicBezTo>
                <a:cubicBezTo>
                  <a:pt x="7426325" y="936625"/>
                  <a:pt x="7433328" y="899203"/>
                  <a:pt x="7419975" y="866775"/>
                </a:cubicBezTo>
                <a:cubicBezTo>
                  <a:pt x="7409717" y="841863"/>
                  <a:pt x="7376686" y="832727"/>
                  <a:pt x="7362825" y="809625"/>
                </a:cubicBezTo>
                <a:cubicBezTo>
                  <a:pt x="7353300" y="793750"/>
                  <a:pt x="7346441" y="775933"/>
                  <a:pt x="7334250" y="762000"/>
                </a:cubicBezTo>
                <a:cubicBezTo>
                  <a:pt x="7323796" y="750053"/>
                  <a:pt x="7308203" y="743756"/>
                  <a:pt x="7296150" y="733425"/>
                </a:cubicBezTo>
                <a:cubicBezTo>
                  <a:pt x="7285923" y="724659"/>
                  <a:pt x="7277923" y="713474"/>
                  <a:pt x="7267575" y="704850"/>
                </a:cubicBezTo>
                <a:cubicBezTo>
                  <a:pt x="7258781" y="697521"/>
                  <a:pt x="7248939" y="691480"/>
                  <a:pt x="7239000" y="685800"/>
                </a:cubicBezTo>
                <a:cubicBezTo>
                  <a:pt x="7226672" y="678755"/>
                  <a:pt x="7213951" y="672343"/>
                  <a:pt x="7200900" y="666750"/>
                </a:cubicBezTo>
                <a:cubicBezTo>
                  <a:pt x="7175974" y="656067"/>
                  <a:pt x="7107780" y="641089"/>
                  <a:pt x="7096125" y="638175"/>
                </a:cubicBezTo>
                <a:cubicBezTo>
                  <a:pt x="7052773" y="609273"/>
                  <a:pt x="7084044" y="626501"/>
                  <a:pt x="7038975" y="609600"/>
                </a:cubicBezTo>
                <a:cubicBezTo>
                  <a:pt x="7022966" y="603597"/>
                  <a:pt x="7007845" y="595049"/>
                  <a:pt x="6991350" y="590550"/>
                </a:cubicBezTo>
                <a:cubicBezTo>
                  <a:pt x="6972718" y="585468"/>
                  <a:pt x="6953201" y="584480"/>
                  <a:pt x="6934200" y="581025"/>
                </a:cubicBezTo>
                <a:cubicBezTo>
                  <a:pt x="6918272" y="578129"/>
                  <a:pt x="6902281" y="575427"/>
                  <a:pt x="6886575" y="571500"/>
                </a:cubicBezTo>
                <a:cubicBezTo>
                  <a:pt x="6818478" y="554476"/>
                  <a:pt x="6726978" y="531364"/>
                  <a:pt x="6657975" y="504825"/>
                </a:cubicBezTo>
                <a:cubicBezTo>
                  <a:pt x="6644722" y="499728"/>
                  <a:pt x="6633475" y="489855"/>
                  <a:pt x="6619875" y="485775"/>
                </a:cubicBezTo>
                <a:cubicBezTo>
                  <a:pt x="6601377" y="480226"/>
                  <a:pt x="6581663" y="480038"/>
                  <a:pt x="6562725" y="476250"/>
                </a:cubicBezTo>
                <a:cubicBezTo>
                  <a:pt x="6549888" y="473683"/>
                  <a:pt x="6537325" y="469900"/>
                  <a:pt x="6524625" y="466725"/>
                </a:cubicBezTo>
                <a:cubicBezTo>
                  <a:pt x="6508750" y="454025"/>
                  <a:pt x="6495459" y="437144"/>
                  <a:pt x="6477000" y="428625"/>
                </a:cubicBezTo>
                <a:cubicBezTo>
                  <a:pt x="6435744" y="409584"/>
                  <a:pt x="6357819" y="404799"/>
                  <a:pt x="6315075" y="400050"/>
                </a:cubicBezTo>
                <a:cubicBezTo>
                  <a:pt x="6196316" y="417016"/>
                  <a:pt x="6300964" y="407733"/>
                  <a:pt x="6162675" y="400050"/>
                </a:cubicBezTo>
                <a:cubicBezTo>
                  <a:pt x="6077023" y="395292"/>
                  <a:pt x="5991225" y="393700"/>
                  <a:pt x="5905500" y="390525"/>
                </a:cubicBezTo>
                <a:cubicBezTo>
                  <a:pt x="5880100" y="387350"/>
                  <a:pt x="5854822" y="382963"/>
                  <a:pt x="5829300" y="381000"/>
                </a:cubicBezTo>
                <a:cubicBezTo>
                  <a:pt x="5772230" y="376610"/>
                  <a:pt x="5714822" y="376988"/>
                  <a:pt x="5657850" y="371475"/>
                </a:cubicBezTo>
                <a:cubicBezTo>
                  <a:pt x="5616284" y="367452"/>
                  <a:pt x="5575300" y="358775"/>
                  <a:pt x="5534025" y="352425"/>
                </a:cubicBezTo>
                <a:cubicBezTo>
                  <a:pt x="5447304" y="323518"/>
                  <a:pt x="5576625" y="363954"/>
                  <a:pt x="5362575" y="333375"/>
                </a:cubicBezTo>
                <a:cubicBezTo>
                  <a:pt x="5342696" y="330535"/>
                  <a:pt x="5324475" y="320675"/>
                  <a:pt x="5305425" y="314325"/>
                </a:cubicBezTo>
                <a:cubicBezTo>
                  <a:pt x="5271973" y="303174"/>
                  <a:pt x="5247249" y="294473"/>
                  <a:pt x="5210175" y="285750"/>
                </a:cubicBezTo>
                <a:cubicBezTo>
                  <a:pt x="5178657" y="278334"/>
                  <a:pt x="5147257" y="268432"/>
                  <a:pt x="5114925" y="266700"/>
                </a:cubicBezTo>
                <a:cubicBezTo>
                  <a:pt x="4969050" y="258885"/>
                  <a:pt x="4822798" y="261408"/>
                  <a:pt x="4676775" y="257175"/>
                </a:cubicBezTo>
                <a:cubicBezTo>
                  <a:pt x="4603712" y="255057"/>
                  <a:pt x="4530725" y="250825"/>
                  <a:pt x="4457700" y="247650"/>
                </a:cubicBezTo>
                <a:cubicBezTo>
                  <a:pt x="4302707" y="225508"/>
                  <a:pt x="4464829" y="247418"/>
                  <a:pt x="4171950" y="219075"/>
                </a:cubicBezTo>
                <a:cubicBezTo>
                  <a:pt x="4146471" y="216609"/>
                  <a:pt x="4121243" y="211868"/>
                  <a:pt x="4095750" y="209550"/>
                </a:cubicBezTo>
                <a:cubicBezTo>
                  <a:pt x="4016448" y="202341"/>
                  <a:pt x="3937000" y="196850"/>
                  <a:pt x="3857625" y="190500"/>
                </a:cubicBezTo>
                <a:cubicBezTo>
                  <a:pt x="3821514" y="178463"/>
                  <a:pt x="3793672" y="168371"/>
                  <a:pt x="3752850" y="161925"/>
                </a:cubicBezTo>
                <a:cubicBezTo>
                  <a:pt x="3718210" y="156456"/>
                  <a:pt x="3683000" y="155575"/>
                  <a:pt x="3648075" y="152400"/>
                </a:cubicBezTo>
                <a:cubicBezTo>
                  <a:pt x="3638550" y="149225"/>
                  <a:pt x="3629154" y="145633"/>
                  <a:pt x="3619500" y="142875"/>
                </a:cubicBezTo>
                <a:cubicBezTo>
                  <a:pt x="3584369" y="132838"/>
                  <a:pt x="3551914" y="126742"/>
                  <a:pt x="3514725" y="123825"/>
                </a:cubicBezTo>
                <a:cubicBezTo>
                  <a:pt x="3375129" y="112876"/>
                  <a:pt x="3235325" y="104775"/>
                  <a:pt x="3095625" y="95250"/>
                </a:cubicBezTo>
                <a:cubicBezTo>
                  <a:pt x="2714978" y="31809"/>
                  <a:pt x="3305743" y="128673"/>
                  <a:pt x="2828925" y="57150"/>
                </a:cubicBezTo>
                <a:cubicBezTo>
                  <a:pt x="2815979" y="55208"/>
                  <a:pt x="2803909" y="48034"/>
                  <a:pt x="2790825" y="47625"/>
                </a:cubicBezTo>
                <a:cubicBezTo>
                  <a:pt x="2600392" y="41674"/>
                  <a:pt x="2409825" y="41275"/>
                  <a:pt x="2219325" y="38100"/>
                </a:cubicBezTo>
                <a:cubicBezTo>
                  <a:pt x="1381210" y="3657"/>
                  <a:pt x="1755913" y="14679"/>
                  <a:pt x="1095375" y="0"/>
                </a:cubicBezTo>
                <a:lnTo>
                  <a:pt x="933450" y="9525"/>
                </a:lnTo>
                <a:lnTo>
                  <a:pt x="800100" y="19050"/>
                </a:lnTo>
                <a:lnTo>
                  <a:pt x="628650" y="28575"/>
                </a:lnTo>
                <a:cubicBezTo>
                  <a:pt x="482368" y="101716"/>
                  <a:pt x="627910" y="35172"/>
                  <a:pt x="447675" y="95250"/>
                </a:cubicBezTo>
                <a:cubicBezTo>
                  <a:pt x="434205" y="99740"/>
                  <a:pt x="422870" y="109314"/>
                  <a:pt x="409575" y="114300"/>
                </a:cubicBezTo>
                <a:cubicBezTo>
                  <a:pt x="385160" y="123455"/>
                  <a:pt x="365927" y="121836"/>
                  <a:pt x="342900" y="133350"/>
                </a:cubicBezTo>
                <a:cubicBezTo>
                  <a:pt x="332661" y="138470"/>
                  <a:pt x="325550" y="150155"/>
                  <a:pt x="314325" y="152400"/>
                </a:cubicBezTo>
                <a:cubicBezTo>
                  <a:pt x="276835" y="159898"/>
                  <a:pt x="238067" y="158121"/>
                  <a:pt x="200025" y="161925"/>
                </a:cubicBezTo>
                <a:cubicBezTo>
                  <a:pt x="77208" y="174207"/>
                  <a:pt x="98425" y="142875"/>
                  <a:pt x="76200" y="161925"/>
                </a:cubicBezTo>
                <a:close/>
              </a:path>
            </a:pathLst>
          </a:custGeom>
          <a:solidFill>
            <a:srgbClr val="92D05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Полилиния 45"/>
          <p:cNvSpPr/>
          <p:nvPr/>
        </p:nvSpPr>
        <p:spPr>
          <a:xfrm>
            <a:off x="5410200" y="5319204"/>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Полилиния 52"/>
          <p:cNvSpPr/>
          <p:nvPr/>
        </p:nvSpPr>
        <p:spPr>
          <a:xfrm>
            <a:off x="2952750" y="211533"/>
            <a:ext cx="2706302" cy="1369617"/>
          </a:xfrm>
          <a:custGeom>
            <a:avLst/>
            <a:gdLst>
              <a:gd name="connsiteX0" fmla="*/ 47625 w 2706302"/>
              <a:gd name="connsiteY0" fmla="*/ 74217 h 1369617"/>
              <a:gd name="connsiteX1" fmla="*/ 76200 w 2706302"/>
              <a:gd name="connsiteY1" fmla="*/ 64692 h 1369617"/>
              <a:gd name="connsiteX2" fmla="*/ 219075 w 2706302"/>
              <a:gd name="connsiteY2" fmla="*/ 45642 h 1369617"/>
              <a:gd name="connsiteX3" fmla="*/ 590550 w 2706302"/>
              <a:gd name="connsiteY3" fmla="*/ 17067 h 1369617"/>
              <a:gd name="connsiteX4" fmla="*/ 1581150 w 2706302"/>
              <a:gd name="connsiteY4" fmla="*/ 7542 h 1369617"/>
              <a:gd name="connsiteX5" fmla="*/ 2257425 w 2706302"/>
              <a:gd name="connsiteY5" fmla="*/ 26592 h 1369617"/>
              <a:gd name="connsiteX6" fmla="*/ 2371725 w 2706302"/>
              <a:gd name="connsiteY6" fmla="*/ 55167 h 1369617"/>
              <a:gd name="connsiteX7" fmla="*/ 2438400 w 2706302"/>
              <a:gd name="connsiteY7" fmla="*/ 64692 h 1369617"/>
              <a:gd name="connsiteX8" fmla="*/ 2466975 w 2706302"/>
              <a:gd name="connsiteY8" fmla="*/ 83742 h 1369617"/>
              <a:gd name="connsiteX9" fmla="*/ 2524125 w 2706302"/>
              <a:gd name="connsiteY9" fmla="*/ 102792 h 1369617"/>
              <a:gd name="connsiteX10" fmla="*/ 2562225 w 2706302"/>
              <a:gd name="connsiteY10" fmla="*/ 121842 h 1369617"/>
              <a:gd name="connsiteX11" fmla="*/ 2609850 w 2706302"/>
              <a:gd name="connsiteY11" fmla="*/ 169467 h 1369617"/>
              <a:gd name="connsiteX12" fmla="*/ 2676525 w 2706302"/>
              <a:gd name="connsiteY12" fmla="*/ 236142 h 1369617"/>
              <a:gd name="connsiteX13" fmla="*/ 2695575 w 2706302"/>
              <a:gd name="connsiteY13" fmla="*/ 302817 h 1369617"/>
              <a:gd name="connsiteX14" fmla="*/ 2705100 w 2706302"/>
              <a:gd name="connsiteY14" fmla="*/ 340917 h 1369617"/>
              <a:gd name="connsiteX15" fmla="*/ 2695575 w 2706302"/>
              <a:gd name="connsiteY15" fmla="*/ 579042 h 1369617"/>
              <a:gd name="connsiteX16" fmla="*/ 2686050 w 2706302"/>
              <a:gd name="connsiteY16" fmla="*/ 626667 h 1369617"/>
              <a:gd name="connsiteX17" fmla="*/ 2628900 w 2706302"/>
              <a:gd name="connsiteY17" fmla="*/ 750492 h 1369617"/>
              <a:gd name="connsiteX18" fmla="*/ 2581275 w 2706302"/>
              <a:gd name="connsiteY18" fmla="*/ 807642 h 1369617"/>
              <a:gd name="connsiteX19" fmla="*/ 2543175 w 2706302"/>
              <a:gd name="connsiteY19" fmla="*/ 845742 h 1369617"/>
              <a:gd name="connsiteX20" fmla="*/ 2505075 w 2706302"/>
              <a:gd name="connsiteY20" fmla="*/ 902892 h 1369617"/>
              <a:gd name="connsiteX21" fmla="*/ 2428875 w 2706302"/>
              <a:gd name="connsiteY21" fmla="*/ 960042 h 1369617"/>
              <a:gd name="connsiteX22" fmla="*/ 2381250 w 2706302"/>
              <a:gd name="connsiteY22" fmla="*/ 1017192 h 1369617"/>
              <a:gd name="connsiteX23" fmla="*/ 2362200 w 2706302"/>
              <a:gd name="connsiteY23" fmla="*/ 1045767 h 1369617"/>
              <a:gd name="connsiteX24" fmla="*/ 2286000 w 2706302"/>
              <a:gd name="connsiteY24" fmla="*/ 1093392 h 1369617"/>
              <a:gd name="connsiteX25" fmla="*/ 2247900 w 2706302"/>
              <a:gd name="connsiteY25" fmla="*/ 1141017 h 1369617"/>
              <a:gd name="connsiteX26" fmla="*/ 2219325 w 2706302"/>
              <a:gd name="connsiteY26" fmla="*/ 1160067 h 1369617"/>
              <a:gd name="connsiteX27" fmla="*/ 2181225 w 2706302"/>
              <a:gd name="connsiteY27" fmla="*/ 1198167 h 1369617"/>
              <a:gd name="connsiteX28" fmla="*/ 2162175 w 2706302"/>
              <a:gd name="connsiteY28" fmla="*/ 1226742 h 1369617"/>
              <a:gd name="connsiteX29" fmla="*/ 2133600 w 2706302"/>
              <a:gd name="connsiteY29" fmla="*/ 1236267 h 1369617"/>
              <a:gd name="connsiteX30" fmla="*/ 2105025 w 2706302"/>
              <a:gd name="connsiteY30" fmla="*/ 1255317 h 1369617"/>
              <a:gd name="connsiteX31" fmla="*/ 2057400 w 2706302"/>
              <a:gd name="connsiteY31" fmla="*/ 1274367 h 1369617"/>
              <a:gd name="connsiteX32" fmla="*/ 2038350 w 2706302"/>
              <a:gd name="connsiteY32" fmla="*/ 1302942 h 1369617"/>
              <a:gd name="connsiteX33" fmla="*/ 2009775 w 2706302"/>
              <a:gd name="connsiteY33" fmla="*/ 1312467 h 1369617"/>
              <a:gd name="connsiteX34" fmla="*/ 1933575 w 2706302"/>
              <a:gd name="connsiteY34" fmla="*/ 1350567 h 1369617"/>
              <a:gd name="connsiteX35" fmla="*/ 1895475 w 2706302"/>
              <a:gd name="connsiteY35" fmla="*/ 1369617 h 1369617"/>
              <a:gd name="connsiteX36" fmla="*/ 885825 w 2706302"/>
              <a:gd name="connsiteY36" fmla="*/ 1350567 h 1369617"/>
              <a:gd name="connsiteX37" fmla="*/ 676275 w 2706302"/>
              <a:gd name="connsiteY37" fmla="*/ 1321992 h 1369617"/>
              <a:gd name="connsiteX38" fmla="*/ 590550 w 2706302"/>
              <a:gd name="connsiteY38" fmla="*/ 1312467 h 1369617"/>
              <a:gd name="connsiteX39" fmla="*/ 514350 w 2706302"/>
              <a:gd name="connsiteY39" fmla="*/ 1302942 h 1369617"/>
              <a:gd name="connsiteX40" fmla="*/ 485775 w 2706302"/>
              <a:gd name="connsiteY40" fmla="*/ 1293417 h 1369617"/>
              <a:gd name="connsiteX41" fmla="*/ 419100 w 2706302"/>
              <a:gd name="connsiteY41" fmla="*/ 1283892 h 1369617"/>
              <a:gd name="connsiteX42" fmla="*/ 400050 w 2706302"/>
              <a:gd name="connsiteY42" fmla="*/ 1255317 h 1369617"/>
              <a:gd name="connsiteX43" fmla="*/ 304800 w 2706302"/>
              <a:gd name="connsiteY43" fmla="*/ 1226742 h 1369617"/>
              <a:gd name="connsiteX44" fmla="*/ 257175 w 2706302"/>
              <a:gd name="connsiteY44" fmla="*/ 1179117 h 1369617"/>
              <a:gd name="connsiteX45" fmla="*/ 228600 w 2706302"/>
              <a:gd name="connsiteY45" fmla="*/ 1121967 h 1369617"/>
              <a:gd name="connsiteX46" fmla="*/ 200025 w 2706302"/>
              <a:gd name="connsiteY46" fmla="*/ 1093392 h 1369617"/>
              <a:gd name="connsiteX47" fmla="*/ 190500 w 2706302"/>
              <a:gd name="connsiteY47" fmla="*/ 1064817 h 1369617"/>
              <a:gd name="connsiteX48" fmla="*/ 180975 w 2706302"/>
              <a:gd name="connsiteY48" fmla="*/ 1017192 h 1369617"/>
              <a:gd name="connsiteX49" fmla="*/ 142875 w 2706302"/>
              <a:gd name="connsiteY49" fmla="*/ 950517 h 1369617"/>
              <a:gd name="connsiteX50" fmla="*/ 104775 w 2706302"/>
              <a:gd name="connsiteY50" fmla="*/ 855267 h 1369617"/>
              <a:gd name="connsiteX51" fmla="*/ 95250 w 2706302"/>
              <a:gd name="connsiteY51" fmla="*/ 788592 h 1369617"/>
              <a:gd name="connsiteX52" fmla="*/ 85725 w 2706302"/>
              <a:gd name="connsiteY52" fmla="*/ 760017 h 1369617"/>
              <a:gd name="connsiteX53" fmla="*/ 76200 w 2706302"/>
              <a:gd name="connsiteY53" fmla="*/ 721917 h 1369617"/>
              <a:gd name="connsiteX54" fmla="*/ 57150 w 2706302"/>
              <a:gd name="connsiteY54" fmla="*/ 512367 h 1369617"/>
              <a:gd name="connsiteX55" fmla="*/ 47625 w 2706302"/>
              <a:gd name="connsiteY55" fmla="*/ 198042 h 1369617"/>
              <a:gd name="connsiteX56" fmla="*/ 0 w 2706302"/>
              <a:gd name="connsiteY56" fmla="*/ 121842 h 1369617"/>
              <a:gd name="connsiteX57" fmla="*/ 28575 w 2706302"/>
              <a:gd name="connsiteY57" fmla="*/ 112317 h 1369617"/>
              <a:gd name="connsiteX58" fmla="*/ 57150 w 2706302"/>
              <a:gd name="connsiteY58" fmla="*/ 55167 h 1369617"/>
              <a:gd name="connsiteX59" fmla="*/ 47625 w 2706302"/>
              <a:gd name="connsiteY59" fmla="*/ 74217 h 1369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706302" h="1369617">
                <a:moveTo>
                  <a:pt x="47625" y="74217"/>
                </a:moveTo>
                <a:cubicBezTo>
                  <a:pt x="50800" y="75804"/>
                  <a:pt x="66399" y="66870"/>
                  <a:pt x="76200" y="64692"/>
                </a:cubicBezTo>
                <a:cubicBezTo>
                  <a:pt x="139117" y="50710"/>
                  <a:pt x="147789" y="56898"/>
                  <a:pt x="219075" y="45642"/>
                </a:cubicBezTo>
                <a:cubicBezTo>
                  <a:pt x="444604" y="10032"/>
                  <a:pt x="168326" y="23416"/>
                  <a:pt x="590550" y="17067"/>
                </a:cubicBezTo>
                <a:lnTo>
                  <a:pt x="1581150" y="7542"/>
                </a:lnTo>
                <a:cubicBezTo>
                  <a:pt x="1966741" y="33248"/>
                  <a:pt x="1433086" y="0"/>
                  <a:pt x="2257425" y="26592"/>
                </a:cubicBezTo>
                <a:cubicBezTo>
                  <a:pt x="2365868" y="30090"/>
                  <a:pt x="2263516" y="39709"/>
                  <a:pt x="2371725" y="55167"/>
                </a:cubicBezTo>
                <a:lnTo>
                  <a:pt x="2438400" y="64692"/>
                </a:lnTo>
                <a:cubicBezTo>
                  <a:pt x="2447925" y="71042"/>
                  <a:pt x="2456514" y="79093"/>
                  <a:pt x="2466975" y="83742"/>
                </a:cubicBezTo>
                <a:cubicBezTo>
                  <a:pt x="2485325" y="91897"/>
                  <a:pt x="2505481" y="95334"/>
                  <a:pt x="2524125" y="102792"/>
                </a:cubicBezTo>
                <a:cubicBezTo>
                  <a:pt x="2537308" y="108065"/>
                  <a:pt x="2549525" y="115492"/>
                  <a:pt x="2562225" y="121842"/>
                </a:cubicBezTo>
                <a:cubicBezTo>
                  <a:pt x="2613025" y="198042"/>
                  <a:pt x="2546350" y="105967"/>
                  <a:pt x="2609850" y="169467"/>
                </a:cubicBezTo>
                <a:cubicBezTo>
                  <a:pt x="2698750" y="258367"/>
                  <a:pt x="2574925" y="159942"/>
                  <a:pt x="2676525" y="236142"/>
                </a:cubicBezTo>
                <a:cubicBezTo>
                  <a:pt x="2706302" y="355249"/>
                  <a:pt x="2668246" y="207164"/>
                  <a:pt x="2695575" y="302817"/>
                </a:cubicBezTo>
                <a:cubicBezTo>
                  <a:pt x="2699171" y="315404"/>
                  <a:pt x="2701925" y="328217"/>
                  <a:pt x="2705100" y="340917"/>
                </a:cubicBezTo>
                <a:cubicBezTo>
                  <a:pt x="2701925" y="420292"/>
                  <a:pt x="2700859" y="499779"/>
                  <a:pt x="2695575" y="579042"/>
                </a:cubicBezTo>
                <a:cubicBezTo>
                  <a:pt x="2694498" y="595196"/>
                  <a:pt x="2689977" y="610961"/>
                  <a:pt x="2686050" y="626667"/>
                </a:cubicBezTo>
                <a:cubicBezTo>
                  <a:pt x="2676922" y="663179"/>
                  <a:pt x="2639924" y="737263"/>
                  <a:pt x="2628900" y="750492"/>
                </a:cubicBezTo>
                <a:cubicBezTo>
                  <a:pt x="2613025" y="769542"/>
                  <a:pt x="2597864" y="789210"/>
                  <a:pt x="2581275" y="807642"/>
                </a:cubicBezTo>
                <a:cubicBezTo>
                  <a:pt x="2569260" y="820992"/>
                  <a:pt x="2554395" y="831717"/>
                  <a:pt x="2543175" y="845742"/>
                </a:cubicBezTo>
                <a:cubicBezTo>
                  <a:pt x="2528872" y="863620"/>
                  <a:pt x="2524708" y="891112"/>
                  <a:pt x="2505075" y="902892"/>
                </a:cubicBezTo>
                <a:cubicBezTo>
                  <a:pt x="2459534" y="930217"/>
                  <a:pt x="2460620" y="924328"/>
                  <a:pt x="2428875" y="960042"/>
                </a:cubicBezTo>
                <a:cubicBezTo>
                  <a:pt x="2412400" y="978576"/>
                  <a:pt x="2396474" y="997618"/>
                  <a:pt x="2381250" y="1017192"/>
                </a:cubicBezTo>
                <a:cubicBezTo>
                  <a:pt x="2374222" y="1026228"/>
                  <a:pt x="2370295" y="1037672"/>
                  <a:pt x="2362200" y="1045767"/>
                </a:cubicBezTo>
                <a:cubicBezTo>
                  <a:pt x="2337470" y="1070497"/>
                  <a:pt x="2316180" y="1078302"/>
                  <a:pt x="2286000" y="1093392"/>
                </a:cubicBezTo>
                <a:cubicBezTo>
                  <a:pt x="2273300" y="1109267"/>
                  <a:pt x="2262275" y="1126642"/>
                  <a:pt x="2247900" y="1141017"/>
                </a:cubicBezTo>
                <a:cubicBezTo>
                  <a:pt x="2239805" y="1149112"/>
                  <a:pt x="2228017" y="1152617"/>
                  <a:pt x="2219325" y="1160067"/>
                </a:cubicBezTo>
                <a:cubicBezTo>
                  <a:pt x="2205688" y="1171756"/>
                  <a:pt x="2192914" y="1184530"/>
                  <a:pt x="2181225" y="1198167"/>
                </a:cubicBezTo>
                <a:cubicBezTo>
                  <a:pt x="2173775" y="1206859"/>
                  <a:pt x="2171114" y="1219591"/>
                  <a:pt x="2162175" y="1226742"/>
                </a:cubicBezTo>
                <a:cubicBezTo>
                  <a:pt x="2154335" y="1233014"/>
                  <a:pt x="2142580" y="1231777"/>
                  <a:pt x="2133600" y="1236267"/>
                </a:cubicBezTo>
                <a:cubicBezTo>
                  <a:pt x="2123361" y="1241387"/>
                  <a:pt x="2115264" y="1250197"/>
                  <a:pt x="2105025" y="1255317"/>
                </a:cubicBezTo>
                <a:cubicBezTo>
                  <a:pt x="2089732" y="1262963"/>
                  <a:pt x="2073275" y="1268017"/>
                  <a:pt x="2057400" y="1274367"/>
                </a:cubicBezTo>
                <a:cubicBezTo>
                  <a:pt x="2051050" y="1283892"/>
                  <a:pt x="2047289" y="1295791"/>
                  <a:pt x="2038350" y="1302942"/>
                </a:cubicBezTo>
                <a:cubicBezTo>
                  <a:pt x="2030510" y="1309214"/>
                  <a:pt x="2018915" y="1308312"/>
                  <a:pt x="2009775" y="1312467"/>
                </a:cubicBezTo>
                <a:cubicBezTo>
                  <a:pt x="1983922" y="1324218"/>
                  <a:pt x="1958975" y="1337867"/>
                  <a:pt x="1933575" y="1350567"/>
                </a:cubicBezTo>
                <a:lnTo>
                  <a:pt x="1895475" y="1369617"/>
                </a:lnTo>
                <a:lnTo>
                  <a:pt x="885825" y="1350567"/>
                </a:lnTo>
                <a:cubicBezTo>
                  <a:pt x="738975" y="1341929"/>
                  <a:pt x="774601" y="1335102"/>
                  <a:pt x="676275" y="1321992"/>
                </a:cubicBezTo>
                <a:cubicBezTo>
                  <a:pt x="647776" y="1318192"/>
                  <a:pt x="619104" y="1315826"/>
                  <a:pt x="590550" y="1312467"/>
                </a:cubicBezTo>
                <a:lnTo>
                  <a:pt x="514350" y="1302942"/>
                </a:lnTo>
                <a:cubicBezTo>
                  <a:pt x="504825" y="1299767"/>
                  <a:pt x="495620" y="1295386"/>
                  <a:pt x="485775" y="1293417"/>
                </a:cubicBezTo>
                <a:cubicBezTo>
                  <a:pt x="463760" y="1289014"/>
                  <a:pt x="439616" y="1293010"/>
                  <a:pt x="419100" y="1283892"/>
                </a:cubicBezTo>
                <a:cubicBezTo>
                  <a:pt x="408639" y="1279243"/>
                  <a:pt x="408844" y="1262646"/>
                  <a:pt x="400050" y="1255317"/>
                </a:cubicBezTo>
                <a:cubicBezTo>
                  <a:pt x="372363" y="1232245"/>
                  <a:pt x="338298" y="1232325"/>
                  <a:pt x="304800" y="1226742"/>
                </a:cubicBezTo>
                <a:cubicBezTo>
                  <a:pt x="254000" y="1150542"/>
                  <a:pt x="320675" y="1242617"/>
                  <a:pt x="257175" y="1179117"/>
                </a:cubicBezTo>
                <a:cubicBezTo>
                  <a:pt x="212212" y="1134154"/>
                  <a:pt x="259588" y="1168448"/>
                  <a:pt x="228600" y="1121967"/>
                </a:cubicBezTo>
                <a:cubicBezTo>
                  <a:pt x="221128" y="1110759"/>
                  <a:pt x="209550" y="1102917"/>
                  <a:pt x="200025" y="1093392"/>
                </a:cubicBezTo>
                <a:cubicBezTo>
                  <a:pt x="196850" y="1083867"/>
                  <a:pt x="192935" y="1074557"/>
                  <a:pt x="190500" y="1064817"/>
                </a:cubicBezTo>
                <a:cubicBezTo>
                  <a:pt x="186573" y="1049111"/>
                  <a:pt x="187202" y="1032136"/>
                  <a:pt x="180975" y="1017192"/>
                </a:cubicBezTo>
                <a:cubicBezTo>
                  <a:pt x="171130" y="993563"/>
                  <a:pt x="152958" y="974045"/>
                  <a:pt x="142875" y="950517"/>
                </a:cubicBezTo>
                <a:cubicBezTo>
                  <a:pt x="89607" y="826226"/>
                  <a:pt x="152036" y="926158"/>
                  <a:pt x="104775" y="855267"/>
                </a:cubicBezTo>
                <a:cubicBezTo>
                  <a:pt x="101600" y="833042"/>
                  <a:pt x="99653" y="810607"/>
                  <a:pt x="95250" y="788592"/>
                </a:cubicBezTo>
                <a:cubicBezTo>
                  <a:pt x="93281" y="778747"/>
                  <a:pt x="88483" y="769671"/>
                  <a:pt x="85725" y="760017"/>
                </a:cubicBezTo>
                <a:cubicBezTo>
                  <a:pt x="82129" y="747430"/>
                  <a:pt x="79375" y="734617"/>
                  <a:pt x="76200" y="721917"/>
                </a:cubicBezTo>
                <a:cubicBezTo>
                  <a:pt x="71406" y="673978"/>
                  <a:pt x="59098" y="556196"/>
                  <a:pt x="57150" y="512367"/>
                </a:cubicBezTo>
                <a:cubicBezTo>
                  <a:pt x="52496" y="407647"/>
                  <a:pt x="52860" y="302734"/>
                  <a:pt x="47625" y="198042"/>
                </a:cubicBezTo>
                <a:cubicBezTo>
                  <a:pt x="43737" y="120280"/>
                  <a:pt x="55514" y="135720"/>
                  <a:pt x="0" y="121842"/>
                </a:cubicBezTo>
                <a:cubicBezTo>
                  <a:pt x="9525" y="118667"/>
                  <a:pt x="20735" y="118589"/>
                  <a:pt x="28575" y="112317"/>
                </a:cubicBezTo>
                <a:cubicBezTo>
                  <a:pt x="43125" y="100677"/>
                  <a:pt x="52836" y="72422"/>
                  <a:pt x="57150" y="55167"/>
                </a:cubicBezTo>
                <a:cubicBezTo>
                  <a:pt x="57920" y="52087"/>
                  <a:pt x="44450" y="72630"/>
                  <a:pt x="47625" y="74217"/>
                </a:cubicBezTo>
                <a:close/>
              </a:path>
            </a:pathLst>
          </a:custGeom>
          <a:solidFill>
            <a:srgbClr val="C0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Полилиния 50"/>
          <p:cNvSpPr/>
          <p:nvPr/>
        </p:nvSpPr>
        <p:spPr>
          <a:xfrm>
            <a:off x="6126894" y="3199455"/>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nvGraphicFramePr>
        <p:xfrm>
          <a:off x="990600" y="2143125"/>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3352800" y="2143125"/>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2667000" y="2524125"/>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3647283" y="4289073"/>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056483" y="4441473"/>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092774" y="3782441"/>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2732883" y="4822473"/>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6324600" y="351472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105400" y="2524125"/>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181600" y="2905125"/>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172200" y="2066925"/>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5638800" y="2981325"/>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5334000" y="4429125"/>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5334000" y="4429125"/>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5486400" y="4581525"/>
            <a:ext cx="685800" cy="369332"/>
          </a:xfrm>
          <a:prstGeom prst="rect">
            <a:avLst/>
          </a:prstGeom>
          <a:noFill/>
        </p:spPr>
        <p:txBody>
          <a:bodyPr wrap="square" rtlCol="0">
            <a:spAutoFit/>
          </a:bodyPr>
          <a:lstStyle/>
          <a:p>
            <a:pPr lvl="0"/>
            <a:r>
              <a:rPr lang="en-US" b="1" dirty="0" smtClean="0"/>
              <a:t>Load</a:t>
            </a:r>
            <a:endParaRPr lang="en-US" b="1" dirty="0"/>
          </a:p>
        </p:txBody>
      </p:sp>
      <p:graphicFrame>
        <p:nvGraphicFramePr>
          <p:cNvPr id="19" name="Diagram 3"/>
          <p:cNvGraphicFramePr/>
          <p:nvPr/>
        </p:nvGraphicFramePr>
        <p:xfrm>
          <a:off x="3352800" y="542925"/>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0" name="Соединительная линия уступом 19"/>
          <p:cNvCxnSpPr/>
          <p:nvPr/>
        </p:nvCxnSpPr>
        <p:spPr>
          <a:xfrm rot="10800000" flipV="1">
            <a:off x="1828800" y="1381125"/>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1" name="Соединительная линия уступом 20"/>
          <p:cNvCxnSpPr/>
          <p:nvPr/>
        </p:nvCxnSpPr>
        <p:spPr>
          <a:xfrm>
            <a:off x="5029200" y="923925"/>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6248400" y="619125"/>
            <a:ext cx="1578445" cy="369332"/>
          </a:xfrm>
          <a:prstGeom prst="rect">
            <a:avLst/>
          </a:prstGeom>
          <a:noFill/>
        </p:spPr>
        <p:txBody>
          <a:bodyPr wrap="none" rtlCol="0">
            <a:spAutoFit/>
          </a:bodyPr>
          <a:lstStyle/>
          <a:p>
            <a:pPr lvl="0"/>
            <a:r>
              <a:rPr lang="en-US" b="1" dirty="0" smtClean="0"/>
              <a:t>Event Location</a:t>
            </a:r>
          </a:p>
        </p:txBody>
      </p:sp>
      <p:graphicFrame>
        <p:nvGraphicFramePr>
          <p:cNvPr id="23" name="Diagram 3"/>
          <p:cNvGraphicFramePr/>
          <p:nvPr/>
        </p:nvGraphicFramePr>
        <p:xfrm>
          <a:off x="571500" y="276225"/>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24" name="Прямая соединительная линия 23"/>
          <p:cNvCxnSpPr/>
          <p:nvPr/>
        </p:nvCxnSpPr>
        <p:spPr>
          <a:xfrm>
            <a:off x="2286000" y="990600"/>
            <a:ext cx="1066800" cy="11113"/>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2819400" y="542925"/>
            <a:ext cx="465192" cy="769441"/>
          </a:xfrm>
          <a:prstGeom prst="rect">
            <a:avLst/>
          </a:prstGeom>
          <a:noFill/>
        </p:spPr>
        <p:txBody>
          <a:bodyPr wrap="none" rtlCol="0">
            <a:spAutoFit/>
          </a:bodyPr>
          <a:lstStyle/>
          <a:p>
            <a:r>
              <a:rPr lang="en-US" sz="4400" dirty="0" smtClean="0"/>
              <a:t>*</a:t>
            </a:r>
            <a:endParaRPr lang="en-US" sz="4400" dirty="0"/>
          </a:p>
        </p:txBody>
      </p:sp>
      <p:sp>
        <p:nvSpPr>
          <p:cNvPr id="26" name="TextBox 25"/>
          <p:cNvSpPr txBox="1"/>
          <p:nvPr/>
        </p:nvSpPr>
        <p:spPr>
          <a:xfrm>
            <a:off x="1676400" y="3971925"/>
            <a:ext cx="732893" cy="523220"/>
          </a:xfrm>
          <a:prstGeom prst="rect">
            <a:avLst/>
          </a:prstGeom>
          <a:noFill/>
        </p:spPr>
        <p:txBody>
          <a:bodyPr wrap="none" rtlCol="0">
            <a:spAutoFit/>
          </a:bodyPr>
          <a:lstStyle/>
          <a:p>
            <a:r>
              <a:rPr lang="en-US" sz="2800" dirty="0" smtClean="0"/>
              <a:t>0..1</a:t>
            </a:r>
            <a:endParaRPr lang="en-US" sz="2800" dirty="0"/>
          </a:p>
        </p:txBody>
      </p:sp>
      <p:sp>
        <p:nvSpPr>
          <p:cNvPr id="27" name="TextBox 26"/>
          <p:cNvSpPr txBox="1"/>
          <p:nvPr/>
        </p:nvSpPr>
        <p:spPr>
          <a:xfrm>
            <a:off x="3276600" y="4352925"/>
            <a:ext cx="388992" cy="769441"/>
          </a:xfrm>
          <a:prstGeom prst="rect">
            <a:avLst/>
          </a:prstGeom>
          <a:noFill/>
        </p:spPr>
        <p:txBody>
          <a:bodyPr wrap="square" rtlCol="0">
            <a:spAutoFit/>
          </a:bodyPr>
          <a:lstStyle/>
          <a:p>
            <a:r>
              <a:rPr lang="en-US" sz="4400" dirty="0" smtClean="0"/>
              <a:t>*</a:t>
            </a:r>
            <a:endParaRPr lang="en-US" sz="4400" dirty="0"/>
          </a:p>
        </p:txBody>
      </p:sp>
      <p:sp>
        <p:nvSpPr>
          <p:cNvPr id="30" name="Прямоугольная выноска 29"/>
          <p:cNvSpPr/>
          <p:nvPr/>
        </p:nvSpPr>
        <p:spPr>
          <a:xfrm>
            <a:off x="5029200" y="18383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1" name="Прямоугольная выноска 30"/>
          <p:cNvSpPr/>
          <p:nvPr/>
        </p:nvSpPr>
        <p:spPr>
          <a:xfrm>
            <a:off x="2438400" y="40481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2" name="Прямоугольная выноска 31"/>
          <p:cNvSpPr/>
          <p:nvPr/>
        </p:nvSpPr>
        <p:spPr>
          <a:xfrm>
            <a:off x="4953000" y="39719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3" name="Прямоугольная выноска 32"/>
          <p:cNvSpPr/>
          <p:nvPr/>
        </p:nvSpPr>
        <p:spPr>
          <a:xfrm>
            <a:off x="228600" y="152400"/>
            <a:ext cx="609600" cy="304800"/>
          </a:xfrm>
          <a:prstGeom prst="wedgeRectCallout">
            <a:avLst>
              <a:gd name="adj1" fmla="val 28542"/>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4" name="Прямоугольная выноска 33"/>
          <p:cNvSpPr/>
          <p:nvPr/>
        </p:nvSpPr>
        <p:spPr>
          <a:xfrm>
            <a:off x="4800600" y="314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5" name="Прямоугольная выноска 34"/>
          <p:cNvSpPr/>
          <p:nvPr/>
        </p:nvSpPr>
        <p:spPr>
          <a:xfrm>
            <a:off x="2209800" y="1838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6" name="Прямоугольная выноска 35"/>
          <p:cNvSpPr/>
          <p:nvPr/>
        </p:nvSpPr>
        <p:spPr>
          <a:xfrm>
            <a:off x="7620000" y="35909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7" name="Прямоугольная выноска 36"/>
          <p:cNvSpPr/>
          <p:nvPr/>
        </p:nvSpPr>
        <p:spPr>
          <a:xfrm>
            <a:off x="990600" y="19145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39" name="Прямоугольная выноска 38"/>
          <p:cNvSpPr/>
          <p:nvPr/>
        </p:nvSpPr>
        <p:spPr>
          <a:xfrm>
            <a:off x="6248400" y="33623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0" name="Прямоугольная выноска 39"/>
          <p:cNvSpPr/>
          <p:nvPr/>
        </p:nvSpPr>
        <p:spPr>
          <a:xfrm>
            <a:off x="0" y="5562600"/>
            <a:ext cx="1981200" cy="304800"/>
          </a:xfrm>
          <a:prstGeom prst="wedgeRectCallout">
            <a:avLst>
              <a:gd name="adj1" fmla="val -28910"/>
              <a:gd name="adj2" fmla="val 4375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 Value Object</a:t>
            </a:r>
            <a:endParaRPr lang="en-US" dirty="0"/>
          </a:p>
        </p:txBody>
      </p:sp>
      <p:sp>
        <p:nvSpPr>
          <p:cNvPr id="41" name="Прямоугольная выноска 40"/>
          <p:cNvSpPr/>
          <p:nvPr/>
        </p:nvSpPr>
        <p:spPr>
          <a:xfrm>
            <a:off x="609600" y="6324600"/>
            <a:ext cx="2133600" cy="304800"/>
          </a:xfrm>
          <a:prstGeom prst="wedgeRectCallout">
            <a:avLst>
              <a:gd name="adj1" fmla="val -27262"/>
              <a:gd name="adj2" fmla="val 5312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AR-Aggregate Root</a:t>
            </a:r>
            <a:endParaRPr lang="en-US" dirty="0"/>
          </a:p>
        </p:txBody>
      </p:sp>
      <p:sp>
        <p:nvSpPr>
          <p:cNvPr id="42" name="Прямоугольная выноска 41"/>
          <p:cNvSpPr/>
          <p:nvPr/>
        </p:nvSpPr>
        <p:spPr>
          <a:xfrm>
            <a:off x="457200" y="5943600"/>
            <a:ext cx="1143000" cy="304800"/>
          </a:xfrm>
          <a:prstGeom prst="wedgeRectCallout">
            <a:avLst>
              <a:gd name="adj1" fmla="val -28333"/>
              <a:gd name="adj2" fmla="val 468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56" name="Прямоугольная выноска 55"/>
          <p:cNvSpPr/>
          <p:nvPr/>
        </p:nvSpPr>
        <p:spPr>
          <a:xfrm>
            <a:off x="3429000" y="2381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graphicFrame>
        <p:nvGraphicFramePr>
          <p:cNvPr id="61" name="Diagram 15"/>
          <p:cNvGraphicFramePr/>
          <p:nvPr/>
        </p:nvGraphicFramePr>
        <p:xfrm>
          <a:off x="5734050" y="55530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2" name="Соединительная линия уступом 61"/>
          <p:cNvCxnSpPr/>
          <p:nvPr/>
        </p:nvCxnSpPr>
        <p:spPr>
          <a:xfrm>
            <a:off x="4876800" y="5486400"/>
            <a:ext cx="838200" cy="685800"/>
          </a:xfrm>
          <a:prstGeom prst="bentConnector3">
            <a:avLst>
              <a:gd name="adj1" fmla="val 1136"/>
            </a:avLst>
          </a:prstGeom>
          <a:ln>
            <a:tailEnd type="arrow"/>
          </a:ln>
        </p:spPr>
        <p:style>
          <a:lnRef idx="3">
            <a:schemeClr val="dk1"/>
          </a:lnRef>
          <a:fillRef idx="0">
            <a:schemeClr val="dk1"/>
          </a:fillRef>
          <a:effectRef idx="2">
            <a:schemeClr val="dk1"/>
          </a:effectRef>
          <a:fontRef idx="minor">
            <a:schemeClr val="tx1"/>
          </a:fontRef>
        </p:style>
      </p:cxnSp>
      <p:sp>
        <p:nvSpPr>
          <p:cNvPr id="44" name="Прямоугольная выноска 43"/>
          <p:cNvSpPr/>
          <p:nvPr/>
        </p:nvSpPr>
        <p:spPr>
          <a:xfrm>
            <a:off x="7162800" y="5562600"/>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45" name="Прямоугольная выноска 44"/>
          <p:cNvSpPr/>
          <p:nvPr/>
        </p:nvSpPr>
        <p:spPr>
          <a:xfrm>
            <a:off x="5715000" y="5486400"/>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7" name="TextBox 46"/>
          <p:cNvSpPr txBox="1"/>
          <p:nvPr/>
        </p:nvSpPr>
        <p:spPr>
          <a:xfrm>
            <a:off x="6096000" y="228600"/>
            <a:ext cx="2743200"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b="1" dirty="0" smtClean="0"/>
              <a:t>STOP : Select Repositories!</a:t>
            </a:r>
            <a:endParaRPr lang="en-US" b="1" dirty="0"/>
          </a:p>
        </p:txBody>
      </p:sp>
      <p:sp>
        <p:nvSpPr>
          <p:cNvPr id="49" name="TextBox 4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ppt_x"/>
                                          </p:val>
                                        </p:tav>
                                        <p:tav tm="100000">
                                          <p:val>
                                            <p:strVal val="#ppt_x"/>
                                          </p:val>
                                        </p:tav>
                                      </p:tavLst>
                                    </p:anim>
                                    <p:anim calcmode="lin" valueType="num">
                                      <p:cBhvr additive="base">
                                        <p:cTn id="3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fill="hold"/>
                                        <p:tgtEl>
                                          <p:spTgt spid="34"/>
                                        </p:tgtEl>
                                        <p:attrNameLst>
                                          <p:attrName>ppt_x</p:attrName>
                                        </p:attrNameLst>
                                      </p:cBhvr>
                                      <p:tavLst>
                                        <p:tav tm="0">
                                          <p:val>
                                            <p:strVal val="#ppt_x"/>
                                          </p:val>
                                        </p:tav>
                                        <p:tav tm="100000">
                                          <p:val>
                                            <p:strVal val="#ppt_x"/>
                                          </p:val>
                                        </p:tav>
                                      </p:tavLst>
                                    </p:anim>
                                    <p:anim calcmode="lin" valueType="num">
                                      <p:cBhvr additive="base">
                                        <p:cTn id="4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fill="hold"/>
                                        <p:tgtEl>
                                          <p:spTgt spid="45"/>
                                        </p:tgtEl>
                                        <p:attrNameLst>
                                          <p:attrName>ppt_x</p:attrName>
                                        </p:attrNameLst>
                                      </p:cBhvr>
                                      <p:tavLst>
                                        <p:tav tm="0">
                                          <p:val>
                                            <p:strVal val="#ppt_x"/>
                                          </p:val>
                                        </p:tav>
                                        <p:tav tm="100000">
                                          <p:val>
                                            <p:strVal val="#ppt_x"/>
                                          </p:val>
                                        </p:tav>
                                      </p:tavLst>
                                    </p:anim>
                                    <p:anim calcmode="lin" valueType="num">
                                      <p:cBhvr additive="base">
                                        <p:cTn id="56" dur="500" fill="hold"/>
                                        <p:tgtEl>
                                          <p:spTgt spid="4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500" fill="hold"/>
                                        <p:tgtEl>
                                          <p:spTgt spid="46"/>
                                        </p:tgtEl>
                                        <p:attrNameLst>
                                          <p:attrName>ppt_x</p:attrName>
                                        </p:attrNameLst>
                                      </p:cBhvr>
                                      <p:tavLst>
                                        <p:tav tm="0">
                                          <p:val>
                                            <p:strVal val="#ppt_x"/>
                                          </p:val>
                                        </p:tav>
                                        <p:tav tm="100000">
                                          <p:val>
                                            <p:strVal val="#ppt_x"/>
                                          </p:val>
                                        </p:tav>
                                      </p:tavLst>
                                    </p:anim>
                                    <p:anim calcmode="lin" valueType="num">
                                      <p:cBhvr additive="base">
                                        <p:cTn id="60" dur="500" fill="hold"/>
                                        <p:tgtEl>
                                          <p:spTgt spid="4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500" fill="hold"/>
                                        <p:tgtEl>
                                          <p:spTgt spid="51"/>
                                        </p:tgtEl>
                                        <p:attrNameLst>
                                          <p:attrName>ppt_x</p:attrName>
                                        </p:attrNameLst>
                                      </p:cBhvr>
                                      <p:tavLst>
                                        <p:tav tm="0">
                                          <p:val>
                                            <p:strVal val="#ppt_x"/>
                                          </p:val>
                                        </p:tav>
                                        <p:tav tm="100000">
                                          <p:val>
                                            <p:strVal val="#ppt_x"/>
                                          </p:val>
                                        </p:tav>
                                      </p:tavLst>
                                    </p:anim>
                                    <p:anim calcmode="lin" valueType="num">
                                      <p:cBhvr additive="base">
                                        <p:cTn id="64" dur="500" fill="hold"/>
                                        <p:tgtEl>
                                          <p:spTgt spid="5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anim calcmode="lin" valueType="num">
                                      <p:cBhvr additive="base">
                                        <p:cTn id="73" dur="500" fill="hold"/>
                                        <p:tgtEl>
                                          <p:spTgt spid="37"/>
                                        </p:tgtEl>
                                        <p:attrNameLst>
                                          <p:attrName>ppt_x</p:attrName>
                                        </p:attrNameLst>
                                      </p:cBhvr>
                                      <p:tavLst>
                                        <p:tav tm="0">
                                          <p:val>
                                            <p:strVal val="#ppt_x"/>
                                          </p:val>
                                        </p:tav>
                                        <p:tav tm="100000">
                                          <p:val>
                                            <p:strVal val="#ppt_x"/>
                                          </p:val>
                                        </p:tav>
                                      </p:tavLst>
                                    </p:anim>
                                    <p:anim calcmode="lin" valueType="num">
                                      <p:cBhvr additive="base">
                                        <p:cTn id="74" dur="500" fill="hold"/>
                                        <p:tgtEl>
                                          <p:spTgt spid="37"/>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anim calcmode="lin" valueType="num">
                                      <p:cBhvr additive="base">
                                        <p:cTn id="77" dur="500" fill="hold"/>
                                        <p:tgtEl>
                                          <p:spTgt spid="50"/>
                                        </p:tgtEl>
                                        <p:attrNameLst>
                                          <p:attrName>ppt_x</p:attrName>
                                        </p:attrNameLst>
                                      </p:cBhvr>
                                      <p:tavLst>
                                        <p:tav tm="0">
                                          <p:val>
                                            <p:strVal val="#ppt_x"/>
                                          </p:val>
                                        </p:tav>
                                        <p:tav tm="100000">
                                          <p:val>
                                            <p:strVal val="#ppt_x"/>
                                          </p:val>
                                        </p:tav>
                                      </p:tavLst>
                                    </p:anim>
                                    <p:anim calcmode="lin" valueType="num">
                                      <p:cBhvr additive="base">
                                        <p:cTn id="7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56"/>
                                        </p:tgtEl>
                                        <p:attrNameLst>
                                          <p:attrName>style.visibility</p:attrName>
                                        </p:attrNameLst>
                                      </p:cBhvr>
                                      <p:to>
                                        <p:strVal val="visible"/>
                                      </p:to>
                                    </p:set>
                                    <p:anim calcmode="lin" valueType="num">
                                      <p:cBhvr additive="base">
                                        <p:cTn id="83" dur="500" fill="hold"/>
                                        <p:tgtEl>
                                          <p:spTgt spid="56"/>
                                        </p:tgtEl>
                                        <p:attrNameLst>
                                          <p:attrName>ppt_x</p:attrName>
                                        </p:attrNameLst>
                                      </p:cBhvr>
                                      <p:tavLst>
                                        <p:tav tm="0">
                                          <p:val>
                                            <p:strVal val="#ppt_x"/>
                                          </p:val>
                                        </p:tav>
                                        <p:tav tm="100000">
                                          <p:val>
                                            <p:strVal val="#ppt_x"/>
                                          </p:val>
                                        </p:tav>
                                      </p:tavLst>
                                    </p:anim>
                                    <p:anim calcmode="lin" valueType="num">
                                      <p:cBhvr additive="base">
                                        <p:cTn id="84" dur="500" fill="hold"/>
                                        <p:tgtEl>
                                          <p:spTgt spid="5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 calcmode="lin" valueType="num">
                                      <p:cBhvr additive="base">
                                        <p:cTn id="87" dur="500" fill="hold"/>
                                        <p:tgtEl>
                                          <p:spTgt spid="53"/>
                                        </p:tgtEl>
                                        <p:attrNameLst>
                                          <p:attrName>ppt_x</p:attrName>
                                        </p:attrNameLst>
                                      </p:cBhvr>
                                      <p:tavLst>
                                        <p:tav tm="0">
                                          <p:val>
                                            <p:strVal val="#ppt_x"/>
                                          </p:val>
                                        </p:tav>
                                        <p:tav tm="100000">
                                          <p:val>
                                            <p:strVal val="#ppt_x"/>
                                          </p:val>
                                        </p:tav>
                                      </p:tavLst>
                                    </p:anim>
                                    <p:anim calcmode="lin" valueType="num">
                                      <p:cBhvr additive="base">
                                        <p:cTn id="8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anim calcmode="lin" valueType="num">
                                      <p:cBhvr additive="base">
                                        <p:cTn id="93" dur="500" fill="hold"/>
                                        <p:tgtEl>
                                          <p:spTgt spid="47"/>
                                        </p:tgtEl>
                                        <p:attrNameLst>
                                          <p:attrName>ppt_x</p:attrName>
                                        </p:attrNameLst>
                                      </p:cBhvr>
                                      <p:tavLst>
                                        <p:tav tm="0">
                                          <p:val>
                                            <p:strVal val="#ppt_x"/>
                                          </p:val>
                                        </p:tav>
                                        <p:tav tm="100000">
                                          <p:val>
                                            <p:strVal val="#ppt_x"/>
                                          </p:val>
                                        </p:tav>
                                      </p:tavLst>
                                    </p:anim>
                                    <p:anim calcmode="lin" valueType="num">
                                      <p:cBhvr additive="base">
                                        <p:cTn id="9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6" grpId="0" animBg="1"/>
      <p:bldP spid="53" grpId="0" animBg="1"/>
      <p:bldP spid="51" grpId="0" animBg="1"/>
      <p:bldP spid="30" grpId="0" animBg="1"/>
      <p:bldP spid="31" grpId="0" animBg="1"/>
      <p:bldP spid="32" grpId="0" animBg="1"/>
      <p:bldP spid="33" grpId="0" animBg="1"/>
      <p:bldP spid="34" grpId="0" animBg="1"/>
      <p:bldP spid="35" grpId="0" animBg="1"/>
      <p:bldP spid="36" grpId="0" animBg="1"/>
      <p:bldP spid="37" grpId="0" animBg="1"/>
      <p:bldP spid="39" grpId="0" animBg="1"/>
      <p:bldP spid="56" grpId="0" animBg="1"/>
      <p:bldP spid="44" grpId="0" animBg="1"/>
      <p:bldP spid="45" grpId="0" animBg="1"/>
      <p:bldP spid="4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Cargo’s Ubiquitous Language</a:t>
            </a:r>
            <a:endParaRPr lang="en-US" dirty="0"/>
          </a:p>
        </p:txBody>
      </p:sp>
      <p:sp>
        <p:nvSpPr>
          <p:cNvPr id="4" name="TextBox 3"/>
          <p:cNvSpPr txBox="1"/>
          <p:nvPr/>
        </p:nvSpPr>
        <p:spPr>
          <a:xfrm>
            <a:off x="3581400" y="2133600"/>
            <a:ext cx="914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Cargo</a:t>
            </a:r>
            <a:endParaRPr lang="en-US" dirty="0"/>
          </a:p>
        </p:txBody>
      </p:sp>
      <p:sp>
        <p:nvSpPr>
          <p:cNvPr id="5" name="TextBox 4"/>
          <p:cNvSpPr txBox="1"/>
          <p:nvPr/>
        </p:nvSpPr>
        <p:spPr>
          <a:xfrm>
            <a:off x="4343400" y="2590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Route Specification </a:t>
            </a:r>
            <a:endParaRPr lang="en-US" dirty="0"/>
          </a:p>
        </p:txBody>
      </p:sp>
      <p:sp>
        <p:nvSpPr>
          <p:cNvPr id="6" name="TextBox 5"/>
          <p:cNvSpPr txBox="1"/>
          <p:nvPr/>
        </p:nvSpPr>
        <p:spPr>
          <a:xfrm>
            <a:off x="1828800" y="3810000"/>
            <a:ext cx="1219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Itinerary</a:t>
            </a:r>
            <a:endParaRPr lang="en-US" dirty="0"/>
          </a:p>
        </p:txBody>
      </p:sp>
      <p:sp>
        <p:nvSpPr>
          <p:cNvPr id="7" name="TextBox 6"/>
          <p:cNvSpPr txBox="1"/>
          <p:nvPr/>
        </p:nvSpPr>
        <p:spPr>
          <a:xfrm>
            <a:off x="3505200" y="3657600"/>
            <a:ext cx="1524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Tracking Id</a:t>
            </a:r>
            <a:endParaRPr lang="en-US" dirty="0"/>
          </a:p>
        </p:txBody>
      </p:sp>
      <p:sp>
        <p:nvSpPr>
          <p:cNvPr id="8" name="TextBox 7"/>
          <p:cNvSpPr txBox="1"/>
          <p:nvPr/>
        </p:nvSpPr>
        <p:spPr>
          <a:xfrm>
            <a:off x="5562600" y="40386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Location</a:t>
            </a:r>
            <a:endParaRPr lang="en-US" dirty="0"/>
          </a:p>
        </p:txBody>
      </p:sp>
      <p:sp>
        <p:nvSpPr>
          <p:cNvPr id="9" name="TextBox 8"/>
          <p:cNvSpPr txBox="1"/>
          <p:nvPr/>
        </p:nvSpPr>
        <p:spPr>
          <a:xfrm>
            <a:off x="3733800" y="5105400"/>
            <a:ext cx="609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Leg</a:t>
            </a:r>
            <a:endParaRPr lang="en-US" dirty="0"/>
          </a:p>
        </p:txBody>
      </p:sp>
      <p:sp>
        <p:nvSpPr>
          <p:cNvPr id="10" name="TextBox 9"/>
          <p:cNvSpPr txBox="1"/>
          <p:nvPr/>
        </p:nvSpPr>
        <p:spPr>
          <a:xfrm>
            <a:off x="4419600" y="44958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a:t>
            </a:r>
            <a:endParaRPr lang="en-US" dirty="0"/>
          </a:p>
        </p:txBody>
      </p:sp>
      <p:sp>
        <p:nvSpPr>
          <p:cNvPr id="11" name="TextBox 10"/>
          <p:cNvSpPr txBox="1"/>
          <p:nvPr/>
        </p:nvSpPr>
        <p:spPr>
          <a:xfrm>
            <a:off x="1295400" y="46482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Booking</a:t>
            </a:r>
            <a:endParaRPr lang="en-US" dirty="0"/>
          </a:p>
        </p:txBody>
      </p:sp>
      <p:sp>
        <p:nvSpPr>
          <p:cNvPr id="12" name="TextBox 11"/>
          <p:cNvSpPr txBox="1"/>
          <p:nvPr/>
        </p:nvSpPr>
        <p:spPr>
          <a:xfrm>
            <a:off x="1066800" y="24384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Event</a:t>
            </a:r>
            <a:endParaRPr lang="en-US" dirty="0"/>
          </a:p>
        </p:txBody>
      </p:sp>
      <p:sp>
        <p:nvSpPr>
          <p:cNvPr id="13" name="TextBox 12"/>
          <p:cNvSpPr txBox="1"/>
          <p:nvPr/>
        </p:nvSpPr>
        <p:spPr>
          <a:xfrm>
            <a:off x="5715000" y="3352800"/>
            <a:ext cx="2057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History</a:t>
            </a:r>
            <a:endParaRPr lang="en-US" dirty="0"/>
          </a:p>
        </p:txBody>
      </p:sp>
      <p:sp>
        <p:nvSpPr>
          <p:cNvPr id="14" name="TextBox 13"/>
          <p:cNvSpPr txBox="1"/>
          <p:nvPr/>
        </p:nvSpPr>
        <p:spPr>
          <a:xfrm>
            <a:off x="5638800" y="5105400"/>
            <a:ext cx="1371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Shipping Module</a:t>
            </a:r>
            <a:endParaRPr lang="en-US" dirty="0"/>
          </a:p>
        </p:txBody>
      </p:sp>
      <p:sp>
        <p:nvSpPr>
          <p:cNvPr id="15" name="TextBox 14"/>
          <p:cNvSpPr txBox="1"/>
          <p:nvPr/>
        </p:nvSpPr>
        <p:spPr>
          <a:xfrm>
            <a:off x="2514600" y="30480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Tracking</a:t>
            </a:r>
            <a:endParaRPr lang="en-US" dirty="0"/>
          </a:p>
        </p:txBody>
      </p:sp>
      <p:sp>
        <p:nvSpPr>
          <p:cNvPr id="16" name="TextBox 15"/>
          <p:cNvSpPr txBox="1"/>
          <p:nvPr/>
        </p:nvSpPr>
        <p:spPr>
          <a:xfrm>
            <a:off x="2819400" y="60198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 Number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heckerboard(across)">
                                      <p:cBhvr>
                                        <p:cTn id="10" dur="500"/>
                                        <p:tgtEl>
                                          <p:spTgt spid="4"/>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heckerboard(across)">
                                      <p:cBhvr>
                                        <p:cTn id="13" dur="500"/>
                                        <p:tgtEl>
                                          <p:spTgt spid="8"/>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checkerboard(across)">
                                      <p:cBhvr>
                                        <p:cTn id="16" dur="500"/>
                                        <p:tgtEl>
                                          <p:spTgt spid="14"/>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heckerboard(across)">
                                      <p:cBhvr>
                                        <p:cTn id="19" dur="500"/>
                                        <p:tgtEl>
                                          <p:spTgt spid="6"/>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heckerboard(across)">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1" grpId="0" animBg="1"/>
      <p:bldP spid="12" grpId="0" animBg="1"/>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715962"/>
          </a:xfrm>
        </p:spPr>
        <p:txBody>
          <a:bodyPr>
            <a:normAutofit fontScale="90000"/>
          </a:bodyPr>
          <a:lstStyle/>
          <a:p>
            <a:r>
              <a:rPr lang="en-US" dirty="0" smtClean="0"/>
              <a:t>Domain Model Isolation</a:t>
            </a:r>
            <a:endParaRPr lang="en-US" dirty="0"/>
          </a:p>
        </p:txBody>
      </p:sp>
      <p:sp>
        <p:nvSpPr>
          <p:cNvPr id="25" name="Rounded Rectangle 5"/>
          <p:cNvSpPr/>
          <p:nvPr/>
        </p:nvSpPr>
        <p:spPr>
          <a:xfrm>
            <a:off x="2819400" y="1600200"/>
            <a:ext cx="6096000" cy="5105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15" name="Rounded Rectangle 3"/>
          <p:cNvSpPr/>
          <p:nvPr/>
        </p:nvSpPr>
        <p:spPr>
          <a:xfrm>
            <a:off x="228600" y="1676400"/>
            <a:ext cx="1759085"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16" name="Rounded Rectangle 4"/>
          <p:cNvSpPr/>
          <p:nvPr/>
        </p:nvSpPr>
        <p:spPr>
          <a:xfrm>
            <a:off x="228600" y="2470150"/>
            <a:ext cx="1759085"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17" name="Rounded Rectangle 5"/>
          <p:cNvSpPr/>
          <p:nvPr/>
        </p:nvSpPr>
        <p:spPr>
          <a:xfrm>
            <a:off x="228600" y="3502025"/>
            <a:ext cx="1759085"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18" name="Rounded Rectangle 6"/>
          <p:cNvSpPr/>
          <p:nvPr/>
        </p:nvSpPr>
        <p:spPr>
          <a:xfrm>
            <a:off x="228600" y="4772025"/>
            <a:ext cx="1759085"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9" name="Elbow Connector 12"/>
          <p:cNvCxnSpPr>
            <a:stCxn id="15" idx="3"/>
            <a:endCxn id="18" idx="3"/>
          </p:cNvCxnSpPr>
          <p:nvPr/>
        </p:nvCxnSpPr>
        <p:spPr>
          <a:xfrm>
            <a:off x="1987685" y="1954213"/>
            <a:ext cx="1183"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4"/>
          <p:cNvCxnSpPr>
            <a:stCxn id="15" idx="3"/>
            <a:endCxn id="17" idx="3"/>
          </p:cNvCxnSpPr>
          <p:nvPr/>
        </p:nvCxnSpPr>
        <p:spPr>
          <a:xfrm>
            <a:off x="1987685" y="1954213"/>
            <a:ext cx="1183"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1" name="Elbow Connector 19"/>
          <p:cNvCxnSpPr>
            <a:stCxn id="15" idx="2"/>
            <a:endCxn id="16" idx="0"/>
          </p:cNvCxnSpPr>
          <p:nvPr/>
        </p:nvCxnSpPr>
        <p:spPr>
          <a:xfrm rot="5400000">
            <a:off x="989080" y="2351324"/>
            <a:ext cx="238125" cy="1183"/>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16" idx="1"/>
            <a:endCxn id="18" idx="1"/>
          </p:cNvCxnSpPr>
          <p:nvPr/>
        </p:nvCxnSpPr>
        <p:spPr>
          <a:xfrm rot="10800000" flipV="1">
            <a:off x="228600" y="2787650"/>
            <a:ext cx="1183"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Arrow Connector 23"/>
          <p:cNvCxnSpPr>
            <a:stCxn id="16" idx="2"/>
            <a:endCxn id="17" idx="0"/>
          </p:cNvCxnSpPr>
          <p:nvPr/>
        </p:nvCxnSpPr>
        <p:spPr>
          <a:xfrm rot="5400000">
            <a:off x="909705" y="3303824"/>
            <a:ext cx="396875"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5"/>
          <p:cNvCxnSpPr>
            <a:stCxn id="18" idx="0"/>
            <a:endCxn id="17" idx="2"/>
          </p:cNvCxnSpPr>
          <p:nvPr/>
        </p:nvCxnSpPr>
        <p:spPr>
          <a:xfrm rot="5400000" flipH="1" flipV="1">
            <a:off x="949393" y="4613511"/>
            <a:ext cx="317500"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6" name="Стрелка вправо 25"/>
          <p:cNvSpPr/>
          <p:nvPr/>
        </p:nvSpPr>
        <p:spPr>
          <a:xfrm>
            <a:off x="2271409" y="3733800"/>
            <a:ext cx="624191"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Группа 54"/>
          <p:cNvGrpSpPr/>
          <p:nvPr/>
        </p:nvGrpSpPr>
        <p:grpSpPr>
          <a:xfrm>
            <a:off x="4495800" y="2209800"/>
            <a:ext cx="3886200" cy="3733800"/>
            <a:chOff x="457200" y="152400"/>
            <a:chExt cx="8229600" cy="6327775"/>
          </a:xfrm>
        </p:grpSpPr>
        <p:graphicFrame>
          <p:nvGraphicFramePr>
            <p:cNvPr id="56"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7"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58"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59"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60"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61"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62"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3"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64"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5"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6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8"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69" name="Соединительная линия уступом 68"/>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70" name="Соединительная линия уступом 69"/>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1"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72" name="Прямая соединительная линия 71"/>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74" name="Соединительная линия уступом 7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grpSp>
      <p:pic>
        <p:nvPicPr>
          <p:cNvPr id="4098" name="Picture 2"/>
          <p:cNvPicPr>
            <a:picLocks noChangeAspect="1" noChangeArrowheads="1"/>
          </p:cNvPicPr>
          <p:nvPr/>
        </p:nvPicPr>
        <p:blipFill>
          <a:blip r:embed="rId35"/>
          <a:srcRect/>
          <a:stretch>
            <a:fillRect/>
          </a:stretch>
        </p:blipFill>
        <p:spPr bwMode="auto">
          <a:xfrm>
            <a:off x="2895600" y="781050"/>
            <a:ext cx="3962400" cy="14478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6"/>
          <a:srcRect/>
          <a:stretch>
            <a:fillRect/>
          </a:stretch>
        </p:blipFill>
        <p:spPr bwMode="auto">
          <a:xfrm>
            <a:off x="2514600" y="5143500"/>
            <a:ext cx="4114800"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1828799"/>
          </a:xfrm>
        </p:spPr>
        <p:txBody>
          <a:bodyPr/>
          <a:lstStyle/>
          <a:p>
            <a:r>
              <a:rPr lang="en-US" dirty="0" smtClean="0"/>
              <a:t>Automation of various business domains</a:t>
            </a:r>
          </a:p>
          <a:p>
            <a:r>
              <a:rPr lang="en-US" dirty="0" smtClean="0"/>
              <a:t>High competition for a market place</a:t>
            </a:r>
          </a:p>
          <a:p>
            <a:r>
              <a:rPr lang="en-US" dirty="0" smtClean="0"/>
              <a:t>Growing business complexity</a:t>
            </a:r>
          </a:p>
        </p:txBody>
      </p:sp>
      <p:sp>
        <p:nvSpPr>
          <p:cNvPr id="4" name="Прямоугольник 3"/>
          <p:cNvSpPr/>
          <p:nvPr/>
        </p:nvSpPr>
        <p:spPr>
          <a:xfrm>
            <a:off x="1371600" y="4495800"/>
            <a:ext cx="6781800" cy="646331"/>
          </a:xfrm>
          <a:prstGeom prst="rect">
            <a:avLst/>
          </a:prstGeom>
        </p:spPr>
        <p:txBody>
          <a:bodyPr wrap="square">
            <a:spAutoFit/>
          </a:bodyPr>
          <a:lstStyle/>
          <a:p>
            <a:r>
              <a:rPr lang="en-US" sz="3600" dirty="0" smtClean="0">
                <a:solidFill>
                  <a:srgbClr val="FF0000"/>
                </a:solidFill>
              </a:rPr>
              <a:t>Complexity becomes inevitable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
          <p:cNvSpPr/>
          <p:nvPr/>
        </p:nvSpPr>
        <p:spPr>
          <a:xfrm>
            <a:off x="228600" y="1222375"/>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39" name="Rounded Rectangle 4"/>
          <p:cNvSpPr/>
          <p:nvPr/>
        </p:nvSpPr>
        <p:spPr>
          <a:xfrm>
            <a:off x="228600" y="2016125"/>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40" name="Rounded Rectangle 5"/>
          <p:cNvSpPr/>
          <p:nvPr/>
        </p:nvSpPr>
        <p:spPr>
          <a:xfrm>
            <a:off x="228600" y="3048000"/>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41" name="Rounded Rectangle 6"/>
          <p:cNvSpPr/>
          <p:nvPr/>
        </p:nvSpPr>
        <p:spPr>
          <a:xfrm>
            <a:off x="228600" y="4318000"/>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42" name="Elbow Connector 12"/>
          <p:cNvCxnSpPr>
            <a:stCxn id="38" idx="3"/>
            <a:endCxn id="41" idx="3"/>
          </p:cNvCxnSpPr>
          <p:nvPr/>
        </p:nvCxnSpPr>
        <p:spPr>
          <a:xfrm>
            <a:off x="2132320" y="1500188"/>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43" name="Elbow Connector 14"/>
          <p:cNvCxnSpPr>
            <a:stCxn id="38" idx="3"/>
            <a:endCxn id="40" idx="3"/>
          </p:cNvCxnSpPr>
          <p:nvPr/>
        </p:nvCxnSpPr>
        <p:spPr>
          <a:xfrm>
            <a:off x="2132320" y="1500188"/>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4" name="Elbow Connector 19"/>
          <p:cNvCxnSpPr>
            <a:stCxn id="38" idx="2"/>
            <a:endCxn id="39" idx="0"/>
          </p:cNvCxnSpPr>
          <p:nvPr/>
        </p:nvCxnSpPr>
        <p:spPr>
          <a:xfrm rot="5400000">
            <a:off x="1061398" y="1897250"/>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45" name="Elbow Connector 21"/>
          <p:cNvCxnSpPr>
            <a:stCxn id="39" idx="1"/>
            <a:endCxn id="41" idx="1"/>
          </p:cNvCxnSpPr>
          <p:nvPr/>
        </p:nvCxnSpPr>
        <p:spPr>
          <a:xfrm rot="10800000" flipV="1">
            <a:off x="228600" y="2333625"/>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6" name="Straight Arrow Connector 23"/>
          <p:cNvCxnSpPr>
            <a:stCxn id="39" idx="2"/>
            <a:endCxn id="40" idx="0"/>
          </p:cNvCxnSpPr>
          <p:nvPr/>
        </p:nvCxnSpPr>
        <p:spPr>
          <a:xfrm rot="5400000">
            <a:off x="982023" y="2849750"/>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7" name="Straight Arrow Connector 25"/>
          <p:cNvCxnSpPr>
            <a:stCxn id="41" idx="0"/>
            <a:endCxn id="40" idx="2"/>
          </p:cNvCxnSpPr>
          <p:nvPr/>
        </p:nvCxnSpPr>
        <p:spPr>
          <a:xfrm rot="5400000" flipH="1" flipV="1">
            <a:off x="1021710" y="4159437"/>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8" name="Rounded Rectangle 5"/>
          <p:cNvSpPr/>
          <p:nvPr/>
        </p:nvSpPr>
        <p:spPr>
          <a:xfrm>
            <a:off x="2743200" y="152400"/>
            <a:ext cx="6172200" cy="3429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49" name="Стрелка вправо 48"/>
          <p:cNvSpPr/>
          <p:nvPr/>
        </p:nvSpPr>
        <p:spPr>
          <a:xfrm rot="20391775">
            <a:off x="2186681" y="2873509"/>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
          <p:cNvSpPr/>
          <p:nvPr/>
        </p:nvSpPr>
        <p:spPr>
          <a:xfrm>
            <a:off x="2819400" y="3810000"/>
            <a:ext cx="6172200" cy="2819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9900"/>
              </a:solidFill>
            </a:endParaRPr>
          </a:p>
        </p:txBody>
      </p:sp>
      <p:sp>
        <p:nvSpPr>
          <p:cNvPr id="71" name="Стрелка вправо 70"/>
          <p:cNvSpPr/>
          <p:nvPr/>
        </p:nvSpPr>
        <p:spPr>
          <a:xfrm rot="1705094">
            <a:off x="2191888" y="4896304"/>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3"/>
          <p:cNvPicPr>
            <a:picLocks noChangeAspect="1" noChangeArrowheads="1"/>
          </p:cNvPicPr>
          <p:nvPr/>
        </p:nvPicPr>
        <p:blipFill>
          <a:blip r:embed="rId3"/>
          <a:srcRect/>
          <a:stretch>
            <a:fillRect/>
          </a:stretch>
        </p:blipFill>
        <p:spPr bwMode="auto">
          <a:xfrm>
            <a:off x="4038600" y="228600"/>
            <a:ext cx="3886200" cy="31654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a:srcRect/>
          <a:stretch>
            <a:fillRect/>
          </a:stretch>
        </p:blipFill>
        <p:spPr bwMode="auto">
          <a:xfrm>
            <a:off x="3124200" y="4038600"/>
            <a:ext cx="5714999" cy="2457450"/>
          </a:xfrm>
          <a:prstGeom prst="rect">
            <a:avLst/>
          </a:prstGeom>
          <a:noFill/>
          <a:ln w="9525">
            <a:noFill/>
            <a:miter lim="800000"/>
            <a:headEnd/>
            <a:tailEnd/>
          </a:ln>
          <a:effectLst/>
        </p:spPr>
      </p:pic>
      <p:sp>
        <p:nvSpPr>
          <p:cNvPr id="75" name="TextBox 74"/>
          <p:cNvSpPr txBox="1"/>
          <p:nvPr/>
        </p:nvSpPr>
        <p:spPr>
          <a:xfrm>
            <a:off x="0" y="381001"/>
            <a:ext cx="30480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Separated Interface Pattern</a:t>
            </a:r>
          </a:p>
          <a:p>
            <a:endParaRPr lang="en-US" dirty="0"/>
          </a:p>
        </p:txBody>
      </p:sp>
      <p:sp>
        <p:nvSpPr>
          <p:cNvPr id="76" name="TextBox 75"/>
          <p:cNvSpPr txBox="1"/>
          <p:nvPr/>
        </p:nvSpPr>
        <p:spPr>
          <a:xfrm>
            <a:off x="4876800" y="3619500"/>
            <a:ext cx="3048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Infrastructure Persistence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500" fill="hold"/>
                                        <p:tgtEl>
                                          <p:spTgt spid="75"/>
                                        </p:tgtEl>
                                        <p:attrNameLst>
                                          <p:attrName>ppt_x</p:attrName>
                                        </p:attrNameLst>
                                      </p:cBhvr>
                                      <p:tavLst>
                                        <p:tav tm="0">
                                          <p:val>
                                            <p:strVal val="#ppt_x"/>
                                          </p:val>
                                        </p:tav>
                                        <p:tav tm="100000">
                                          <p:val>
                                            <p:strVal val="#ppt_x"/>
                                          </p:val>
                                        </p:tav>
                                      </p:tavLst>
                                    </p:anim>
                                    <p:anim calcmode="lin" valueType="num">
                                      <p:cBhvr additive="base">
                                        <p:cTn id="8"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7" presetClass="emph" presetSubtype="0" fill="hold" grpId="0" nodeType="clickEffect">
                                  <p:stCondLst>
                                    <p:cond delay="0"/>
                                  </p:stCondLst>
                                  <p:childTnLst>
                                    <p:animClr clrSpc="rgb">
                                      <p:cBhvr override="childStyle">
                                        <p:cTn id="12" dur="250" autoRev="1" fill="hold"/>
                                        <p:tgtEl>
                                          <p:spTgt spid="49"/>
                                        </p:tgtEl>
                                        <p:attrNameLst>
                                          <p:attrName>style.color</p:attrName>
                                        </p:attrNameLst>
                                      </p:cBhvr>
                                      <p:to>
                                        <a:schemeClr val="bg1"/>
                                      </p:to>
                                    </p:animClr>
                                    <p:animClr clrSpc="rgb">
                                      <p:cBhvr>
                                        <p:cTn id="13" dur="250" autoRev="1" fill="hold"/>
                                        <p:tgtEl>
                                          <p:spTgt spid="49"/>
                                        </p:tgtEl>
                                        <p:attrNameLst>
                                          <p:attrName>fillcolor</p:attrName>
                                        </p:attrNameLst>
                                      </p:cBhvr>
                                      <p:to>
                                        <a:schemeClr val="bg1"/>
                                      </p:to>
                                    </p:animClr>
                                    <p:set>
                                      <p:cBhvr>
                                        <p:cTn id="14" dur="250" autoRev="1" fill="hold"/>
                                        <p:tgtEl>
                                          <p:spTgt spid="49"/>
                                        </p:tgtEl>
                                        <p:attrNameLst>
                                          <p:attrName>fill.type</p:attrName>
                                        </p:attrNameLst>
                                      </p:cBhvr>
                                      <p:to>
                                        <p:strVal val="solid"/>
                                      </p:to>
                                    </p:set>
                                    <p:set>
                                      <p:cBhvr>
                                        <p:cTn id="15" dur="250" autoRev="1" fill="hold"/>
                                        <p:tgtEl>
                                          <p:spTgt spid="49"/>
                                        </p:tgtEl>
                                        <p:attrNameLst>
                                          <p:attrName>fill.on</p:attrName>
                                        </p:attrNameLst>
                                      </p:cBhvr>
                                      <p:to>
                                        <p:strVal val="true"/>
                                      </p:to>
                                    </p:set>
                                  </p:childTnLst>
                                </p:cTn>
                              </p:par>
                              <p:par>
                                <p:cTn id="16" presetID="27" presetClass="emph" presetSubtype="0" fill="hold" grpId="0" nodeType="withEffect">
                                  <p:stCondLst>
                                    <p:cond delay="0"/>
                                  </p:stCondLst>
                                  <p:childTnLst>
                                    <p:animClr clrSpc="rgb">
                                      <p:cBhvr override="childStyle">
                                        <p:cTn id="17" dur="250" autoRev="1" fill="hold"/>
                                        <p:tgtEl>
                                          <p:spTgt spid="40"/>
                                        </p:tgtEl>
                                        <p:attrNameLst>
                                          <p:attrName>style.color</p:attrName>
                                        </p:attrNameLst>
                                      </p:cBhvr>
                                      <p:to>
                                        <a:schemeClr val="bg1"/>
                                      </p:to>
                                    </p:animClr>
                                    <p:animClr clrSpc="rgb">
                                      <p:cBhvr>
                                        <p:cTn id="18" dur="250" autoRev="1" fill="hold"/>
                                        <p:tgtEl>
                                          <p:spTgt spid="40"/>
                                        </p:tgtEl>
                                        <p:attrNameLst>
                                          <p:attrName>fillcolor</p:attrName>
                                        </p:attrNameLst>
                                      </p:cBhvr>
                                      <p:to>
                                        <a:schemeClr val="bg1"/>
                                      </p:to>
                                    </p:animClr>
                                    <p:set>
                                      <p:cBhvr>
                                        <p:cTn id="19" dur="250" autoRev="1" fill="hold"/>
                                        <p:tgtEl>
                                          <p:spTgt spid="40"/>
                                        </p:tgtEl>
                                        <p:attrNameLst>
                                          <p:attrName>fill.type</p:attrName>
                                        </p:attrNameLst>
                                      </p:cBhvr>
                                      <p:to>
                                        <p:strVal val="solid"/>
                                      </p:to>
                                    </p:set>
                                    <p:set>
                                      <p:cBhvr>
                                        <p:cTn id="20" dur="250" autoRev="1" fill="hold"/>
                                        <p:tgtEl>
                                          <p:spTgt spid="40"/>
                                        </p:tgtEl>
                                        <p:attrNameLst>
                                          <p:attrName>fill.on</p:attrName>
                                        </p:attrNameLst>
                                      </p:cBhvr>
                                      <p:to>
                                        <p:strVal val="true"/>
                                      </p:to>
                                    </p:set>
                                  </p:childTnLst>
                                </p:cTn>
                              </p:par>
                              <p:par>
                                <p:cTn id="21" presetID="27" presetClass="emph" presetSubtype="0" fill="hold" grpId="0" nodeType="withEffect">
                                  <p:stCondLst>
                                    <p:cond delay="0"/>
                                  </p:stCondLst>
                                  <p:childTnLst>
                                    <p:animClr clrSpc="rgb">
                                      <p:cBhvr override="childStyle">
                                        <p:cTn id="22" dur="250" autoRev="1" fill="hold"/>
                                        <p:tgtEl>
                                          <p:spTgt spid="48"/>
                                        </p:tgtEl>
                                        <p:attrNameLst>
                                          <p:attrName>style.color</p:attrName>
                                        </p:attrNameLst>
                                      </p:cBhvr>
                                      <p:to>
                                        <a:schemeClr val="bg1"/>
                                      </p:to>
                                    </p:animClr>
                                    <p:animClr clrSpc="rgb">
                                      <p:cBhvr>
                                        <p:cTn id="23" dur="250" autoRev="1" fill="hold"/>
                                        <p:tgtEl>
                                          <p:spTgt spid="48"/>
                                        </p:tgtEl>
                                        <p:attrNameLst>
                                          <p:attrName>fillcolor</p:attrName>
                                        </p:attrNameLst>
                                      </p:cBhvr>
                                      <p:to>
                                        <a:schemeClr val="bg1"/>
                                      </p:to>
                                    </p:animClr>
                                    <p:set>
                                      <p:cBhvr>
                                        <p:cTn id="24" dur="250" autoRev="1" fill="hold"/>
                                        <p:tgtEl>
                                          <p:spTgt spid="48"/>
                                        </p:tgtEl>
                                        <p:attrNameLst>
                                          <p:attrName>fill.type</p:attrName>
                                        </p:attrNameLst>
                                      </p:cBhvr>
                                      <p:to>
                                        <p:strVal val="solid"/>
                                      </p:to>
                                    </p:set>
                                    <p:set>
                                      <p:cBhvr>
                                        <p:cTn id="25" dur="250" autoRev="1" fill="hold"/>
                                        <p:tgtEl>
                                          <p:spTgt spid="48"/>
                                        </p:tgtEl>
                                        <p:attrNameLst>
                                          <p:attrName>fill.on</p:attrName>
                                        </p:attrNameLst>
                                      </p:cBhvr>
                                      <p:to>
                                        <p:strVal val="true"/>
                                      </p:to>
                                    </p:set>
                                  </p:childTnLst>
                                </p:cTn>
                              </p:par>
                            </p:childTnLst>
                          </p:cTn>
                        </p:par>
                      </p:childTnLst>
                    </p:cTn>
                  </p:par>
                  <p:par>
                    <p:cTn id="26" fill="hold">
                      <p:stCondLst>
                        <p:cond delay="indefinite"/>
                      </p:stCondLst>
                      <p:childTnLst>
                        <p:par>
                          <p:cTn id="27" fill="hold">
                            <p:stCondLst>
                              <p:cond delay="0"/>
                            </p:stCondLst>
                            <p:childTnLst>
                              <p:par>
                                <p:cTn id="28" presetID="27" presetClass="emph" presetSubtype="0" fill="hold" grpId="0" nodeType="clickEffect">
                                  <p:stCondLst>
                                    <p:cond delay="0"/>
                                  </p:stCondLst>
                                  <p:childTnLst>
                                    <p:animClr clrSpc="rgb">
                                      <p:cBhvr override="childStyle">
                                        <p:cTn id="29" dur="250" autoRev="1" fill="hold"/>
                                        <p:tgtEl>
                                          <p:spTgt spid="71"/>
                                        </p:tgtEl>
                                        <p:attrNameLst>
                                          <p:attrName>style.color</p:attrName>
                                        </p:attrNameLst>
                                      </p:cBhvr>
                                      <p:to>
                                        <a:schemeClr val="bg1"/>
                                      </p:to>
                                    </p:animClr>
                                    <p:animClr clrSpc="rgb">
                                      <p:cBhvr>
                                        <p:cTn id="30" dur="250" autoRev="1" fill="hold"/>
                                        <p:tgtEl>
                                          <p:spTgt spid="71"/>
                                        </p:tgtEl>
                                        <p:attrNameLst>
                                          <p:attrName>fillcolor</p:attrName>
                                        </p:attrNameLst>
                                      </p:cBhvr>
                                      <p:to>
                                        <a:schemeClr val="bg1"/>
                                      </p:to>
                                    </p:animClr>
                                    <p:set>
                                      <p:cBhvr>
                                        <p:cTn id="31" dur="250" autoRev="1" fill="hold"/>
                                        <p:tgtEl>
                                          <p:spTgt spid="71"/>
                                        </p:tgtEl>
                                        <p:attrNameLst>
                                          <p:attrName>fill.type</p:attrName>
                                        </p:attrNameLst>
                                      </p:cBhvr>
                                      <p:to>
                                        <p:strVal val="solid"/>
                                      </p:to>
                                    </p:set>
                                    <p:set>
                                      <p:cBhvr>
                                        <p:cTn id="32" dur="250" autoRev="1" fill="hold"/>
                                        <p:tgtEl>
                                          <p:spTgt spid="71"/>
                                        </p:tgtEl>
                                        <p:attrNameLst>
                                          <p:attrName>fill.on</p:attrName>
                                        </p:attrNameLst>
                                      </p:cBhvr>
                                      <p:to>
                                        <p:strVal val="true"/>
                                      </p:to>
                                    </p:set>
                                  </p:childTnLst>
                                </p:cTn>
                              </p:par>
                              <p:par>
                                <p:cTn id="33" presetID="27" presetClass="emph" presetSubtype="0" fill="hold" grpId="0" nodeType="withEffect">
                                  <p:stCondLst>
                                    <p:cond delay="0"/>
                                  </p:stCondLst>
                                  <p:childTnLst>
                                    <p:animClr clrSpc="rgb">
                                      <p:cBhvr override="childStyle">
                                        <p:cTn id="34" dur="250" autoRev="1" fill="hold"/>
                                        <p:tgtEl>
                                          <p:spTgt spid="76"/>
                                        </p:tgtEl>
                                        <p:attrNameLst>
                                          <p:attrName>style.color</p:attrName>
                                        </p:attrNameLst>
                                      </p:cBhvr>
                                      <p:to>
                                        <a:schemeClr val="bg1"/>
                                      </p:to>
                                    </p:animClr>
                                    <p:animClr clrSpc="rgb">
                                      <p:cBhvr>
                                        <p:cTn id="35" dur="250" autoRev="1" fill="hold"/>
                                        <p:tgtEl>
                                          <p:spTgt spid="76"/>
                                        </p:tgtEl>
                                        <p:attrNameLst>
                                          <p:attrName>fillcolor</p:attrName>
                                        </p:attrNameLst>
                                      </p:cBhvr>
                                      <p:to>
                                        <a:schemeClr val="bg1"/>
                                      </p:to>
                                    </p:animClr>
                                    <p:set>
                                      <p:cBhvr>
                                        <p:cTn id="36" dur="250" autoRev="1" fill="hold"/>
                                        <p:tgtEl>
                                          <p:spTgt spid="76"/>
                                        </p:tgtEl>
                                        <p:attrNameLst>
                                          <p:attrName>fill.type</p:attrName>
                                        </p:attrNameLst>
                                      </p:cBhvr>
                                      <p:to>
                                        <p:strVal val="solid"/>
                                      </p:to>
                                    </p:set>
                                    <p:set>
                                      <p:cBhvr>
                                        <p:cTn id="37" dur="250" autoRev="1" fill="hold"/>
                                        <p:tgtEl>
                                          <p:spTgt spid="76"/>
                                        </p:tgtEl>
                                        <p:attrNameLst>
                                          <p:attrName>fill.on</p:attrName>
                                        </p:attrNameLst>
                                      </p:cBhvr>
                                      <p:to>
                                        <p:strVal val="true"/>
                                      </p:to>
                                    </p:set>
                                  </p:childTnLst>
                                </p:cTn>
                              </p:par>
                              <p:par>
                                <p:cTn id="38" presetID="27" presetClass="emph" presetSubtype="0" fill="hold" grpId="0" nodeType="withEffect">
                                  <p:stCondLst>
                                    <p:cond delay="0"/>
                                  </p:stCondLst>
                                  <p:childTnLst>
                                    <p:animClr clrSpc="rgb">
                                      <p:cBhvr override="childStyle">
                                        <p:cTn id="39" dur="250" autoRev="1" fill="hold"/>
                                        <p:tgtEl>
                                          <p:spTgt spid="70"/>
                                        </p:tgtEl>
                                        <p:attrNameLst>
                                          <p:attrName>style.color</p:attrName>
                                        </p:attrNameLst>
                                      </p:cBhvr>
                                      <p:to>
                                        <a:schemeClr val="bg1"/>
                                      </p:to>
                                    </p:animClr>
                                    <p:animClr clrSpc="rgb">
                                      <p:cBhvr>
                                        <p:cTn id="40" dur="250" autoRev="1" fill="hold"/>
                                        <p:tgtEl>
                                          <p:spTgt spid="70"/>
                                        </p:tgtEl>
                                        <p:attrNameLst>
                                          <p:attrName>fillcolor</p:attrName>
                                        </p:attrNameLst>
                                      </p:cBhvr>
                                      <p:to>
                                        <a:schemeClr val="bg1"/>
                                      </p:to>
                                    </p:animClr>
                                    <p:set>
                                      <p:cBhvr>
                                        <p:cTn id="41" dur="250" autoRev="1" fill="hold"/>
                                        <p:tgtEl>
                                          <p:spTgt spid="70"/>
                                        </p:tgtEl>
                                        <p:attrNameLst>
                                          <p:attrName>fill.type</p:attrName>
                                        </p:attrNameLst>
                                      </p:cBhvr>
                                      <p:to>
                                        <p:strVal val="solid"/>
                                      </p:to>
                                    </p:set>
                                    <p:set>
                                      <p:cBhvr>
                                        <p:cTn id="42" dur="250" autoRev="1" fill="hold"/>
                                        <p:tgtEl>
                                          <p:spTgt spid="70"/>
                                        </p:tgtEl>
                                        <p:attrNameLst>
                                          <p:attrName>fill.on</p:attrName>
                                        </p:attrNameLst>
                                      </p:cBhvr>
                                      <p:to>
                                        <p:strVal val="true"/>
                                      </p:to>
                                    </p:set>
                                  </p:childTnLst>
                                </p:cTn>
                              </p:par>
                              <p:par>
                                <p:cTn id="43" presetID="27" presetClass="emph" presetSubtype="0" fill="hold" grpId="0" nodeType="withEffect">
                                  <p:stCondLst>
                                    <p:cond delay="0"/>
                                  </p:stCondLst>
                                  <p:childTnLst>
                                    <p:animClr clrSpc="rgb">
                                      <p:cBhvr override="childStyle">
                                        <p:cTn id="44" dur="250" autoRev="1" fill="hold"/>
                                        <p:tgtEl>
                                          <p:spTgt spid="41"/>
                                        </p:tgtEl>
                                        <p:attrNameLst>
                                          <p:attrName>style.color</p:attrName>
                                        </p:attrNameLst>
                                      </p:cBhvr>
                                      <p:to>
                                        <a:schemeClr val="bg1"/>
                                      </p:to>
                                    </p:animClr>
                                    <p:animClr clrSpc="rgb">
                                      <p:cBhvr>
                                        <p:cTn id="45" dur="250" autoRev="1" fill="hold"/>
                                        <p:tgtEl>
                                          <p:spTgt spid="41"/>
                                        </p:tgtEl>
                                        <p:attrNameLst>
                                          <p:attrName>fillcolor</p:attrName>
                                        </p:attrNameLst>
                                      </p:cBhvr>
                                      <p:to>
                                        <a:schemeClr val="bg1"/>
                                      </p:to>
                                    </p:animClr>
                                    <p:set>
                                      <p:cBhvr>
                                        <p:cTn id="46" dur="250" autoRev="1" fill="hold"/>
                                        <p:tgtEl>
                                          <p:spTgt spid="41"/>
                                        </p:tgtEl>
                                        <p:attrNameLst>
                                          <p:attrName>fill.type</p:attrName>
                                        </p:attrNameLst>
                                      </p:cBhvr>
                                      <p:to>
                                        <p:strVal val="solid"/>
                                      </p:to>
                                    </p:set>
                                    <p:set>
                                      <p:cBhvr>
                                        <p:cTn id="47" dur="250" autoRev="1" fill="hold"/>
                                        <p:tgtEl>
                                          <p:spTgt spid="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8" grpId="0" animBg="1"/>
      <p:bldP spid="49" grpId="0" animBg="1"/>
      <p:bldP spid="70" grpId="0" animBg="1"/>
      <p:bldP spid="71" grpId="0" animBg="1"/>
      <p:bldP spid="75" grpId="0" animBg="1"/>
      <p:bldP spid="7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How about design principles &amp; patterns within Domain Layer?</a:t>
            </a:r>
            <a:endParaRPr lang="en-US" dirty="0"/>
          </a:p>
        </p:txBody>
      </p:sp>
      <p:sp>
        <p:nvSpPr>
          <p:cNvPr id="4" name="Rectangle 3"/>
          <p:cNvSpPr/>
          <p:nvPr/>
        </p:nvSpPr>
        <p:spPr>
          <a:xfrm>
            <a:off x="2057400" y="1828800"/>
            <a:ext cx="4580100" cy="2677656"/>
          </a:xfrm>
          <a:prstGeom prst="rect">
            <a:avLst/>
          </a:prstGeom>
        </p:spPr>
        <p:txBody>
          <a:bodyPr wrap="none">
            <a:spAutoFit/>
          </a:bodyPr>
          <a:lstStyle/>
          <a:p>
            <a:r>
              <a:rPr lang="en-US" sz="2800" b="1" dirty="0" smtClean="0">
                <a:solidFill>
                  <a:srgbClr val="009900"/>
                </a:solidFill>
              </a:rPr>
              <a:t>S</a:t>
            </a:r>
            <a:r>
              <a:rPr lang="en-US" sz="2800" dirty="0" smtClean="0"/>
              <a:t>ingle </a:t>
            </a:r>
            <a:r>
              <a:rPr lang="en-US" sz="2800" dirty="0" err="1" smtClean="0"/>
              <a:t>Responsability</a:t>
            </a:r>
            <a:endParaRPr lang="en-US" sz="2800" dirty="0" smtClean="0"/>
          </a:p>
          <a:p>
            <a:r>
              <a:rPr lang="en-US" sz="2800" b="1" dirty="0" smtClean="0">
                <a:solidFill>
                  <a:srgbClr val="009900"/>
                </a:solidFill>
              </a:rPr>
              <a:t>O</a:t>
            </a:r>
            <a:r>
              <a:rPr lang="en-US" sz="2800" dirty="0" smtClean="0"/>
              <a:t>pen Closed</a:t>
            </a:r>
          </a:p>
          <a:p>
            <a:r>
              <a:rPr lang="en-US" sz="2800" b="1" dirty="0" err="1" smtClean="0">
                <a:solidFill>
                  <a:srgbClr val="009900"/>
                </a:solidFill>
              </a:rPr>
              <a:t>L</a:t>
            </a:r>
            <a:r>
              <a:rPr lang="en-US" sz="2800" dirty="0" err="1" smtClean="0"/>
              <a:t>iskov</a:t>
            </a:r>
            <a:r>
              <a:rPr lang="en-US" sz="2800" dirty="0" smtClean="0"/>
              <a:t> Substitution</a:t>
            </a:r>
          </a:p>
          <a:p>
            <a:r>
              <a:rPr lang="en-US" sz="2800" b="1" dirty="0" smtClean="0">
                <a:solidFill>
                  <a:srgbClr val="009900"/>
                </a:solidFill>
              </a:rPr>
              <a:t>I</a:t>
            </a:r>
            <a:r>
              <a:rPr lang="en-US" sz="2800" dirty="0" smtClean="0"/>
              <a:t>nterface Segregation </a:t>
            </a:r>
          </a:p>
          <a:p>
            <a:r>
              <a:rPr lang="en-US" sz="2800" b="1" dirty="0" smtClean="0">
                <a:solidFill>
                  <a:srgbClr val="009900"/>
                </a:solidFill>
              </a:rPr>
              <a:t>D</a:t>
            </a:r>
            <a:r>
              <a:rPr lang="en-US" sz="2800" dirty="0" smtClean="0"/>
              <a:t>ependency Inversion </a:t>
            </a:r>
          </a:p>
          <a:p>
            <a:r>
              <a:rPr lang="en-US" sz="2800" dirty="0" smtClean="0"/>
              <a:t>		</a:t>
            </a:r>
            <a:r>
              <a:rPr lang="en-US" sz="2800" dirty="0" smtClean="0">
                <a:solidFill>
                  <a:srgbClr val="7030A0"/>
                </a:solidFill>
              </a:rPr>
              <a:t>Design Principles </a:t>
            </a:r>
            <a:endParaRPr lang="en-US" sz="2800" dirty="0">
              <a:solidFill>
                <a:srgbClr val="7030A0"/>
              </a:solidFill>
            </a:endParaRPr>
          </a:p>
        </p:txBody>
      </p:sp>
      <p:sp>
        <p:nvSpPr>
          <p:cNvPr id="5" name="Rectangle 4"/>
          <p:cNvSpPr/>
          <p:nvPr/>
        </p:nvSpPr>
        <p:spPr>
          <a:xfrm>
            <a:off x="685800" y="5181600"/>
            <a:ext cx="6802375" cy="461665"/>
          </a:xfrm>
          <a:prstGeom prst="rect">
            <a:avLst/>
          </a:prstGeom>
        </p:spPr>
        <p:txBody>
          <a:bodyPr wrap="none">
            <a:spAutoFit/>
          </a:bodyPr>
          <a:lstStyle/>
          <a:p>
            <a:r>
              <a:rPr lang="en-US" sz="2400" dirty="0" smtClean="0"/>
              <a:t>Strategy, Composite, Specification,…  </a:t>
            </a:r>
            <a:r>
              <a:rPr lang="en-US" sz="2400" dirty="0" smtClean="0">
                <a:solidFill>
                  <a:srgbClr val="FF0000"/>
                </a:solidFill>
              </a:rPr>
              <a:t>Design Patterns</a:t>
            </a:r>
            <a:endParaRPr 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70" decel="100000"/>
                                        <p:tgtEl>
                                          <p:spTgt spid="4"/>
                                        </p:tgtEl>
                                      </p:cBhvr>
                                    </p:animEffect>
                                    <p:animScale>
                                      <p:cBhvr>
                                        <p:cTn id="8" dur="770" decel="100000"/>
                                        <p:tgtEl>
                                          <p:spTgt spid="4"/>
                                        </p:tgtEl>
                                      </p:cBhvr>
                                      <p:from x="10000" y="10000"/>
                                      <p:to x="200000" y="450000"/>
                                    </p:animScale>
                                    <p:animScale>
                                      <p:cBhvr>
                                        <p:cTn id="9" dur="1230" accel="100000" fill="hold">
                                          <p:stCondLst>
                                            <p:cond delay="770"/>
                                          </p:stCondLst>
                                        </p:cTn>
                                        <p:tgtEl>
                                          <p:spTgt spid="4"/>
                                        </p:tgtEl>
                                      </p:cBhvr>
                                      <p:from x="200000" y="450000"/>
                                      <p:to x="100000" y="100000"/>
                                    </p:animScale>
                                    <p:set>
                                      <p:cBhvr>
                                        <p:cTn id="10" dur="770" fill="hold"/>
                                        <p:tgtEl>
                                          <p:spTgt spid="4"/>
                                        </p:tgtEl>
                                        <p:attrNameLst>
                                          <p:attrName>ppt_x</p:attrName>
                                        </p:attrNameLst>
                                      </p:cBhvr>
                                      <p:to>
                                        <p:strVal val="(0.5)"/>
                                      </p:to>
                                    </p:set>
                                    <p:anim from="(0.5)" to="(#ppt_x)" calcmode="lin" valueType="num">
                                      <p:cBhvr>
                                        <p:cTn id="11" dur="1230" accel="100000" fill="hold">
                                          <p:stCondLst>
                                            <p:cond delay="770"/>
                                          </p:stCondLst>
                                        </p:cTn>
                                        <p:tgtEl>
                                          <p:spTgt spid="4"/>
                                        </p:tgtEl>
                                        <p:attrNameLst>
                                          <p:attrName>ppt_x</p:attrName>
                                        </p:attrNameLst>
                                      </p:cBhvr>
                                    </p:anim>
                                    <p:set>
                                      <p:cBhvr>
                                        <p:cTn id="12" dur="770" fill="hold"/>
                                        <p:tgtEl>
                                          <p:spTgt spid="4"/>
                                        </p:tgtEl>
                                        <p:attrNameLst>
                                          <p:attrName>ppt_y</p:attrName>
                                        </p:attrNameLst>
                                      </p:cBhvr>
                                      <p:to>
                                        <p:strVal val="(#ppt_y+0.4)"/>
                                      </p:to>
                                    </p:set>
                                    <p:anim from="(#ppt_y+0.4)" to="(#ppt_y)" calcmode="lin" valueType="num">
                                      <p:cBhvr>
                                        <p:cTn id="13" dur="1230" accel="100000" fill="hold">
                                          <p:stCondLst>
                                            <p:cond delay="770"/>
                                          </p:stCondLst>
                                        </p:cTn>
                                        <p:tgtEl>
                                          <p:spTgt spid="4"/>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5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770" decel="100000"/>
                                        <p:tgtEl>
                                          <p:spTgt spid="5"/>
                                        </p:tgtEl>
                                      </p:cBhvr>
                                    </p:animEffect>
                                    <p:animScale>
                                      <p:cBhvr>
                                        <p:cTn id="19" dur="770" decel="100000"/>
                                        <p:tgtEl>
                                          <p:spTgt spid="5"/>
                                        </p:tgtEl>
                                      </p:cBhvr>
                                      <p:from x="10000" y="10000"/>
                                      <p:to x="200000" y="450000"/>
                                    </p:animScale>
                                    <p:animScale>
                                      <p:cBhvr>
                                        <p:cTn id="20" dur="1230" accel="100000" fill="hold">
                                          <p:stCondLst>
                                            <p:cond delay="770"/>
                                          </p:stCondLst>
                                        </p:cTn>
                                        <p:tgtEl>
                                          <p:spTgt spid="5"/>
                                        </p:tgtEl>
                                      </p:cBhvr>
                                      <p:from x="200000" y="450000"/>
                                      <p:to x="100000" y="100000"/>
                                    </p:animScale>
                                    <p:set>
                                      <p:cBhvr>
                                        <p:cTn id="21" dur="770" fill="hold"/>
                                        <p:tgtEl>
                                          <p:spTgt spid="5"/>
                                        </p:tgtEl>
                                        <p:attrNameLst>
                                          <p:attrName>ppt_x</p:attrName>
                                        </p:attrNameLst>
                                      </p:cBhvr>
                                      <p:to>
                                        <p:strVal val="(0.5)"/>
                                      </p:to>
                                    </p:set>
                                    <p:anim from="(0.5)" to="(#ppt_x)" calcmode="lin" valueType="num">
                                      <p:cBhvr>
                                        <p:cTn id="22" dur="1230" accel="100000" fill="hold">
                                          <p:stCondLst>
                                            <p:cond delay="770"/>
                                          </p:stCondLst>
                                        </p:cTn>
                                        <p:tgtEl>
                                          <p:spTgt spid="5"/>
                                        </p:tgtEl>
                                        <p:attrNameLst>
                                          <p:attrName>ppt_x</p:attrName>
                                        </p:attrNameLst>
                                      </p:cBhvr>
                                    </p:anim>
                                    <p:set>
                                      <p:cBhvr>
                                        <p:cTn id="23" dur="770" fill="hold"/>
                                        <p:tgtEl>
                                          <p:spTgt spid="5"/>
                                        </p:tgtEl>
                                        <p:attrNameLst>
                                          <p:attrName>ppt_y</p:attrName>
                                        </p:attrNameLst>
                                      </p:cBhvr>
                                      <p:to>
                                        <p:strVal val="(#ppt_y+0.4)"/>
                                      </p:to>
                                    </p:set>
                                    <p:anim from="(#ppt_y+0.4)" to="(#ppt_y)" calcmode="lin" valueType="num">
                                      <p:cBhvr>
                                        <p:cTn id="24" dur="1230" accel="100000" fill="hold">
                                          <p:stCondLst>
                                            <p:cond delay="770"/>
                                          </p:stCondLst>
                                        </p:cTn>
                                        <p:tgtEl>
                                          <p:spTgt spid="5"/>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5257800" cy="715962"/>
          </a:xfrm>
        </p:spPr>
        <p:txBody>
          <a:bodyPr>
            <a:normAutofit fontScale="90000"/>
          </a:bodyPr>
          <a:lstStyle/>
          <a:p>
            <a:r>
              <a:rPr lang="en-US" dirty="0" smtClean="0"/>
              <a:t>Strategy (</a:t>
            </a:r>
            <a:r>
              <a:rPr lang="en-US" dirty="0" err="1" smtClean="0"/>
              <a:t>a.k.a</a:t>
            </a:r>
            <a:r>
              <a:rPr lang="en-US" dirty="0" smtClean="0"/>
              <a:t> Policy)</a:t>
            </a:r>
            <a:endParaRPr lang="en-US" dirty="0"/>
          </a:p>
        </p:txBody>
      </p:sp>
      <p:graphicFrame>
        <p:nvGraphicFramePr>
          <p:cNvPr id="7" name="Diagram 3"/>
          <p:cNvGraphicFramePr/>
          <p:nvPr/>
        </p:nvGraphicFramePr>
        <p:xfrm>
          <a:off x="2133600" y="211455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3"/>
          <p:cNvGraphicFramePr/>
          <p:nvPr/>
        </p:nvGraphicFramePr>
        <p:xfrm>
          <a:off x="5257800" y="2057400"/>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2" name="Diagram 3"/>
          <p:cNvGraphicFramePr/>
          <p:nvPr/>
        </p:nvGraphicFramePr>
        <p:xfrm>
          <a:off x="3409950" y="3790950"/>
          <a:ext cx="1676400" cy="9652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3" name="Diagram 3"/>
          <p:cNvGraphicFramePr/>
          <p:nvPr/>
        </p:nvGraphicFramePr>
        <p:xfrm>
          <a:off x="5257800" y="3790950"/>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graphicFrame>
        <p:nvGraphicFramePr>
          <p:cNvPr id="14" name="Diagram 3"/>
          <p:cNvGraphicFramePr/>
          <p:nvPr/>
        </p:nvGraphicFramePr>
        <p:xfrm>
          <a:off x="7134225" y="380047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
        <p:nvSpPr>
          <p:cNvPr id="15" name="Flowchart: Decision 14"/>
          <p:cNvSpPr/>
          <p:nvPr/>
        </p:nvSpPr>
        <p:spPr>
          <a:xfrm>
            <a:off x="3810000" y="2343150"/>
            <a:ext cx="228600" cy="152400"/>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0" name="Straight Arrow Connector 19"/>
          <p:cNvCxnSpPr>
            <a:stCxn id="15" idx="3"/>
          </p:cNvCxnSpPr>
          <p:nvPr/>
        </p:nvCxnSpPr>
        <p:spPr>
          <a:xfrm>
            <a:off x="4038600" y="241935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4267200" y="2952750"/>
            <a:ext cx="1676400" cy="9144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5677694" y="3371056"/>
            <a:ext cx="838200" cy="1588"/>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0800000">
            <a:off x="6248400" y="2952750"/>
            <a:ext cx="1676400" cy="8382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724400" y="685800"/>
            <a:ext cx="4572000" cy="1200329"/>
          </a:xfrm>
          <a:prstGeom prst="rect">
            <a:avLst/>
          </a:prstGeom>
        </p:spPr>
        <p:txBody>
          <a:bodyPr>
            <a:spAutoFit/>
          </a:bodyPr>
          <a:lstStyle/>
          <a:p>
            <a:r>
              <a:rPr lang="en-US" dirty="0" smtClean="0"/>
              <a:t>Define a family of algorithms, encapsulate each one, and make them interchangeable. Strategy lets the algorithm vary independently from clients that use it.</a:t>
            </a:r>
            <a:endParaRPr lang="en-US" dirty="0"/>
          </a:p>
        </p:txBody>
      </p:sp>
      <p:pic>
        <p:nvPicPr>
          <p:cNvPr id="1027" name="Picture 3"/>
          <p:cNvPicPr>
            <a:picLocks noChangeAspect="1" noChangeArrowheads="1"/>
          </p:cNvPicPr>
          <p:nvPr/>
        </p:nvPicPr>
        <p:blipFill>
          <a:blip r:embed="rId23"/>
          <a:srcRect/>
          <a:stretch>
            <a:fillRect/>
          </a:stretch>
        </p:blipFill>
        <p:spPr bwMode="auto">
          <a:xfrm>
            <a:off x="0" y="3276600"/>
            <a:ext cx="4724400" cy="3219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3"/>
                                        </p:tgtEl>
                                      </p:cBhvr>
                                    </p:animEffect>
                                    <p:animScale>
                                      <p:cBhvr>
                                        <p:cTn id="10" dur="250" autoRev="1" fill="hold"/>
                                        <p:tgtEl>
                                          <p:spTgt spid="13"/>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14"/>
                                        </p:tgtEl>
                                      </p:cBhvr>
                                    </p:animEffect>
                                    <p:animScale>
                                      <p:cBhvr>
                                        <p:cTn id="13" dur="250" autoRev="1" fill="hold"/>
                                        <p:tgtEl>
                                          <p:spTgt spid="14"/>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grpId="0" nodeType="clickEffect">
                                  <p:stCondLst>
                                    <p:cond delay="0"/>
                                  </p:stCondLst>
                                  <p:childTnLst>
                                    <p:animEffect transition="out" filter="fade">
                                      <p:cBhvr>
                                        <p:cTn id="17" dur="500" tmFilter="0, 0; .2, .5; .8, .5; 1, 0"/>
                                        <p:tgtEl>
                                          <p:spTgt spid="8"/>
                                        </p:tgtEl>
                                      </p:cBhvr>
                                    </p:animEffect>
                                    <p:animScale>
                                      <p:cBhvr>
                                        <p:cTn id="18" dur="250" autoRev="1" fill="hold"/>
                                        <p:tgtEl>
                                          <p:spTgt spid="8"/>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1" nodeType="clickEffect">
                                  <p:stCondLst>
                                    <p:cond delay="0"/>
                                  </p:stCondLst>
                                  <p:childTnLst>
                                    <p:animEffect transition="out" filter="fade">
                                      <p:cBhvr>
                                        <p:cTn id="22" dur="500" tmFilter="0, 0; .2, .5; .8, .5; 1, 0"/>
                                        <p:tgtEl>
                                          <p:spTgt spid="8"/>
                                        </p:tgtEl>
                                      </p:cBhvr>
                                    </p:animEffect>
                                    <p:animScale>
                                      <p:cBhvr>
                                        <p:cTn id="23" dur="250" autoRev="1" fill="hold"/>
                                        <p:tgtEl>
                                          <p:spTgt spid="8"/>
                                        </p:tgtEl>
                                      </p:cBhvr>
                                      <p:by x="105000" y="105000"/>
                                    </p:animScale>
                                  </p:childTnLst>
                                </p:cTn>
                              </p:par>
                              <p:par>
                                <p:cTn id="24" presetID="26" presetClass="emph" presetSubtype="0" fill="hold" grpId="1" nodeType="withEffect">
                                  <p:stCondLst>
                                    <p:cond delay="0"/>
                                  </p:stCondLst>
                                  <p:childTnLst>
                                    <p:animEffect transition="out" filter="fade">
                                      <p:cBhvr>
                                        <p:cTn id="25" dur="500" tmFilter="0, 0; .2, .5; .8, .5; 1, 0"/>
                                        <p:tgtEl>
                                          <p:spTgt spid="12"/>
                                        </p:tgtEl>
                                      </p:cBhvr>
                                    </p:animEffect>
                                    <p:animScale>
                                      <p:cBhvr>
                                        <p:cTn id="26" dur="250" autoRev="1" fill="hold"/>
                                        <p:tgtEl>
                                          <p:spTgt spid="12"/>
                                        </p:tgtEl>
                                      </p:cBhvr>
                                      <p:by x="105000" y="105000"/>
                                    </p:animScale>
                                  </p:childTnLst>
                                </p:cTn>
                              </p:par>
                              <p:par>
                                <p:cTn id="27" presetID="26" presetClass="emph" presetSubtype="0" fill="hold" grpId="1" nodeType="withEffect">
                                  <p:stCondLst>
                                    <p:cond delay="0"/>
                                  </p:stCondLst>
                                  <p:childTnLst>
                                    <p:animEffect transition="out" filter="fade">
                                      <p:cBhvr>
                                        <p:cTn id="28" dur="500" tmFilter="0, 0; .2, .5; .8, .5; 1, 0"/>
                                        <p:tgtEl>
                                          <p:spTgt spid="13"/>
                                        </p:tgtEl>
                                      </p:cBhvr>
                                    </p:animEffect>
                                    <p:animScale>
                                      <p:cBhvr>
                                        <p:cTn id="29" dur="250" autoRev="1" fill="hold"/>
                                        <p:tgtEl>
                                          <p:spTgt spid="13"/>
                                        </p:tgtEl>
                                      </p:cBhvr>
                                      <p:by x="105000" y="105000"/>
                                    </p:animScale>
                                  </p:childTnLst>
                                </p:cTn>
                              </p:par>
                              <p:par>
                                <p:cTn id="30" presetID="26" presetClass="emph" presetSubtype="0" fill="hold" grpId="1" nodeType="withEffect">
                                  <p:stCondLst>
                                    <p:cond delay="0"/>
                                  </p:stCondLst>
                                  <p:childTnLst>
                                    <p:animEffect transition="out" filter="fade">
                                      <p:cBhvr>
                                        <p:cTn id="31" dur="500" tmFilter="0, 0; .2, .5; .8, .5; 1, 0"/>
                                        <p:tgtEl>
                                          <p:spTgt spid="14"/>
                                        </p:tgtEl>
                                      </p:cBhvr>
                                    </p:animEffect>
                                    <p:animScale>
                                      <p:cBhvr>
                                        <p:cTn id="32" dur="250" autoRev="1" fill="hold"/>
                                        <p:tgtEl>
                                          <p:spTgt spid="14"/>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26" presetClass="emph" presetSubtype="0" fill="hold" grpId="0" nodeType="clickEffect">
                                  <p:stCondLst>
                                    <p:cond delay="0"/>
                                  </p:stCondLst>
                                  <p:childTnLst>
                                    <p:animEffect transition="out" filter="fade">
                                      <p:cBhvr>
                                        <p:cTn id="36" dur="500" tmFilter="0, 0; .2, .5; .8, .5; 1, 0"/>
                                        <p:tgtEl>
                                          <p:spTgt spid="7"/>
                                        </p:tgtEl>
                                      </p:cBhvr>
                                    </p:animEffect>
                                    <p:animScale>
                                      <p:cBhvr>
                                        <p:cTn id="37" dur="250" autoRev="1" fill="hold"/>
                                        <p:tgtEl>
                                          <p:spTgt spid="7"/>
                                        </p:tgtEl>
                                      </p:cBhvr>
                                      <p:by x="105000" y="105000"/>
                                    </p:animScale>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nodeType="clickEffect">
                                  <p:stCondLst>
                                    <p:cond delay="0"/>
                                  </p:stCondLst>
                                  <p:childTnLst>
                                    <p:set>
                                      <p:cBhvr>
                                        <p:cTn id="41" dur="1" fill="hold">
                                          <p:stCondLst>
                                            <p:cond delay="0"/>
                                          </p:stCondLst>
                                        </p:cTn>
                                        <p:tgtEl>
                                          <p:spTgt spid="1027"/>
                                        </p:tgtEl>
                                        <p:attrNameLst>
                                          <p:attrName>style.visibility</p:attrName>
                                        </p:attrNameLst>
                                      </p:cBhvr>
                                      <p:to>
                                        <p:strVal val="visible"/>
                                      </p:to>
                                    </p:set>
                                    <p:animEffect transition="in" filter="diamond(in)">
                                      <p:cBhvr>
                                        <p:cTn id="42"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8" grpId="0">
        <p:bldAsOne/>
      </p:bldGraphic>
      <p:bldGraphic spid="8" grpId="1">
        <p:bldAsOne/>
      </p:bldGraphic>
      <p:bldGraphic spid="12" grpId="0">
        <p:bldAsOne/>
      </p:bldGraphic>
      <p:bldGraphic spid="12" grpId="1">
        <p:bldAsOne/>
      </p:bldGraphic>
      <p:bldGraphic spid="13" grpId="0">
        <p:bldAsOne/>
      </p:bldGraphic>
      <p:bldGraphic spid="13" grpId="1">
        <p:bldAsOne/>
      </p:bldGraphic>
      <p:bldGraphic spid="14" grpId="0">
        <p:bldAsOne/>
      </p:bldGraphic>
      <p:bldGraphic spid="14" grpId="1">
        <p:bldAsOne/>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457200"/>
          </a:xfrm>
        </p:spPr>
        <p:txBody>
          <a:bodyPr>
            <a:normAutofit fontScale="90000"/>
          </a:bodyPr>
          <a:lstStyle/>
          <a:p>
            <a:r>
              <a:rPr lang="en-US" dirty="0" smtClean="0"/>
              <a:t>Refactoring to Policy</a:t>
            </a:r>
            <a:endParaRPr lang="en-US" dirty="0"/>
          </a:p>
        </p:txBody>
      </p:sp>
      <p:pic>
        <p:nvPicPr>
          <p:cNvPr id="3074" name="Picture 2"/>
          <p:cNvPicPr>
            <a:picLocks noChangeAspect="1" noChangeArrowheads="1"/>
          </p:cNvPicPr>
          <p:nvPr/>
        </p:nvPicPr>
        <p:blipFill>
          <a:blip r:embed="rId3"/>
          <a:srcRect/>
          <a:stretch>
            <a:fillRect/>
          </a:stretch>
        </p:blipFill>
        <p:spPr bwMode="auto">
          <a:xfrm>
            <a:off x="304800" y="762000"/>
            <a:ext cx="5419725" cy="1304925"/>
          </a:xfrm>
          <a:prstGeom prst="rect">
            <a:avLst/>
          </a:prstGeom>
          <a:noFill/>
          <a:ln w="9525">
            <a:noFill/>
            <a:miter lim="800000"/>
            <a:headEnd/>
            <a:tailEnd/>
          </a:ln>
          <a:effectLst/>
        </p:spPr>
      </p:pic>
      <p:graphicFrame>
        <p:nvGraphicFramePr>
          <p:cNvPr id="5" name="Diagram 3"/>
          <p:cNvGraphicFramePr/>
          <p:nvPr/>
        </p:nvGraphicFramePr>
        <p:xfrm>
          <a:off x="2895600" y="2514600"/>
          <a:ext cx="2209800" cy="965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6" name="Diagram 3"/>
          <p:cNvGraphicFramePr/>
          <p:nvPr/>
        </p:nvGraphicFramePr>
        <p:xfrm>
          <a:off x="2409825" y="3657600"/>
          <a:ext cx="1676400" cy="965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Diagram 3"/>
          <p:cNvGraphicFramePr/>
          <p:nvPr/>
        </p:nvGraphicFramePr>
        <p:xfrm>
          <a:off x="4257675" y="3657600"/>
          <a:ext cx="1676400" cy="9652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cxnSp>
        <p:nvCxnSpPr>
          <p:cNvPr id="8" name="Straight Arrow Connector 7"/>
          <p:cNvCxnSpPr/>
          <p:nvPr/>
        </p:nvCxnSpPr>
        <p:spPr>
          <a:xfrm rot="5400000" flipH="1" flipV="1">
            <a:off x="3581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V="1">
            <a:off x="4343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076" name="Picture 4"/>
          <p:cNvPicPr>
            <a:picLocks noChangeAspect="1" noChangeArrowheads="1"/>
          </p:cNvPicPr>
          <p:nvPr/>
        </p:nvPicPr>
        <p:blipFill>
          <a:blip r:embed="rId16"/>
          <a:srcRect/>
          <a:stretch>
            <a:fillRect/>
          </a:stretch>
        </p:blipFill>
        <p:spPr bwMode="auto">
          <a:xfrm>
            <a:off x="5200650" y="2895600"/>
            <a:ext cx="3943350" cy="6572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17"/>
          <a:srcRect/>
          <a:stretch>
            <a:fillRect/>
          </a:stretch>
        </p:blipFill>
        <p:spPr bwMode="auto">
          <a:xfrm>
            <a:off x="152400" y="2895600"/>
            <a:ext cx="2314575" cy="638175"/>
          </a:xfrm>
          <a:prstGeom prst="rect">
            <a:avLst/>
          </a:prstGeom>
          <a:noFill/>
          <a:ln w="9525">
            <a:noFill/>
            <a:miter lim="800000"/>
            <a:headEnd/>
            <a:tailEnd/>
          </a:ln>
          <a:effectLst/>
        </p:spPr>
      </p:pic>
      <p:cxnSp>
        <p:nvCxnSpPr>
          <p:cNvPr id="28" name="Straight Arrow Connector 27"/>
          <p:cNvCxnSpPr/>
          <p:nvPr/>
        </p:nvCxnSpPr>
        <p:spPr>
          <a:xfrm rot="10800000">
            <a:off x="1828800" y="3505200"/>
            <a:ext cx="762000" cy="685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a:endCxn id="3076" idx="2"/>
          </p:cNvCxnSpPr>
          <p:nvPr/>
        </p:nvCxnSpPr>
        <p:spPr>
          <a:xfrm flipV="1">
            <a:off x="5715000" y="3552825"/>
            <a:ext cx="1457325" cy="63817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2" name="Down Arrow 31"/>
          <p:cNvSpPr/>
          <p:nvPr/>
        </p:nvSpPr>
        <p:spPr>
          <a:xfrm>
            <a:off x="3962400" y="2057400"/>
            <a:ext cx="457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3810000" y="4724400"/>
            <a:ext cx="6096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18"/>
          <a:srcRect/>
          <a:stretch>
            <a:fillRect/>
          </a:stretch>
        </p:blipFill>
        <p:spPr bwMode="auto">
          <a:xfrm>
            <a:off x="1066800" y="5181600"/>
            <a:ext cx="6886575" cy="12096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ppt_x"/>
                                          </p:val>
                                        </p:tav>
                                        <p:tav tm="100000">
                                          <p:val>
                                            <p:strVal val="#ppt_x"/>
                                          </p:val>
                                        </p:tav>
                                      </p:tavLst>
                                    </p:anim>
                                    <p:anim calcmode="lin" valueType="num">
                                      <p:cBhvr additive="base">
                                        <p:cTn id="30" dur="500" fill="hold"/>
                                        <p:tgtEl>
                                          <p:spTgt spid="30"/>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075"/>
                                        </p:tgtEl>
                                        <p:attrNameLst>
                                          <p:attrName>style.visibility</p:attrName>
                                        </p:attrNameLst>
                                      </p:cBhvr>
                                      <p:to>
                                        <p:strVal val="visible"/>
                                      </p:to>
                                    </p:set>
                                    <p:anim calcmode="lin" valueType="num">
                                      <p:cBhvr additive="base">
                                        <p:cTn id="41" dur="500" fill="hold"/>
                                        <p:tgtEl>
                                          <p:spTgt spid="3075"/>
                                        </p:tgtEl>
                                        <p:attrNameLst>
                                          <p:attrName>ppt_x</p:attrName>
                                        </p:attrNameLst>
                                      </p:cBhvr>
                                      <p:tavLst>
                                        <p:tav tm="0">
                                          <p:val>
                                            <p:strVal val="#ppt_x"/>
                                          </p:val>
                                        </p:tav>
                                        <p:tav tm="100000">
                                          <p:val>
                                            <p:strVal val="#ppt_x"/>
                                          </p:val>
                                        </p:tav>
                                      </p:tavLst>
                                    </p:anim>
                                    <p:anim calcmode="lin" valueType="num">
                                      <p:cBhvr additive="base">
                                        <p:cTn id="42" dur="500" fill="hold"/>
                                        <p:tgtEl>
                                          <p:spTgt spid="3075"/>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076"/>
                                        </p:tgtEl>
                                        <p:attrNameLst>
                                          <p:attrName>style.visibility</p:attrName>
                                        </p:attrNameLst>
                                      </p:cBhvr>
                                      <p:to>
                                        <p:strVal val="visible"/>
                                      </p:to>
                                    </p:set>
                                    <p:anim calcmode="lin" valueType="num">
                                      <p:cBhvr additive="base">
                                        <p:cTn id="45" dur="500" fill="hold"/>
                                        <p:tgtEl>
                                          <p:spTgt spid="3076"/>
                                        </p:tgtEl>
                                        <p:attrNameLst>
                                          <p:attrName>ppt_x</p:attrName>
                                        </p:attrNameLst>
                                      </p:cBhvr>
                                      <p:tavLst>
                                        <p:tav tm="0">
                                          <p:val>
                                            <p:strVal val="#ppt_x"/>
                                          </p:val>
                                        </p:tav>
                                        <p:tav tm="100000">
                                          <p:val>
                                            <p:strVal val="#ppt_x"/>
                                          </p:val>
                                        </p:tav>
                                      </p:tavLst>
                                    </p:anim>
                                    <p:anim calcmode="lin" valueType="num">
                                      <p:cBhvr additive="base">
                                        <p:cTn id="46"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additive="base">
                                        <p:cTn id="51" dur="500" fill="hold"/>
                                        <p:tgtEl>
                                          <p:spTgt spid="33"/>
                                        </p:tgtEl>
                                        <p:attrNameLst>
                                          <p:attrName>ppt_x</p:attrName>
                                        </p:attrNameLst>
                                      </p:cBhvr>
                                      <p:tavLst>
                                        <p:tav tm="0">
                                          <p:val>
                                            <p:strVal val="#ppt_x"/>
                                          </p:val>
                                        </p:tav>
                                        <p:tav tm="100000">
                                          <p:val>
                                            <p:strVal val="#ppt_x"/>
                                          </p:val>
                                        </p:tav>
                                      </p:tavLst>
                                    </p:anim>
                                    <p:anim calcmode="lin" valueType="num">
                                      <p:cBhvr additive="base">
                                        <p:cTn id="52" dur="500" fill="hold"/>
                                        <p:tgtEl>
                                          <p:spTgt spid="3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050"/>
                                        </p:tgtEl>
                                        <p:attrNameLst>
                                          <p:attrName>style.visibility</p:attrName>
                                        </p:attrNameLst>
                                      </p:cBhvr>
                                      <p:to>
                                        <p:strVal val="visible"/>
                                      </p:to>
                                    </p:set>
                                    <p:anim calcmode="lin" valueType="num">
                                      <p:cBhvr additive="base">
                                        <p:cTn id="55" dur="500" fill="hold"/>
                                        <p:tgtEl>
                                          <p:spTgt spid="2050"/>
                                        </p:tgtEl>
                                        <p:attrNameLst>
                                          <p:attrName>ppt_x</p:attrName>
                                        </p:attrNameLst>
                                      </p:cBhvr>
                                      <p:tavLst>
                                        <p:tav tm="0">
                                          <p:val>
                                            <p:strVal val="#ppt_x"/>
                                          </p:val>
                                        </p:tav>
                                        <p:tav tm="100000">
                                          <p:val>
                                            <p:strVal val="#ppt_x"/>
                                          </p:val>
                                        </p:tav>
                                      </p:tavLst>
                                    </p:anim>
                                    <p:anim calcmode="lin" valueType="num">
                                      <p:cBhvr additive="base">
                                        <p:cTn id="56"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6" grpId="0">
        <p:bldAsOne/>
      </p:bldGraphic>
      <p:bldGraphic spid="7" grpId="0">
        <p:bldAsOne/>
      </p:bldGraphic>
      <p:bldP spid="32" grpId="0" animBg="1"/>
      <p:bldP spid="3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Содержимое 2"/>
          <p:cNvSpPr>
            <a:spLocks noGrp="1"/>
          </p:cNvSpPr>
          <p:nvPr>
            <p:ph idx="1"/>
          </p:nvPr>
        </p:nvSpPr>
        <p:spPr>
          <a:xfrm>
            <a:off x="1219200" y="228600"/>
            <a:ext cx="7315200" cy="762000"/>
          </a:xfrm>
        </p:spPr>
        <p:txBody>
          <a:bodyPr>
            <a:normAutofit/>
          </a:bodyPr>
          <a:lstStyle/>
          <a:p>
            <a:pPr>
              <a:buNone/>
            </a:pPr>
            <a:r>
              <a:rPr lang="en-US" dirty="0" smtClean="0"/>
              <a:t>Requirement: 1. Book cargo in advance</a:t>
            </a:r>
          </a:p>
          <a:p>
            <a:pPr>
              <a:buNone/>
            </a:pPr>
            <a:endParaRPr lang="en-US" dirty="0"/>
          </a:p>
        </p:txBody>
      </p:sp>
      <p:sp>
        <p:nvSpPr>
          <p:cNvPr id="5" name="Rounded Rectangle 3"/>
          <p:cNvSpPr/>
          <p:nvPr/>
        </p:nvSpPr>
        <p:spPr>
          <a:xfrm>
            <a:off x="304800" y="182245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6" name="Rounded Rectangle 4"/>
          <p:cNvSpPr/>
          <p:nvPr/>
        </p:nvSpPr>
        <p:spPr>
          <a:xfrm>
            <a:off x="304800" y="261620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7" name="Rounded Rectangle 5"/>
          <p:cNvSpPr/>
          <p:nvPr/>
        </p:nvSpPr>
        <p:spPr>
          <a:xfrm>
            <a:off x="304800" y="364807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8" name="Rounded Rectangle 6"/>
          <p:cNvSpPr/>
          <p:nvPr/>
        </p:nvSpPr>
        <p:spPr>
          <a:xfrm>
            <a:off x="304800" y="491807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9" name="Elbow Connector 12"/>
          <p:cNvCxnSpPr>
            <a:stCxn id="5" idx="3"/>
            <a:endCxn id="8" idx="3"/>
          </p:cNvCxnSpPr>
          <p:nvPr/>
        </p:nvCxnSpPr>
        <p:spPr>
          <a:xfrm>
            <a:off x="2208520" y="210026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14"/>
          <p:cNvCxnSpPr>
            <a:stCxn id="5" idx="3"/>
            <a:endCxn id="7" idx="3"/>
          </p:cNvCxnSpPr>
          <p:nvPr/>
        </p:nvCxnSpPr>
        <p:spPr>
          <a:xfrm>
            <a:off x="2208520" y="210026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Elbow Connector 19"/>
          <p:cNvCxnSpPr>
            <a:stCxn id="5" idx="2"/>
            <a:endCxn id="6" idx="0"/>
          </p:cNvCxnSpPr>
          <p:nvPr/>
        </p:nvCxnSpPr>
        <p:spPr>
          <a:xfrm rot="5400000">
            <a:off x="1137598" y="249732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2" name="Elbow Connector 21"/>
          <p:cNvCxnSpPr>
            <a:stCxn id="6" idx="1"/>
            <a:endCxn id="8" idx="1"/>
          </p:cNvCxnSpPr>
          <p:nvPr/>
        </p:nvCxnSpPr>
        <p:spPr>
          <a:xfrm rot="10800000" flipV="1">
            <a:off x="304800" y="293370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23"/>
          <p:cNvCxnSpPr>
            <a:stCxn id="6" idx="2"/>
            <a:endCxn id="7" idx="0"/>
          </p:cNvCxnSpPr>
          <p:nvPr/>
        </p:nvCxnSpPr>
        <p:spPr>
          <a:xfrm rot="5400000">
            <a:off x="1058223" y="344982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25"/>
          <p:cNvCxnSpPr>
            <a:stCxn id="8" idx="0"/>
            <a:endCxn id="7" idx="2"/>
          </p:cNvCxnSpPr>
          <p:nvPr/>
        </p:nvCxnSpPr>
        <p:spPr>
          <a:xfrm rot="5400000" flipH="1" flipV="1">
            <a:off x="1097910" y="475951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 name="Rounded Rectangle 4"/>
          <p:cNvSpPr/>
          <p:nvPr/>
        </p:nvSpPr>
        <p:spPr>
          <a:xfrm>
            <a:off x="2819400" y="1371600"/>
            <a:ext cx="6324600" cy="4876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tx1"/>
              </a:solidFill>
            </a:endParaRPr>
          </a:p>
        </p:txBody>
      </p:sp>
      <p:pic>
        <p:nvPicPr>
          <p:cNvPr id="1026" name="Picture 2"/>
          <p:cNvPicPr>
            <a:picLocks noChangeAspect="1" noChangeArrowheads="1"/>
          </p:cNvPicPr>
          <p:nvPr/>
        </p:nvPicPr>
        <p:blipFill>
          <a:blip r:embed="rId4"/>
          <a:srcRect/>
          <a:stretch>
            <a:fillRect/>
          </a:stretch>
        </p:blipFill>
        <p:spPr bwMode="auto">
          <a:xfrm>
            <a:off x="2895601" y="1828800"/>
            <a:ext cx="6095999" cy="3733800"/>
          </a:xfrm>
          <a:prstGeom prst="rect">
            <a:avLst/>
          </a:prstGeom>
          <a:noFill/>
          <a:ln w="9525">
            <a:noFill/>
            <a:miter lim="800000"/>
            <a:headEnd/>
            <a:tailEnd/>
          </a:ln>
          <a:effectLst/>
        </p:spPr>
      </p:pic>
      <p:sp>
        <p:nvSpPr>
          <p:cNvPr id="15" name="Стрелка вправо 14"/>
          <p:cNvSpPr/>
          <p:nvPr/>
        </p:nvSpPr>
        <p:spPr>
          <a:xfrm rot="892998">
            <a:off x="2254456" y="2843177"/>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114800" y="1066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Application Services</a:t>
            </a:r>
            <a:endParaRPr lang="en-US" dirty="0"/>
          </a:p>
        </p:txBody>
      </p:sp>
      <p:sp>
        <p:nvSpPr>
          <p:cNvPr id="18" name="TextBox 17"/>
          <p:cNvSpPr txBox="1"/>
          <p:nvPr/>
        </p:nvSpPr>
        <p:spPr>
          <a:xfrm>
            <a:off x="228600" y="914401"/>
            <a:ext cx="27432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Service\Façade Pattern</a:t>
            </a:r>
          </a:p>
          <a:p>
            <a:endParaRPr lang="en-US" dirty="0"/>
          </a:p>
        </p:txBody>
      </p:sp>
      <p:sp>
        <p:nvSpPr>
          <p:cNvPr id="19" name="TextBox 18"/>
          <p:cNvSpPr txBox="1"/>
          <p:nvPr/>
        </p:nvSpPr>
        <p:spPr>
          <a:xfrm>
            <a:off x="6629400" y="2514600"/>
            <a:ext cx="1955087"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smtClean="0"/>
              <a:t>Vote in transaction</a:t>
            </a:r>
            <a:endParaRPr lang="en-US" dirty="0"/>
          </a:p>
        </p:txBody>
      </p:sp>
      <p:sp>
        <p:nvSpPr>
          <p:cNvPr id="20" name="TextBox 19"/>
          <p:cNvSpPr txBox="1"/>
          <p:nvPr/>
        </p:nvSpPr>
        <p:spPr>
          <a:xfrm>
            <a:off x="7239000" y="4724400"/>
            <a:ext cx="931858"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smtClean="0"/>
              <a:t>Log Info</a:t>
            </a:r>
            <a:endParaRPr lang="en-US" dirty="0"/>
          </a:p>
        </p:txBody>
      </p:sp>
      <p:sp>
        <p:nvSpPr>
          <p:cNvPr id="21" name="TextBox 20"/>
          <p:cNvSpPr txBox="1"/>
          <p:nvPr/>
        </p:nvSpPr>
        <p:spPr>
          <a:xfrm>
            <a:off x="7232708" y="3200400"/>
            <a:ext cx="1911292" cy="369332"/>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dirty="0" smtClean="0"/>
              <a:t>Manipulate model</a:t>
            </a:r>
            <a:endParaRPr lang="en-US" dirty="0"/>
          </a:p>
        </p:txBody>
      </p:sp>
      <p:cxnSp>
        <p:nvCxnSpPr>
          <p:cNvPr id="23" name="Straight Connector 22"/>
          <p:cNvCxnSpPr>
            <a:endCxn id="19" idx="1"/>
          </p:cNvCxnSpPr>
          <p:nvPr/>
        </p:nvCxnSpPr>
        <p:spPr>
          <a:xfrm flipV="1">
            <a:off x="5715000" y="2699266"/>
            <a:ext cx="914400" cy="196334"/>
          </a:xfrm>
          <a:prstGeom prst="line">
            <a:avLst/>
          </a:prstGeom>
        </p:spPr>
        <p:style>
          <a:lnRef idx="1">
            <a:schemeClr val="accent1"/>
          </a:lnRef>
          <a:fillRef idx="0">
            <a:schemeClr val="accent1"/>
          </a:fillRef>
          <a:effectRef idx="0">
            <a:schemeClr val="accent1"/>
          </a:effectRef>
          <a:fontRef idx="minor">
            <a:schemeClr val="tx1"/>
          </a:fontRef>
        </p:style>
      </p:cxnSp>
      <p:sp>
        <p:nvSpPr>
          <p:cNvPr id="24" name="Right Brace 23"/>
          <p:cNvSpPr/>
          <p:nvPr/>
        </p:nvSpPr>
        <p:spPr>
          <a:xfrm>
            <a:off x="7086600" y="2971800"/>
            <a:ext cx="152400" cy="1447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6" name="Straight Connector 25"/>
          <p:cNvCxnSpPr>
            <a:endCxn id="20" idx="1"/>
          </p:cNvCxnSpPr>
          <p:nvPr/>
        </p:nvCxnSpPr>
        <p:spPr>
          <a:xfrm>
            <a:off x="6400800" y="4572000"/>
            <a:ext cx="838200" cy="337066"/>
          </a:xfrm>
          <a:prstGeom prst="line">
            <a:avLst/>
          </a:prstGeom>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ppt_x"/>
                                          </p:val>
                                        </p:tav>
                                        <p:tav tm="100000">
                                          <p:val>
                                            <p:strVal val="#ppt_x"/>
                                          </p:val>
                                        </p:tav>
                                      </p:tavLst>
                                    </p:anim>
                                    <p:anim calcmode="lin" valueType="num">
                                      <p:cBhvr additive="base">
                                        <p:cTn id="2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487362"/>
          </a:xfrm>
        </p:spPr>
        <p:txBody>
          <a:bodyPr>
            <a:normAutofit fontScale="90000"/>
          </a:bodyPr>
          <a:lstStyle/>
          <a:p>
            <a:r>
              <a:rPr lang="en-US" dirty="0" smtClean="0"/>
              <a:t>Expose to External World</a:t>
            </a:r>
            <a:endParaRPr lang="en-US" dirty="0"/>
          </a:p>
        </p:txBody>
      </p:sp>
      <p:grpSp>
        <p:nvGrpSpPr>
          <p:cNvPr id="13" name="Группа 12"/>
          <p:cNvGrpSpPr/>
          <p:nvPr/>
        </p:nvGrpSpPr>
        <p:grpSpPr>
          <a:xfrm>
            <a:off x="304800" y="1905000"/>
            <a:ext cx="1905000" cy="3810000"/>
            <a:chOff x="381000" y="1447800"/>
            <a:chExt cx="1905000" cy="3810000"/>
          </a:xfrm>
        </p:grpSpPr>
        <p:sp>
          <p:nvSpPr>
            <p:cNvPr id="3" name="Rounded Rectangle 3"/>
            <p:cNvSpPr/>
            <p:nvPr/>
          </p:nvSpPr>
          <p:spPr>
            <a:xfrm>
              <a:off x="381000" y="144780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4" name="Rounded Rectangle 4"/>
            <p:cNvSpPr/>
            <p:nvPr/>
          </p:nvSpPr>
          <p:spPr>
            <a:xfrm>
              <a:off x="381000" y="224155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5" name="Rounded Rectangle 5"/>
            <p:cNvSpPr/>
            <p:nvPr/>
          </p:nvSpPr>
          <p:spPr>
            <a:xfrm>
              <a:off x="381000" y="327342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6" name="Rounded Rectangle 6"/>
            <p:cNvSpPr/>
            <p:nvPr/>
          </p:nvSpPr>
          <p:spPr>
            <a:xfrm>
              <a:off x="381000" y="454342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7" name="Elbow Connector 12"/>
            <p:cNvCxnSpPr>
              <a:stCxn id="3" idx="3"/>
            </p:cNvCxnSpPr>
            <p:nvPr/>
          </p:nvCxnSpPr>
          <p:spPr>
            <a:xfrm>
              <a:off x="2284720" y="172561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8" name="Elbow Connector 14"/>
            <p:cNvCxnSpPr>
              <a:stCxn id="3" idx="3"/>
              <a:endCxn id="5" idx="3"/>
            </p:cNvCxnSpPr>
            <p:nvPr/>
          </p:nvCxnSpPr>
          <p:spPr>
            <a:xfrm>
              <a:off x="2284720" y="172561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9" name="Elbow Connector 19"/>
            <p:cNvCxnSpPr>
              <a:stCxn id="3" idx="2"/>
              <a:endCxn id="4" idx="0"/>
            </p:cNvCxnSpPr>
            <p:nvPr/>
          </p:nvCxnSpPr>
          <p:spPr>
            <a:xfrm rot="5400000">
              <a:off x="1213798" y="212267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21"/>
            <p:cNvCxnSpPr>
              <a:stCxn id="4" idx="1"/>
            </p:cNvCxnSpPr>
            <p:nvPr/>
          </p:nvCxnSpPr>
          <p:spPr>
            <a:xfrm rot="10800000" flipV="1">
              <a:off x="381000" y="255905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23"/>
            <p:cNvCxnSpPr>
              <a:stCxn id="4" idx="2"/>
              <a:endCxn id="5" idx="0"/>
            </p:cNvCxnSpPr>
            <p:nvPr/>
          </p:nvCxnSpPr>
          <p:spPr>
            <a:xfrm rot="5400000">
              <a:off x="1134423" y="307517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25"/>
            <p:cNvCxnSpPr>
              <a:stCxn id="6" idx="0"/>
              <a:endCxn id="5" idx="2"/>
            </p:cNvCxnSpPr>
            <p:nvPr/>
          </p:nvCxnSpPr>
          <p:spPr>
            <a:xfrm rot="5400000" flipH="1" flipV="1">
              <a:off x="1174110" y="438486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14" name="Rounded Rectangle 3"/>
          <p:cNvSpPr/>
          <p:nvPr/>
        </p:nvSpPr>
        <p:spPr>
          <a:xfrm>
            <a:off x="2895600" y="1295400"/>
            <a:ext cx="5867400" cy="4800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solidFill>
                <a:schemeClr val="tx1"/>
              </a:solidFill>
            </a:endParaRPr>
          </a:p>
        </p:txBody>
      </p:sp>
      <p:sp>
        <p:nvSpPr>
          <p:cNvPr id="16" name="Стрелка вправо 15"/>
          <p:cNvSpPr/>
          <p:nvPr/>
        </p:nvSpPr>
        <p:spPr>
          <a:xfrm rot="905808">
            <a:off x="2174861" y="2339841"/>
            <a:ext cx="1059167"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52400" y="685800"/>
            <a:ext cx="30480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DTO\Remote Façade\Transfer Assembler Patterns</a:t>
            </a:r>
          </a:p>
          <a:p>
            <a:endParaRPr lang="en-US" dirty="0"/>
          </a:p>
        </p:txBody>
      </p:sp>
      <p:sp>
        <p:nvSpPr>
          <p:cNvPr id="18" name="TextBox 17"/>
          <p:cNvSpPr txBox="1"/>
          <p:nvPr/>
        </p:nvSpPr>
        <p:spPr>
          <a:xfrm>
            <a:off x="4648200" y="990600"/>
            <a:ext cx="3505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RMI or WCF Services</a:t>
            </a:r>
            <a:endParaRPr lang="en-US" dirty="0"/>
          </a:p>
        </p:txBody>
      </p:sp>
      <p:pic>
        <p:nvPicPr>
          <p:cNvPr id="15" name="Picture 2"/>
          <p:cNvPicPr>
            <a:picLocks noChangeAspect="1" noChangeArrowheads="1"/>
          </p:cNvPicPr>
          <p:nvPr/>
        </p:nvPicPr>
        <p:blipFill>
          <a:blip r:embed="rId3"/>
          <a:srcRect/>
          <a:stretch>
            <a:fillRect/>
          </a:stretch>
        </p:blipFill>
        <p:spPr bwMode="auto">
          <a:xfrm>
            <a:off x="3352800" y="1676400"/>
            <a:ext cx="5229225" cy="4191000"/>
          </a:xfrm>
          <a:prstGeom prst="rect">
            <a:avLst/>
          </a:prstGeom>
          <a:noFill/>
          <a:ln w="9525">
            <a:noFill/>
            <a:miter lim="800000"/>
            <a:headEnd/>
            <a:tailEnd/>
          </a:ln>
          <a:effectLst/>
        </p:spPr>
      </p:pic>
      <p:sp>
        <p:nvSpPr>
          <p:cNvPr id="19" name="Rectangle 18"/>
          <p:cNvSpPr/>
          <p:nvPr/>
        </p:nvSpPr>
        <p:spPr>
          <a:xfrm>
            <a:off x="4038600" y="1981200"/>
            <a:ext cx="1524000" cy="381000"/>
          </a:xfrm>
          <a:prstGeom prst="rect">
            <a:avLst/>
          </a:prstGeom>
          <a:solidFill>
            <a:srgbClr val="FF0000">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343400" y="1524000"/>
            <a:ext cx="3733800" cy="4572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810000" y="2667000"/>
            <a:ext cx="3429000" cy="609600"/>
          </a:xfrm>
          <a:prstGeom prst="rect">
            <a:avLst/>
          </a:prstGeom>
          <a:solidFill>
            <a:srgbClr val="FF0000">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792162"/>
          </a:xfrm>
        </p:spPr>
        <p:txBody>
          <a:bodyPr/>
          <a:lstStyle/>
          <a:p>
            <a:r>
              <a:rPr lang="en-US" dirty="0" smtClean="0"/>
              <a:t>MVC &amp; Remote Facade</a:t>
            </a:r>
            <a:endParaRPr lang="en-US" dirty="0"/>
          </a:p>
        </p:txBody>
      </p:sp>
      <p:sp>
        <p:nvSpPr>
          <p:cNvPr id="4" name="Oval 3"/>
          <p:cNvSpPr/>
          <p:nvPr/>
        </p:nvSpPr>
        <p:spPr>
          <a:xfrm>
            <a:off x="4495800" y="3276600"/>
            <a:ext cx="26670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6" name="Oval 5"/>
          <p:cNvSpPr/>
          <p:nvPr/>
        </p:nvSpPr>
        <p:spPr>
          <a:xfrm>
            <a:off x="3733800" y="990600"/>
            <a:ext cx="2133600" cy="1981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DTO Model</a:t>
            </a:r>
            <a:endParaRPr lang="en-US" dirty="0"/>
          </a:p>
        </p:txBody>
      </p:sp>
      <p:sp>
        <p:nvSpPr>
          <p:cNvPr id="7" name="Oval 6"/>
          <p:cNvSpPr/>
          <p:nvPr/>
        </p:nvSpPr>
        <p:spPr>
          <a:xfrm>
            <a:off x="6553200" y="990600"/>
            <a:ext cx="2590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8" name="Cloud Callout 7"/>
          <p:cNvSpPr/>
          <p:nvPr/>
        </p:nvSpPr>
        <p:spPr>
          <a:xfrm>
            <a:off x="2057400" y="3124200"/>
            <a:ext cx="1828800" cy="275486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2400" y="3124200"/>
            <a:ext cx="13716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Booking Service</a:t>
            </a:r>
            <a:endParaRPr lang="en-US" dirty="0"/>
          </a:p>
        </p:txBody>
      </p:sp>
      <p:sp>
        <p:nvSpPr>
          <p:cNvPr id="17" name="Rectangle 16"/>
          <p:cNvSpPr/>
          <p:nvPr/>
        </p:nvSpPr>
        <p:spPr>
          <a:xfrm>
            <a:off x="16764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18" name="Rectangle 17"/>
          <p:cNvSpPr/>
          <p:nvPr/>
        </p:nvSpPr>
        <p:spPr>
          <a:xfrm>
            <a:off x="36576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2" name="Rectangle 21"/>
          <p:cNvSpPr/>
          <p:nvPr/>
        </p:nvSpPr>
        <p:spPr>
          <a:xfrm>
            <a:off x="4267200" y="21336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3" name="Right Arrow 22"/>
          <p:cNvSpPr/>
          <p:nvPr/>
        </p:nvSpPr>
        <p:spPr>
          <a:xfrm rot="10800000">
            <a:off x="1524000" y="3962400"/>
            <a:ext cx="31242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4" name="TextBox 23"/>
          <p:cNvSpPr txBox="1"/>
          <p:nvPr/>
        </p:nvSpPr>
        <p:spPr>
          <a:xfrm>
            <a:off x="2590800" y="3924300"/>
            <a:ext cx="1171924" cy="369332"/>
          </a:xfrm>
          <a:prstGeom prst="rect">
            <a:avLst/>
          </a:prstGeom>
          <a:noFill/>
        </p:spPr>
        <p:txBody>
          <a:bodyPr wrap="square" rtlCol="0">
            <a:spAutoFit/>
          </a:bodyPr>
          <a:lstStyle/>
          <a:p>
            <a:r>
              <a:rPr lang="en-US" dirty="0" smtClean="0"/>
              <a:t>1. Request</a:t>
            </a:r>
            <a:endParaRPr lang="en-US" dirty="0"/>
          </a:p>
        </p:txBody>
      </p:sp>
      <p:sp>
        <p:nvSpPr>
          <p:cNvPr id="25" name="Right Arrow 24"/>
          <p:cNvSpPr/>
          <p:nvPr/>
        </p:nvSpPr>
        <p:spPr>
          <a:xfrm>
            <a:off x="1219200" y="4876800"/>
            <a:ext cx="3810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6" name="Right Arrow 25"/>
          <p:cNvSpPr/>
          <p:nvPr/>
        </p:nvSpPr>
        <p:spPr>
          <a:xfrm>
            <a:off x="2743200" y="4724400"/>
            <a:ext cx="990600" cy="4572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2.Reply</a:t>
            </a:r>
            <a:endParaRPr lang="en-US" dirty="0"/>
          </a:p>
        </p:txBody>
      </p:sp>
      <p:sp>
        <p:nvSpPr>
          <p:cNvPr id="28" name="Right Arrow 27"/>
          <p:cNvSpPr/>
          <p:nvPr/>
        </p:nvSpPr>
        <p:spPr>
          <a:xfrm rot="18900000">
            <a:off x="6569774" y="3178875"/>
            <a:ext cx="838200"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9" name="TextBox 28"/>
          <p:cNvSpPr txBox="1"/>
          <p:nvPr/>
        </p:nvSpPr>
        <p:spPr>
          <a:xfrm>
            <a:off x="6705600" y="2514600"/>
            <a:ext cx="1082861"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4. Display</a:t>
            </a:r>
            <a:endParaRPr lang="en-US" dirty="0"/>
          </a:p>
        </p:txBody>
      </p:sp>
      <p:sp>
        <p:nvSpPr>
          <p:cNvPr id="31" name="Right Arrow 30"/>
          <p:cNvSpPr/>
          <p:nvPr/>
        </p:nvSpPr>
        <p:spPr>
          <a:xfrm rot="14506857">
            <a:off x="4848242" y="2875611"/>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2" name="Right Arrow 31"/>
          <p:cNvSpPr/>
          <p:nvPr/>
        </p:nvSpPr>
        <p:spPr>
          <a:xfrm rot="11212903">
            <a:off x="5748347" y="1726982"/>
            <a:ext cx="880948"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4" name="Rectangle 33"/>
          <p:cNvSpPr/>
          <p:nvPr/>
        </p:nvSpPr>
        <p:spPr>
          <a:xfrm>
            <a:off x="7848600" y="2438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35" name="TextBox 34"/>
          <p:cNvSpPr txBox="1"/>
          <p:nvPr/>
        </p:nvSpPr>
        <p:spPr>
          <a:xfrm>
            <a:off x="6400800" y="4038600"/>
            <a:ext cx="16209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3. And pass the</a:t>
            </a:r>
          </a:p>
          <a:p>
            <a:r>
              <a:rPr lang="en-US" dirty="0" smtClean="0"/>
              <a:t>DTO to View</a:t>
            </a:r>
            <a:endParaRPr lang="en-US" dirty="0"/>
          </a:p>
        </p:txBody>
      </p:sp>
      <p:sp>
        <p:nvSpPr>
          <p:cNvPr id="21" name="TextBox 20"/>
          <p:cNvSpPr txBox="1"/>
          <p:nvPr/>
        </p:nvSpPr>
        <p:spPr>
          <a:xfrm>
            <a:off x="7086600" y="1219200"/>
            <a:ext cx="1034450" cy="646331"/>
          </a:xfrm>
          <a:prstGeom prst="rect">
            <a:avLst/>
          </a:prstGeom>
          <a:noFill/>
        </p:spPr>
        <p:txBody>
          <a:bodyPr wrap="none" rtlCol="0">
            <a:spAutoFit/>
          </a:bodyPr>
          <a:lstStyle/>
          <a:p>
            <a:r>
              <a:rPr lang="en-US" dirty="0" smtClean="0"/>
              <a:t>Leg.aspx </a:t>
            </a:r>
          </a:p>
          <a:p>
            <a:r>
              <a:rPr lang="en-US" dirty="0" smtClean="0"/>
              <a:t>or leg.jsp</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ppt_x"/>
                                          </p:val>
                                        </p:tav>
                                        <p:tav tm="100000">
                                          <p:val>
                                            <p:strVal val="#ppt_x"/>
                                          </p:val>
                                        </p:tav>
                                      </p:tavLst>
                                    </p:anim>
                                    <p:anim calcmode="lin" valueType="num">
                                      <p:cBhvr additive="base">
                                        <p:cTn id="13" dur="500" fill="hold"/>
                                        <p:tgtEl>
                                          <p:spTgt spid="2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ppt_x"/>
                                          </p:val>
                                        </p:tav>
                                        <p:tav tm="100000">
                                          <p:val>
                                            <p:strVal val="#ppt_x"/>
                                          </p:val>
                                        </p:tav>
                                      </p:tavLst>
                                    </p:anim>
                                    <p:anim calcmode="lin" valueType="num">
                                      <p:cBhvr additive="base">
                                        <p:cTn id="1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iterate type="lt">
                                    <p:tmPct val="5000"/>
                                  </p:iterate>
                                  <p:childTnLst>
                                    <p:set>
                                      <p:cBhvr>
                                        <p:cTn id="21" dur="1" fill="hold">
                                          <p:stCondLst>
                                            <p:cond delay="0"/>
                                          </p:stCondLst>
                                        </p:cTn>
                                        <p:tgtEl>
                                          <p:spTgt spid="25"/>
                                        </p:tgtEl>
                                        <p:attrNameLst>
                                          <p:attrName>style.visibility</p:attrName>
                                        </p:attrNameLst>
                                      </p:cBhvr>
                                      <p:to>
                                        <p:strVal val="visible"/>
                                      </p:to>
                                    </p:set>
                                    <p:anim calcmode="lin" valueType="num">
                                      <p:cBhvr>
                                        <p:cTn id="22" dur="1000" fill="hold"/>
                                        <p:tgtEl>
                                          <p:spTgt spid="25"/>
                                        </p:tgtEl>
                                        <p:attrNameLst>
                                          <p:attrName>ppt_w</p:attrName>
                                        </p:attrNameLst>
                                      </p:cBhvr>
                                      <p:tavLst>
                                        <p:tav tm="0">
                                          <p:val>
                                            <p:fltVal val="0"/>
                                          </p:val>
                                        </p:tav>
                                        <p:tav tm="100000">
                                          <p:val>
                                            <p:strVal val="#ppt_w"/>
                                          </p:val>
                                        </p:tav>
                                      </p:tavLst>
                                    </p:anim>
                                    <p:anim calcmode="lin" valueType="num">
                                      <p:cBhvr>
                                        <p:cTn id="23" dur="1000" fill="hold"/>
                                        <p:tgtEl>
                                          <p:spTgt spid="25"/>
                                        </p:tgtEl>
                                        <p:attrNameLst>
                                          <p:attrName>ppt_h</p:attrName>
                                        </p:attrNameLst>
                                      </p:cBhvr>
                                      <p:tavLst>
                                        <p:tav tm="0">
                                          <p:val>
                                            <p:fltVal val="0"/>
                                          </p:val>
                                        </p:tav>
                                        <p:tav tm="100000">
                                          <p:val>
                                            <p:strVal val="#ppt_h"/>
                                          </p:val>
                                        </p:tav>
                                      </p:tavLst>
                                    </p:anim>
                                    <p:anim calcmode="lin" valueType="num">
                                      <p:cBhvr>
                                        <p:cTn id="24" dur="1000" fill="hold"/>
                                        <p:tgtEl>
                                          <p:spTgt spid="25"/>
                                        </p:tgtEl>
                                        <p:attrNameLst>
                                          <p:attrName>style.rotation</p:attrName>
                                        </p:attrNameLst>
                                      </p:cBhvr>
                                      <p:tavLst>
                                        <p:tav tm="0">
                                          <p:val>
                                            <p:fltVal val="90"/>
                                          </p:val>
                                        </p:tav>
                                        <p:tav tm="100000">
                                          <p:val>
                                            <p:fltVal val="0"/>
                                          </p:val>
                                        </p:tav>
                                      </p:tavLst>
                                    </p:anim>
                                    <p:animEffect transition="in" filter="fade">
                                      <p:cBhvr>
                                        <p:cTn id="25" dur="1000"/>
                                        <p:tgtEl>
                                          <p:spTgt spid="25"/>
                                        </p:tgtEl>
                                      </p:cBhvr>
                                    </p:animEffect>
                                  </p:childTnLst>
                                </p:cTn>
                              </p:par>
                              <p:par>
                                <p:cTn id="26" presetID="31" presetClass="entr" presetSubtype="0" fill="hold" grpId="0" nodeType="withEffect">
                                  <p:stCondLst>
                                    <p:cond delay="0"/>
                                  </p:stCondLst>
                                  <p:iterate type="lt">
                                    <p:tmPct val="5000"/>
                                  </p:iterate>
                                  <p:childTnLst>
                                    <p:set>
                                      <p:cBhvr>
                                        <p:cTn id="27" dur="1" fill="hold">
                                          <p:stCondLst>
                                            <p:cond delay="0"/>
                                          </p:stCondLst>
                                        </p:cTn>
                                        <p:tgtEl>
                                          <p:spTgt spid="17"/>
                                        </p:tgtEl>
                                        <p:attrNameLst>
                                          <p:attrName>style.visibility</p:attrName>
                                        </p:attrNameLst>
                                      </p:cBhvr>
                                      <p:to>
                                        <p:strVal val="visible"/>
                                      </p:to>
                                    </p:set>
                                    <p:anim calcmode="lin" valueType="num">
                                      <p:cBhvr>
                                        <p:cTn id="28" dur="1000" fill="hold"/>
                                        <p:tgtEl>
                                          <p:spTgt spid="17"/>
                                        </p:tgtEl>
                                        <p:attrNameLst>
                                          <p:attrName>ppt_w</p:attrName>
                                        </p:attrNameLst>
                                      </p:cBhvr>
                                      <p:tavLst>
                                        <p:tav tm="0">
                                          <p:val>
                                            <p:fltVal val="0"/>
                                          </p:val>
                                        </p:tav>
                                        <p:tav tm="100000">
                                          <p:val>
                                            <p:strVal val="#ppt_w"/>
                                          </p:val>
                                        </p:tav>
                                      </p:tavLst>
                                    </p:anim>
                                    <p:anim calcmode="lin" valueType="num">
                                      <p:cBhvr>
                                        <p:cTn id="29" dur="1000" fill="hold"/>
                                        <p:tgtEl>
                                          <p:spTgt spid="17"/>
                                        </p:tgtEl>
                                        <p:attrNameLst>
                                          <p:attrName>ppt_h</p:attrName>
                                        </p:attrNameLst>
                                      </p:cBhvr>
                                      <p:tavLst>
                                        <p:tav tm="0">
                                          <p:val>
                                            <p:fltVal val="0"/>
                                          </p:val>
                                        </p:tav>
                                        <p:tav tm="100000">
                                          <p:val>
                                            <p:strVal val="#ppt_h"/>
                                          </p:val>
                                        </p:tav>
                                      </p:tavLst>
                                    </p:anim>
                                    <p:anim calcmode="lin" valueType="num">
                                      <p:cBhvr>
                                        <p:cTn id="30" dur="1000" fill="hold"/>
                                        <p:tgtEl>
                                          <p:spTgt spid="17"/>
                                        </p:tgtEl>
                                        <p:attrNameLst>
                                          <p:attrName>style.rotation</p:attrName>
                                        </p:attrNameLst>
                                      </p:cBhvr>
                                      <p:tavLst>
                                        <p:tav tm="0">
                                          <p:val>
                                            <p:fltVal val="90"/>
                                          </p:val>
                                        </p:tav>
                                        <p:tav tm="100000">
                                          <p:val>
                                            <p:fltVal val="0"/>
                                          </p:val>
                                        </p:tav>
                                      </p:tavLst>
                                    </p:anim>
                                    <p:animEffect transition="in" filter="fade">
                                      <p:cBhvr>
                                        <p:cTn id="31" dur="1000"/>
                                        <p:tgtEl>
                                          <p:spTgt spid="17"/>
                                        </p:tgtEl>
                                      </p:cBhvr>
                                    </p:animEffect>
                                  </p:childTnLst>
                                </p:cTn>
                              </p:par>
                              <p:par>
                                <p:cTn id="32" presetID="31" presetClass="entr" presetSubtype="0" fill="hold" grpId="0" nodeType="withEffect">
                                  <p:stCondLst>
                                    <p:cond delay="0"/>
                                  </p:stCondLst>
                                  <p:iterate type="lt">
                                    <p:tmPct val="5000"/>
                                  </p:iterate>
                                  <p:childTnLst>
                                    <p:set>
                                      <p:cBhvr>
                                        <p:cTn id="33" dur="1" fill="hold">
                                          <p:stCondLst>
                                            <p:cond delay="0"/>
                                          </p:stCondLst>
                                        </p:cTn>
                                        <p:tgtEl>
                                          <p:spTgt spid="26"/>
                                        </p:tgtEl>
                                        <p:attrNameLst>
                                          <p:attrName>style.visibility</p:attrName>
                                        </p:attrNameLst>
                                      </p:cBhvr>
                                      <p:to>
                                        <p:strVal val="visible"/>
                                      </p:to>
                                    </p:set>
                                    <p:anim calcmode="lin" valueType="num">
                                      <p:cBhvr>
                                        <p:cTn id="34" dur="1000" fill="hold"/>
                                        <p:tgtEl>
                                          <p:spTgt spid="26"/>
                                        </p:tgtEl>
                                        <p:attrNameLst>
                                          <p:attrName>ppt_w</p:attrName>
                                        </p:attrNameLst>
                                      </p:cBhvr>
                                      <p:tavLst>
                                        <p:tav tm="0">
                                          <p:val>
                                            <p:fltVal val="0"/>
                                          </p:val>
                                        </p:tav>
                                        <p:tav tm="100000">
                                          <p:val>
                                            <p:strVal val="#ppt_w"/>
                                          </p:val>
                                        </p:tav>
                                      </p:tavLst>
                                    </p:anim>
                                    <p:anim calcmode="lin" valueType="num">
                                      <p:cBhvr>
                                        <p:cTn id="35" dur="1000" fill="hold"/>
                                        <p:tgtEl>
                                          <p:spTgt spid="26"/>
                                        </p:tgtEl>
                                        <p:attrNameLst>
                                          <p:attrName>ppt_h</p:attrName>
                                        </p:attrNameLst>
                                      </p:cBhvr>
                                      <p:tavLst>
                                        <p:tav tm="0">
                                          <p:val>
                                            <p:fltVal val="0"/>
                                          </p:val>
                                        </p:tav>
                                        <p:tav tm="100000">
                                          <p:val>
                                            <p:strVal val="#ppt_h"/>
                                          </p:val>
                                        </p:tav>
                                      </p:tavLst>
                                    </p:anim>
                                    <p:anim calcmode="lin" valueType="num">
                                      <p:cBhvr>
                                        <p:cTn id="36" dur="1000" fill="hold"/>
                                        <p:tgtEl>
                                          <p:spTgt spid="26"/>
                                        </p:tgtEl>
                                        <p:attrNameLst>
                                          <p:attrName>style.rotation</p:attrName>
                                        </p:attrNameLst>
                                      </p:cBhvr>
                                      <p:tavLst>
                                        <p:tav tm="0">
                                          <p:val>
                                            <p:fltVal val="90"/>
                                          </p:val>
                                        </p:tav>
                                        <p:tav tm="100000">
                                          <p:val>
                                            <p:fltVal val="0"/>
                                          </p:val>
                                        </p:tav>
                                      </p:tavLst>
                                    </p:anim>
                                    <p:animEffect transition="in" filter="fade">
                                      <p:cBhvr>
                                        <p:cTn id="37" dur="1000"/>
                                        <p:tgtEl>
                                          <p:spTgt spid="26"/>
                                        </p:tgtEl>
                                      </p:cBhvr>
                                    </p:animEffect>
                                  </p:childTnLst>
                                </p:cTn>
                              </p:par>
                              <p:par>
                                <p:cTn id="38" presetID="31" presetClass="entr" presetSubtype="0" fill="hold" grpId="0" nodeType="withEffect">
                                  <p:stCondLst>
                                    <p:cond delay="0"/>
                                  </p:stCondLst>
                                  <p:iterate type="lt">
                                    <p:tmPct val="5000"/>
                                  </p:iterate>
                                  <p:childTnLst>
                                    <p:set>
                                      <p:cBhvr>
                                        <p:cTn id="39" dur="1" fill="hold">
                                          <p:stCondLst>
                                            <p:cond delay="0"/>
                                          </p:stCondLst>
                                        </p:cTn>
                                        <p:tgtEl>
                                          <p:spTgt spid="18"/>
                                        </p:tgtEl>
                                        <p:attrNameLst>
                                          <p:attrName>style.visibility</p:attrName>
                                        </p:attrNameLst>
                                      </p:cBhvr>
                                      <p:to>
                                        <p:strVal val="visible"/>
                                      </p:to>
                                    </p:set>
                                    <p:anim calcmode="lin" valueType="num">
                                      <p:cBhvr>
                                        <p:cTn id="40" dur="1000" fill="hold"/>
                                        <p:tgtEl>
                                          <p:spTgt spid="18"/>
                                        </p:tgtEl>
                                        <p:attrNameLst>
                                          <p:attrName>ppt_w</p:attrName>
                                        </p:attrNameLst>
                                      </p:cBhvr>
                                      <p:tavLst>
                                        <p:tav tm="0">
                                          <p:val>
                                            <p:fltVal val="0"/>
                                          </p:val>
                                        </p:tav>
                                        <p:tav tm="100000">
                                          <p:val>
                                            <p:strVal val="#ppt_w"/>
                                          </p:val>
                                        </p:tav>
                                      </p:tavLst>
                                    </p:anim>
                                    <p:anim calcmode="lin" valueType="num">
                                      <p:cBhvr>
                                        <p:cTn id="41" dur="1000" fill="hold"/>
                                        <p:tgtEl>
                                          <p:spTgt spid="18"/>
                                        </p:tgtEl>
                                        <p:attrNameLst>
                                          <p:attrName>ppt_h</p:attrName>
                                        </p:attrNameLst>
                                      </p:cBhvr>
                                      <p:tavLst>
                                        <p:tav tm="0">
                                          <p:val>
                                            <p:fltVal val="0"/>
                                          </p:val>
                                        </p:tav>
                                        <p:tav tm="100000">
                                          <p:val>
                                            <p:strVal val="#ppt_h"/>
                                          </p:val>
                                        </p:tav>
                                      </p:tavLst>
                                    </p:anim>
                                    <p:anim calcmode="lin" valueType="num">
                                      <p:cBhvr>
                                        <p:cTn id="42" dur="1000" fill="hold"/>
                                        <p:tgtEl>
                                          <p:spTgt spid="18"/>
                                        </p:tgtEl>
                                        <p:attrNameLst>
                                          <p:attrName>style.rotation</p:attrName>
                                        </p:attrNameLst>
                                      </p:cBhvr>
                                      <p:tavLst>
                                        <p:tav tm="0">
                                          <p:val>
                                            <p:fltVal val="90"/>
                                          </p:val>
                                        </p:tav>
                                        <p:tav tm="100000">
                                          <p:val>
                                            <p:fltVal val="0"/>
                                          </p:val>
                                        </p:tav>
                                      </p:tavLst>
                                    </p:anim>
                                    <p:animEffect transition="in" filter="fade">
                                      <p:cBhvr>
                                        <p:cTn id="43" dur="10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5"/>
                                        </p:tgtEl>
                                        <p:attrNameLst>
                                          <p:attrName>style.visibility</p:attrName>
                                        </p:attrNameLst>
                                      </p:cBhvr>
                                      <p:to>
                                        <p:strVal val="visible"/>
                                      </p:to>
                                    </p:set>
                                    <p:anim calcmode="lin" valueType="num">
                                      <p:cBhvr additive="base">
                                        <p:cTn id="48" dur="500" fill="hold"/>
                                        <p:tgtEl>
                                          <p:spTgt spid="35"/>
                                        </p:tgtEl>
                                        <p:attrNameLst>
                                          <p:attrName>ppt_x</p:attrName>
                                        </p:attrNameLst>
                                      </p:cBhvr>
                                      <p:tavLst>
                                        <p:tav tm="0">
                                          <p:val>
                                            <p:strVal val="#ppt_x"/>
                                          </p:val>
                                        </p:tav>
                                        <p:tav tm="100000">
                                          <p:val>
                                            <p:strVal val="#ppt_x"/>
                                          </p:val>
                                        </p:tav>
                                      </p:tavLst>
                                    </p:anim>
                                    <p:anim calcmode="lin" valueType="num">
                                      <p:cBhvr additive="base">
                                        <p:cTn id="49"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31" presetClass="entr" presetSubtype="0" fill="hold" grpId="0" nodeType="clickEffect">
                                  <p:stCondLst>
                                    <p:cond delay="0"/>
                                  </p:stCondLst>
                                  <p:iterate type="lt">
                                    <p:tmPct val="5000"/>
                                  </p:iterate>
                                  <p:childTnLst>
                                    <p:set>
                                      <p:cBhvr>
                                        <p:cTn id="53" dur="1" fill="hold">
                                          <p:stCondLst>
                                            <p:cond delay="0"/>
                                          </p:stCondLst>
                                        </p:cTn>
                                        <p:tgtEl>
                                          <p:spTgt spid="34"/>
                                        </p:tgtEl>
                                        <p:attrNameLst>
                                          <p:attrName>style.visibility</p:attrName>
                                        </p:attrNameLst>
                                      </p:cBhvr>
                                      <p:to>
                                        <p:strVal val="visible"/>
                                      </p:to>
                                    </p:set>
                                    <p:anim calcmode="lin" valueType="num">
                                      <p:cBhvr>
                                        <p:cTn id="54" dur="500" fill="hold"/>
                                        <p:tgtEl>
                                          <p:spTgt spid="34"/>
                                        </p:tgtEl>
                                        <p:attrNameLst>
                                          <p:attrName>ppt_w</p:attrName>
                                        </p:attrNameLst>
                                      </p:cBhvr>
                                      <p:tavLst>
                                        <p:tav tm="0">
                                          <p:val>
                                            <p:fltVal val="0"/>
                                          </p:val>
                                        </p:tav>
                                        <p:tav tm="100000">
                                          <p:val>
                                            <p:strVal val="#ppt_w"/>
                                          </p:val>
                                        </p:tav>
                                      </p:tavLst>
                                    </p:anim>
                                    <p:anim calcmode="lin" valueType="num">
                                      <p:cBhvr>
                                        <p:cTn id="55" dur="500" fill="hold"/>
                                        <p:tgtEl>
                                          <p:spTgt spid="34"/>
                                        </p:tgtEl>
                                        <p:attrNameLst>
                                          <p:attrName>ppt_h</p:attrName>
                                        </p:attrNameLst>
                                      </p:cBhvr>
                                      <p:tavLst>
                                        <p:tav tm="0">
                                          <p:val>
                                            <p:fltVal val="0"/>
                                          </p:val>
                                        </p:tav>
                                        <p:tav tm="100000">
                                          <p:val>
                                            <p:strVal val="#ppt_h"/>
                                          </p:val>
                                        </p:tav>
                                      </p:tavLst>
                                    </p:anim>
                                    <p:anim calcmode="lin" valueType="num">
                                      <p:cBhvr>
                                        <p:cTn id="56" dur="500" fill="hold"/>
                                        <p:tgtEl>
                                          <p:spTgt spid="34"/>
                                        </p:tgtEl>
                                        <p:attrNameLst>
                                          <p:attrName>style.rotation</p:attrName>
                                        </p:attrNameLst>
                                      </p:cBhvr>
                                      <p:tavLst>
                                        <p:tav tm="0">
                                          <p:val>
                                            <p:fltVal val="90"/>
                                          </p:val>
                                        </p:tav>
                                        <p:tav tm="100000">
                                          <p:val>
                                            <p:fltVal val="0"/>
                                          </p:val>
                                        </p:tav>
                                      </p:tavLst>
                                    </p:anim>
                                    <p:animEffect transition="in" filter="fade">
                                      <p:cBhvr>
                                        <p:cTn id="57" dur="500"/>
                                        <p:tgtEl>
                                          <p:spTgt spid="34"/>
                                        </p:tgtEl>
                                      </p:cBhvr>
                                    </p:animEffect>
                                  </p:childTnLst>
                                </p:cTn>
                              </p:par>
                              <p:par>
                                <p:cTn id="58" presetID="31" presetClass="entr" presetSubtype="0" fill="hold" grpId="0" nodeType="withEffect">
                                  <p:stCondLst>
                                    <p:cond delay="0"/>
                                  </p:stCondLst>
                                  <p:iterate type="lt">
                                    <p:tmPct val="5000"/>
                                  </p:iterate>
                                  <p:childTnLst>
                                    <p:set>
                                      <p:cBhvr>
                                        <p:cTn id="59" dur="1" fill="hold">
                                          <p:stCondLst>
                                            <p:cond delay="0"/>
                                          </p:stCondLst>
                                        </p:cTn>
                                        <p:tgtEl>
                                          <p:spTgt spid="29"/>
                                        </p:tgtEl>
                                        <p:attrNameLst>
                                          <p:attrName>style.visibility</p:attrName>
                                        </p:attrNameLst>
                                      </p:cBhvr>
                                      <p:to>
                                        <p:strVal val="visible"/>
                                      </p:to>
                                    </p:set>
                                    <p:anim calcmode="lin" valueType="num">
                                      <p:cBhvr>
                                        <p:cTn id="60" dur="500" fill="hold"/>
                                        <p:tgtEl>
                                          <p:spTgt spid="29"/>
                                        </p:tgtEl>
                                        <p:attrNameLst>
                                          <p:attrName>ppt_w</p:attrName>
                                        </p:attrNameLst>
                                      </p:cBhvr>
                                      <p:tavLst>
                                        <p:tav tm="0">
                                          <p:val>
                                            <p:fltVal val="0"/>
                                          </p:val>
                                        </p:tav>
                                        <p:tav tm="100000">
                                          <p:val>
                                            <p:strVal val="#ppt_w"/>
                                          </p:val>
                                        </p:tav>
                                      </p:tavLst>
                                    </p:anim>
                                    <p:anim calcmode="lin" valueType="num">
                                      <p:cBhvr>
                                        <p:cTn id="61" dur="500" fill="hold"/>
                                        <p:tgtEl>
                                          <p:spTgt spid="29"/>
                                        </p:tgtEl>
                                        <p:attrNameLst>
                                          <p:attrName>ppt_h</p:attrName>
                                        </p:attrNameLst>
                                      </p:cBhvr>
                                      <p:tavLst>
                                        <p:tav tm="0">
                                          <p:val>
                                            <p:fltVal val="0"/>
                                          </p:val>
                                        </p:tav>
                                        <p:tav tm="100000">
                                          <p:val>
                                            <p:strVal val="#ppt_h"/>
                                          </p:val>
                                        </p:tav>
                                      </p:tavLst>
                                    </p:anim>
                                    <p:anim calcmode="lin" valueType="num">
                                      <p:cBhvr>
                                        <p:cTn id="62" dur="500" fill="hold"/>
                                        <p:tgtEl>
                                          <p:spTgt spid="29"/>
                                        </p:tgtEl>
                                        <p:attrNameLst>
                                          <p:attrName>style.rotation</p:attrName>
                                        </p:attrNameLst>
                                      </p:cBhvr>
                                      <p:tavLst>
                                        <p:tav tm="0">
                                          <p:val>
                                            <p:fltVal val="90"/>
                                          </p:val>
                                        </p:tav>
                                        <p:tav tm="100000">
                                          <p:val>
                                            <p:fltVal val="0"/>
                                          </p:val>
                                        </p:tav>
                                      </p:tavLst>
                                    </p:anim>
                                    <p:animEffect transition="in" filter="fade">
                                      <p:cBhvr>
                                        <p:cTn id="6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animBg="1"/>
      <p:bldP spid="18" grpId="0" animBg="1"/>
      <p:bldP spid="23" grpId="0" animBg="1"/>
      <p:bldP spid="24" grpId="0"/>
      <p:bldP spid="25" grpId="0" animBg="1"/>
      <p:bldP spid="26" grpId="0" animBg="1"/>
      <p:bldP spid="29" grpId="0" animBg="1"/>
      <p:bldP spid="34" grpId="0" animBg="1"/>
      <p:bldP spid="3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62000"/>
          </a:xfrm>
        </p:spPr>
        <p:txBody>
          <a:bodyPr/>
          <a:lstStyle/>
          <a:p>
            <a:r>
              <a:rPr lang="en-US" dirty="0" smtClean="0"/>
              <a:t>MVC &amp; Domain Model Isolation</a:t>
            </a:r>
            <a:endParaRPr lang="en-US" dirty="0"/>
          </a:p>
        </p:txBody>
      </p:sp>
      <p:sp>
        <p:nvSpPr>
          <p:cNvPr id="30" name="Oval 29"/>
          <p:cNvSpPr/>
          <p:nvPr/>
        </p:nvSpPr>
        <p:spPr>
          <a:xfrm>
            <a:off x="3581400" y="3505200"/>
            <a:ext cx="39624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31" name="Oval 30"/>
          <p:cNvSpPr/>
          <p:nvPr/>
        </p:nvSpPr>
        <p:spPr>
          <a:xfrm>
            <a:off x="3048000" y="914400"/>
            <a:ext cx="2362200" cy="2362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Domain Model View Adapters</a:t>
            </a:r>
            <a:endParaRPr lang="en-US" dirty="0"/>
          </a:p>
        </p:txBody>
      </p:sp>
      <p:sp>
        <p:nvSpPr>
          <p:cNvPr id="32" name="Oval 31"/>
          <p:cNvSpPr/>
          <p:nvPr/>
        </p:nvSpPr>
        <p:spPr>
          <a:xfrm>
            <a:off x="6019800" y="914400"/>
            <a:ext cx="2971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35" name="Right Arrow 34"/>
          <p:cNvSpPr/>
          <p:nvPr/>
        </p:nvSpPr>
        <p:spPr>
          <a:xfrm rot="18354461">
            <a:off x="6140301" y="3356486"/>
            <a:ext cx="979763"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36" name="TextBox 35"/>
          <p:cNvSpPr txBox="1"/>
          <p:nvPr/>
        </p:nvSpPr>
        <p:spPr>
          <a:xfrm>
            <a:off x="6248400" y="2514600"/>
            <a:ext cx="1029962"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3.Display</a:t>
            </a:r>
            <a:endParaRPr lang="en-US" dirty="0"/>
          </a:p>
        </p:txBody>
      </p:sp>
      <p:sp>
        <p:nvSpPr>
          <p:cNvPr id="38" name="Right Arrow 37"/>
          <p:cNvSpPr/>
          <p:nvPr/>
        </p:nvSpPr>
        <p:spPr>
          <a:xfrm rot="14026151">
            <a:off x="4189270" y="3261413"/>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9" name="Right Arrow 38"/>
          <p:cNvSpPr/>
          <p:nvPr/>
        </p:nvSpPr>
        <p:spPr>
          <a:xfrm rot="10800000">
            <a:off x="5257800" y="18288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0" name="Oval 39"/>
          <p:cNvSpPr/>
          <p:nvPr/>
        </p:nvSpPr>
        <p:spPr>
          <a:xfrm>
            <a:off x="228600" y="1485900"/>
            <a:ext cx="1905000" cy="18669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Domain Model</a:t>
            </a:r>
            <a:endParaRPr lang="en-US" dirty="0"/>
          </a:p>
        </p:txBody>
      </p:sp>
      <p:sp>
        <p:nvSpPr>
          <p:cNvPr id="41" name="Right Arrow 40"/>
          <p:cNvSpPr/>
          <p:nvPr/>
        </p:nvSpPr>
        <p:spPr>
          <a:xfrm rot="10800000">
            <a:off x="2133600" y="19812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2" name="Rectangle 41"/>
          <p:cNvSpPr/>
          <p:nvPr/>
        </p:nvSpPr>
        <p:spPr>
          <a:xfrm>
            <a:off x="685800" y="27432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43" name="Rectangle 42"/>
          <p:cNvSpPr/>
          <p:nvPr/>
        </p:nvSpPr>
        <p:spPr>
          <a:xfrm>
            <a:off x="3429000" y="24384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5" name="Right Arrow 44"/>
          <p:cNvSpPr/>
          <p:nvPr/>
        </p:nvSpPr>
        <p:spPr>
          <a:xfrm rot="12735056">
            <a:off x="1603689" y="3397954"/>
            <a:ext cx="2896779"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6" name="Rectangle 45"/>
          <p:cNvSpPr/>
          <p:nvPr/>
        </p:nvSpPr>
        <p:spPr>
          <a:xfrm>
            <a:off x="7239000" y="2438400"/>
            <a:ext cx="15240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7" name="TextBox 46"/>
          <p:cNvSpPr txBox="1"/>
          <p:nvPr/>
        </p:nvSpPr>
        <p:spPr>
          <a:xfrm>
            <a:off x="3810000" y="5057775"/>
            <a:ext cx="1026628"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1. Create</a:t>
            </a:r>
            <a:endParaRPr lang="en-US" dirty="0"/>
          </a:p>
        </p:txBody>
      </p:sp>
      <p:sp>
        <p:nvSpPr>
          <p:cNvPr id="49" name="Rectangle 48"/>
          <p:cNvSpPr/>
          <p:nvPr/>
        </p:nvSpPr>
        <p:spPr>
          <a:xfrm>
            <a:off x="4876800" y="50292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50" name="TextBox 49"/>
          <p:cNvSpPr txBox="1"/>
          <p:nvPr/>
        </p:nvSpPr>
        <p:spPr>
          <a:xfrm>
            <a:off x="4343400" y="5562600"/>
            <a:ext cx="1040670"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based on</a:t>
            </a:r>
            <a:endParaRPr lang="en-US" dirty="0"/>
          </a:p>
        </p:txBody>
      </p:sp>
      <p:sp>
        <p:nvSpPr>
          <p:cNvPr id="51" name="Rectangle 50"/>
          <p:cNvSpPr/>
          <p:nvPr/>
        </p:nvSpPr>
        <p:spPr>
          <a:xfrm>
            <a:off x="5486400" y="55626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52" name="TextBox 51"/>
          <p:cNvSpPr txBox="1"/>
          <p:nvPr/>
        </p:nvSpPr>
        <p:spPr>
          <a:xfrm>
            <a:off x="6629400" y="3886200"/>
            <a:ext cx="1707006"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2. And pass the</a:t>
            </a:r>
          </a:p>
          <a:p>
            <a:r>
              <a:rPr lang="en-US" dirty="0" smtClean="0"/>
              <a:t>Adapter to View</a:t>
            </a:r>
            <a:endParaRPr lang="en-US" dirty="0"/>
          </a:p>
        </p:txBody>
      </p:sp>
      <p:sp>
        <p:nvSpPr>
          <p:cNvPr id="21" name="TextBox 20"/>
          <p:cNvSpPr txBox="1"/>
          <p:nvPr/>
        </p:nvSpPr>
        <p:spPr>
          <a:xfrm>
            <a:off x="6781800" y="1143000"/>
            <a:ext cx="1276055" cy="646331"/>
          </a:xfrm>
          <a:prstGeom prst="rect">
            <a:avLst/>
          </a:prstGeom>
          <a:noFill/>
        </p:spPr>
        <p:txBody>
          <a:bodyPr wrap="none" rtlCol="0">
            <a:spAutoFit/>
          </a:bodyPr>
          <a:lstStyle/>
          <a:p>
            <a:r>
              <a:rPr lang="en-US" dirty="0" smtClean="0"/>
              <a:t>Cargo.aspx </a:t>
            </a:r>
          </a:p>
          <a:p>
            <a:r>
              <a:rPr lang="en-US" dirty="0" smtClean="0"/>
              <a:t>or cargo.jsp</a:t>
            </a:r>
            <a:endParaRPr lang="en-US" dirty="0"/>
          </a:p>
        </p:txBody>
      </p:sp>
      <p:sp>
        <p:nvSpPr>
          <p:cNvPr id="22" name="TextBox 21"/>
          <p:cNvSpPr txBox="1"/>
          <p:nvPr/>
        </p:nvSpPr>
        <p:spPr>
          <a:xfrm>
            <a:off x="228600" y="4038600"/>
            <a:ext cx="27432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Adapter\Model Presenter,…  Pattern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2"/>
                                        </p:tgtEl>
                                      </p:cBhvr>
                                    </p:animEffect>
                                    <p:animScale>
                                      <p:cBhvr>
                                        <p:cTn id="7" dur="250" autoRev="1" fill="hold"/>
                                        <p:tgtEl>
                                          <p:spTgt spid="4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0"/>
                                        </p:tgtEl>
                                      </p:cBhvr>
                                    </p:animEffect>
                                    <p:animScale>
                                      <p:cBhvr>
                                        <p:cTn id="10" dur="250" autoRev="1" fill="hold"/>
                                        <p:tgtEl>
                                          <p:spTgt spid="40"/>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mph" presetSubtype="0" fill="hold" grpId="0" nodeType="clickEffect">
                                  <p:stCondLst>
                                    <p:cond delay="0"/>
                                  </p:stCondLst>
                                  <p:childTnLst>
                                    <p:animEffect transition="out" filter="fade">
                                      <p:cBhvr>
                                        <p:cTn id="20" dur="500" tmFilter="0, 0; .2, .5; .8, .5; 1, 0"/>
                                        <p:tgtEl>
                                          <p:spTgt spid="43"/>
                                        </p:tgtEl>
                                      </p:cBhvr>
                                    </p:animEffect>
                                    <p:animScale>
                                      <p:cBhvr>
                                        <p:cTn id="21" dur="250" autoRev="1" fill="hold"/>
                                        <p:tgtEl>
                                          <p:spTgt spid="43"/>
                                        </p:tgtEl>
                                      </p:cBhvr>
                                      <p:by x="105000" y="105000"/>
                                    </p:animScale>
                                  </p:childTnLst>
                                </p:cTn>
                              </p:par>
                              <p:par>
                                <p:cTn id="22" presetID="26" presetClass="emph" presetSubtype="0" fill="hold" grpId="0" nodeType="withEffect">
                                  <p:stCondLst>
                                    <p:cond delay="0"/>
                                  </p:stCondLst>
                                  <p:childTnLst>
                                    <p:animEffect transition="out" filter="fade">
                                      <p:cBhvr>
                                        <p:cTn id="23" dur="500" tmFilter="0, 0; .2, .5; .8, .5; 1, 0"/>
                                        <p:tgtEl>
                                          <p:spTgt spid="31"/>
                                        </p:tgtEl>
                                      </p:cBhvr>
                                    </p:animEffect>
                                    <p:animScale>
                                      <p:cBhvr>
                                        <p:cTn id="24" dur="250" autoRev="1" fill="hold"/>
                                        <p:tgtEl>
                                          <p:spTgt spid="31"/>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iterate type="lt">
                                    <p:tmPct val="5000"/>
                                  </p:iterate>
                                  <p:childTnLst>
                                    <p:set>
                                      <p:cBhvr>
                                        <p:cTn id="28" dur="1" fill="hold">
                                          <p:stCondLst>
                                            <p:cond delay="0"/>
                                          </p:stCondLst>
                                        </p:cTn>
                                        <p:tgtEl>
                                          <p:spTgt spid="47"/>
                                        </p:tgtEl>
                                        <p:attrNameLst>
                                          <p:attrName>style.visibility</p:attrName>
                                        </p:attrNameLst>
                                      </p:cBhvr>
                                      <p:to>
                                        <p:strVal val="visible"/>
                                      </p:to>
                                    </p:set>
                                    <p:anim calcmode="lin" valueType="num">
                                      <p:cBhvr>
                                        <p:cTn id="29" dur="500" fill="hold"/>
                                        <p:tgtEl>
                                          <p:spTgt spid="47"/>
                                        </p:tgtEl>
                                        <p:attrNameLst>
                                          <p:attrName>ppt_w</p:attrName>
                                        </p:attrNameLst>
                                      </p:cBhvr>
                                      <p:tavLst>
                                        <p:tav tm="0">
                                          <p:val>
                                            <p:fltVal val="0"/>
                                          </p:val>
                                        </p:tav>
                                        <p:tav tm="100000">
                                          <p:val>
                                            <p:strVal val="#ppt_w"/>
                                          </p:val>
                                        </p:tav>
                                      </p:tavLst>
                                    </p:anim>
                                    <p:anim calcmode="lin" valueType="num">
                                      <p:cBhvr>
                                        <p:cTn id="30" dur="500" fill="hold"/>
                                        <p:tgtEl>
                                          <p:spTgt spid="47"/>
                                        </p:tgtEl>
                                        <p:attrNameLst>
                                          <p:attrName>ppt_h</p:attrName>
                                        </p:attrNameLst>
                                      </p:cBhvr>
                                      <p:tavLst>
                                        <p:tav tm="0">
                                          <p:val>
                                            <p:fltVal val="0"/>
                                          </p:val>
                                        </p:tav>
                                        <p:tav tm="100000">
                                          <p:val>
                                            <p:strVal val="#ppt_h"/>
                                          </p:val>
                                        </p:tav>
                                      </p:tavLst>
                                    </p:anim>
                                    <p:anim calcmode="lin" valueType="num">
                                      <p:cBhvr>
                                        <p:cTn id="31" dur="500" fill="hold"/>
                                        <p:tgtEl>
                                          <p:spTgt spid="47"/>
                                        </p:tgtEl>
                                        <p:attrNameLst>
                                          <p:attrName>style.rotation</p:attrName>
                                        </p:attrNameLst>
                                      </p:cBhvr>
                                      <p:tavLst>
                                        <p:tav tm="0">
                                          <p:val>
                                            <p:fltVal val="90"/>
                                          </p:val>
                                        </p:tav>
                                        <p:tav tm="100000">
                                          <p:val>
                                            <p:fltVal val="0"/>
                                          </p:val>
                                        </p:tav>
                                      </p:tavLst>
                                    </p:anim>
                                    <p:animEffect transition="in" filter="fade">
                                      <p:cBhvr>
                                        <p:cTn id="32" dur="500"/>
                                        <p:tgtEl>
                                          <p:spTgt spid="47"/>
                                        </p:tgtEl>
                                      </p:cBhvr>
                                    </p:animEffect>
                                  </p:childTnLst>
                                </p:cTn>
                              </p:par>
                              <p:par>
                                <p:cTn id="33" presetID="31" presetClass="entr" presetSubtype="0" fill="hold" grpId="0" nodeType="withEffect">
                                  <p:stCondLst>
                                    <p:cond delay="0"/>
                                  </p:stCondLst>
                                  <p:iterate type="lt">
                                    <p:tmPct val="5000"/>
                                  </p:iterate>
                                  <p:childTnLst>
                                    <p:set>
                                      <p:cBhvr>
                                        <p:cTn id="34" dur="1" fill="hold">
                                          <p:stCondLst>
                                            <p:cond delay="0"/>
                                          </p:stCondLst>
                                        </p:cTn>
                                        <p:tgtEl>
                                          <p:spTgt spid="49"/>
                                        </p:tgtEl>
                                        <p:attrNameLst>
                                          <p:attrName>style.visibility</p:attrName>
                                        </p:attrNameLst>
                                      </p:cBhvr>
                                      <p:to>
                                        <p:strVal val="visible"/>
                                      </p:to>
                                    </p:set>
                                    <p:anim calcmode="lin" valueType="num">
                                      <p:cBhvr>
                                        <p:cTn id="35" dur="500" fill="hold"/>
                                        <p:tgtEl>
                                          <p:spTgt spid="49"/>
                                        </p:tgtEl>
                                        <p:attrNameLst>
                                          <p:attrName>ppt_w</p:attrName>
                                        </p:attrNameLst>
                                      </p:cBhvr>
                                      <p:tavLst>
                                        <p:tav tm="0">
                                          <p:val>
                                            <p:fltVal val="0"/>
                                          </p:val>
                                        </p:tav>
                                        <p:tav tm="100000">
                                          <p:val>
                                            <p:strVal val="#ppt_w"/>
                                          </p:val>
                                        </p:tav>
                                      </p:tavLst>
                                    </p:anim>
                                    <p:anim calcmode="lin" valueType="num">
                                      <p:cBhvr>
                                        <p:cTn id="36" dur="500" fill="hold"/>
                                        <p:tgtEl>
                                          <p:spTgt spid="49"/>
                                        </p:tgtEl>
                                        <p:attrNameLst>
                                          <p:attrName>ppt_h</p:attrName>
                                        </p:attrNameLst>
                                      </p:cBhvr>
                                      <p:tavLst>
                                        <p:tav tm="0">
                                          <p:val>
                                            <p:fltVal val="0"/>
                                          </p:val>
                                        </p:tav>
                                        <p:tav tm="100000">
                                          <p:val>
                                            <p:strVal val="#ppt_h"/>
                                          </p:val>
                                        </p:tav>
                                      </p:tavLst>
                                    </p:anim>
                                    <p:anim calcmode="lin" valueType="num">
                                      <p:cBhvr>
                                        <p:cTn id="37" dur="500" fill="hold"/>
                                        <p:tgtEl>
                                          <p:spTgt spid="49"/>
                                        </p:tgtEl>
                                        <p:attrNameLst>
                                          <p:attrName>style.rotation</p:attrName>
                                        </p:attrNameLst>
                                      </p:cBhvr>
                                      <p:tavLst>
                                        <p:tav tm="0">
                                          <p:val>
                                            <p:fltVal val="90"/>
                                          </p:val>
                                        </p:tav>
                                        <p:tav tm="100000">
                                          <p:val>
                                            <p:fltVal val="0"/>
                                          </p:val>
                                        </p:tav>
                                      </p:tavLst>
                                    </p:anim>
                                    <p:animEffect transition="in" filter="fade">
                                      <p:cBhvr>
                                        <p:cTn id="38" dur="500"/>
                                        <p:tgtEl>
                                          <p:spTgt spid="49"/>
                                        </p:tgtEl>
                                      </p:cBhvr>
                                    </p:animEffect>
                                  </p:childTnLst>
                                </p:cTn>
                              </p:par>
                              <p:par>
                                <p:cTn id="39" presetID="31" presetClass="entr" presetSubtype="0" fill="hold" grpId="0" nodeType="withEffect">
                                  <p:stCondLst>
                                    <p:cond delay="0"/>
                                  </p:stCondLst>
                                  <p:iterate type="lt">
                                    <p:tmPct val="5000"/>
                                  </p:iterate>
                                  <p:childTnLst>
                                    <p:set>
                                      <p:cBhvr>
                                        <p:cTn id="40" dur="1" fill="hold">
                                          <p:stCondLst>
                                            <p:cond delay="0"/>
                                          </p:stCondLst>
                                        </p:cTn>
                                        <p:tgtEl>
                                          <p:spTgt spid="50"/>
                                        </p:tgtEl>
                                        <p:attrNameLst>
                                          <p:attrName>style.visibility</p:attrName>
                                        </p:attrNameLst>
                                      </p:cBhvr>
                                      <p:to>
                                        <p:strVal val="visible"/>
                                      </p:to>
                                    </p:set>
                                    <p:anim calcmode="lin" valueType="num">
                                      <p:cBhvr>
                                        <p:cTn id="41" dur="500" fill="hold"/>
                                        <p:tgtEl>
                                          <p:spTgt spid="50"/>
                                        </p:tgtEl>
                                        <p:attrNameLst>
                                          <p:attrName>ppt_w</p:attrName>
                                        </p:attrNameLst>
                                      </p:cBhvr>
                                      <p:tavLst>
                                        <p:tav tm="0">
                                          <p:val>
                                            <p:fltVal val="0"/>
                                          </p:val>
                                        </p:tav>
                                        <p:tav tm="100000">
                                          <p:val>
                                            <p:strVal val="#ppt_w"/>
                                          </p:val>
                                        </p:tav>
                                      </p:tavLst>
                                    </p:anim>
                                    <p:anim calcmode="lin" valueType="num">
                                      <p:cBhvr>
                                        <p:cTn id="42" dur="500" fill="hold"/>
                                        <p:tgtEl>
                                          <p:spTgt spid="50"/>
                                        </p:tgtEl>
                                        <p:attrNameLst>
                                          <p:attrName>ppt_h</p:attrName>
                                        </p:attrNameLst>
                                      </p:cBhvr>
                                      <p:tavLst>
                                        <p:tav tm="0">
                                          <p:val>
                                            <p:fltVal val="0"/>
                                          </p:val>
                                        </p:tav>
                                        <p:tav tm="100000">
                                          <p:val>
                                            <p:strVal val="#ppt_h"/>
                                          </p:val>
                                        </p:tav>
                                      </p:tavLst>
                                    </p:anim>
                                    <p:anim calcmode="lin" valueType="num">
                                      <p:cBhvr>
                                        <p:cTn id="43" dur="500" fill="hold"/>
                                        <p:tgtEl>
                                          <p:spTgt spid="50"/>
                                        </p:tgtEl>
                                        <p:attrNameLst>
                                          <p:attrName>style.rotation</p:attrName>
                                        </p:attrNameLst>
                                      </p:cBhvr>
                                      <p:tavLst>
                                        <p:tav tm="0">
                                          <p:val>
                                            <p:fltVal val="90"/>
                                          </p:val>
                                        </p:tav>
                                        <p:tav tm="100000">
                                          <p:val>
                                            <p:fltVal val="0"/>
                                          </p:val>
                                        </p:tav>
                                      </p:tavLst>
                                    </p:anim>
                                    <p:animEffect transition="in" filter="fade">
                                      <p:cBhvr>
                                        <p:cTn id="44" dur="500"/>
                                        <p:tgtEl>
                                          <p:spTgt spid="50"/>
                                        </p:tgtEl>
                                      </p:cBhvr>
                                    </p:animEffect>
                                  </p:childTnLst>
                                </p:cTn>
                              </p:par>
                              <p:par>
                                <p:cTn id="45" presetID="31" presetClass="entr" presetSubtype="0" fill="hold" grpId="0" nodeType="withEffect">
                                  <p:stCondLst>
                                    <p:cond delay="0"/>
                                  </p:stCondLst>
                                  <p:iterate type="lt">
                                    <p:tmPct val="5000"/>
                                  </p:iterate>
                                  <p:childTnLst>
                                    <p:set>
                                      <p:cBhvr>
                                        <p:cTn id="46" dur="1" fill="hold">
                                          <p:stCondLst>
                                            <p:cond delay="0"/>
                                          </p:stCondLst>
                                        </p:cTn>
                                        <p:tgtEl>
                                          <p:spTgt spid="51"/>
                                        </p:tgtEl>
                                        <p:attrNameLst>
                                          <p:attrName>style.visibility</p:attrName>
                                        </p:attrNameLst>
                                      </p:cBhvr>
                                      <p:to>
                                        <p:strVal val="visible"/>
                                      </p:to>
                                    </p:set>
                                    <p:anim calcmode="lin" valueType="num">
                                      <p:cBhvr>
                                        <p:cTn id="47" dur="500" fill="hold"/>
                                        <p:tgtEl>
                                          <p:spTgt spid="51"/>
                                        </p:tgtEl>
                                        <p:attrNameLst>
                                          <p:attrName>ppt_w</p:attrName>
                                        </p:attrNameLst>
                                      </p:cBhvr>
                                      <p:tavLst>
                                        <p:tav tm="0">
                                          <p:val>
                                            <p:fltVal val="0"/>
                                          </p:val>
                                        </p:tav>
                                        <p:tav tm="100000">
                                          <p:val>
                                            <p:strVal val="#ppt_w"/>
                                          </p:val>
                                        </p:tav>
                                      </p:tavLst>
                                    </p:anim>
                                    <p:anim calcmode="lin" valueType="num">
                                      <p:cBhvr>
                                        <p:cTn id="48" dur="500" fill="hold"/>
                                        <p:tgtEl>
                                          <p:spTgt spid="51"/>
                                        </p:tgtEl>
                                        <p:attrNameLst>
                                          <p:attrName>ppt_h</p:attrName>
                                        </p:attrNameLst>
                                      </p:cBhvr>
                                      <p:tavLst>
                                        <p:tav tm="0">
                                          <p:val>
                                            <p:fltVal val="0"/>
                                          </p:val>
                                        </p:tav>
                                        <p:tav tm="100000">
                                          <p:val>
                                            <p:strVal val="#ppt_h"/>
                                          </p:val>
                                        </p:tav>
                                      </p:tavLst>
                                    </p:anim>
                                    <p:anim calcmode="lin" valueType="num">
                                      <p:cBhvr>
                                        <p:cTn id="49" dur="500" fill="hold"/>
                                        <p:tgtEl>
                                          <p:spTgt spid="51"/>
                                        </p:tgtEl>
                                        <p:attrNameLst>
                                          <p:attrName>style.rotation</p:attrName>
                                        </p:attrNameLst>
                                      </p:cBhvr>
                                      <p:tavLst>
                                        <p:tav tm="0">
                                          <p:val>
                                            <p:fltVal val="90"/>
                                          </p:val>
                                        </p:tav>
                                        <p:tav tm="100000">
                                          <p:val>
                                            <p:fltVal val="0"/>
                                          </p:val>
                                        </p:tav>
                                      </p:tavLst>
                                    </p:anim>
                                    <p:animEffect transition="in" filter="fade">
                                      <p:cBhvr>
                                        <p:cTn id="50" dur="500"/>
                                        <p:tgtEl>
                                          <p:spTgt spid="51"/>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iterate type="lt">
                                    <p:tmPct val="5000"/>
                                  </p:iterate>
                                  <p:childTnLst>
                                    <p:set>
                                      <p:cBhvr>
                                        <p:cTn id="54" dur="1" fill="hold">
                                          <p:stCondLst>
                                            <p:cond delay="0"/>
                                          </p:stCondLst>
                                        </p:cTn>
                                        <p:tgtEl>
                                          <p:spTgt spid="52"/>
                                        </p:tgtEl>
                                        <p:attrNameLst>
                                          <p:attrName>style.visibility</p:attrName>
                                        </p:attrNameLst>
                                      </p:cBhvr>
                                      <p:to>
                                        <p:strVal val="visible"/>
                                      </p:to>
                                    </p:set>
                                    <p:anim calcmode="lin" valueType="num">
                                      <p:cBhvr>
                                        <p:cTn id="55" dur="1000" fill="hold"/>
                                        <p:tgtEl>
                                          <p:spTgt spid="52"/>
                                        </p:tgtEl>
                                        <p:attrNameLst>
                                          <p:attrName>ppt_w</p:attrName>
                                        </p:attrNameLst>
                                      </p:cBhvr>
                                      <p:tavLst>
                                        <p:tav tm="0">
                                          <p:val>
                                            <p:fltVal val="0"/>
                                          </p:val>
                                        </p:tav>
                                        <p:tav tm="100000">
                                          <p:val>
                                            <p:strVal val="#ppt_w"/>
                                          </p:val>
                                        </p:tav>
                                      </p:tavLst>
                                    </p:anim>
                                    <p:anim calcmode="lin" valueType="num">
                                      <p:cBhvr>
                                        <p:cTn id="56" dur="1000" fill="hold"/>
                                        <p:tgtEl>
                                          <p:spTgt spid="52"/>
                                        </p:tgtEl>
                                        <p:attrNameLst>
                                          <p:attrName>ppt_h</p:attrName>
                                        </p:attrNameLst>
                                      </p:cBhvr>
                                      <p:tavLst>
                                        <p:tav tm="0">
                                          <p:val>
                                            <p:fltVal val="0"/>
                                          </p:val>
                                        </p:tav>
                                        <p:tav tm="100000">
                                          <p:val>
                                            <p:strVal val="#ppt_h"/>
                                          </p:val>
                                        </p:tav>
                                      </p:tavLst>
                                    </p:anim>
                                    <p:anim calcmode="lin" valueType="num">
                                      <p:cBhvr>
                                        <p:cTn id="57" dur="1000" fill="hold"/>
                                        <p:tgtEl>
                                          <p:spTgt spid="52"/>
                                        </p:tgtEl>
                                        <p:attrNameLst>
                                          <p:attrName>style.rotation</p:attrName>
                                        </p:attrNameLst>
                                      </p:cBhvr>
                                      <p:tavLst>
                                        <p:tav tm="0">
                                          <p:val>
                                            <p:fltVal val="90"/>
                                          </p:val>
                                        </p:tav>
                                        <p:tav tm="100000">
                                          <p:val>
                                            <p:fltVal val="0"/>
                                          </p:val>
                                        </p:tav>
                                      </p:tavLst>
                                    </p:anim>
                                    <p:animEffect transition="in" filter="fade">
                                      <p:cBhvr>
                                        <p:cTn id="58" dur="1000"/>
                                        <p:tgtEl>
                                          <p:spTgt spid="52"/>
                                        </p:tgtEl>
                                      </p:cBhvr>
                                    </p:animEffect>
                                  </p:childTnLst>
                                </p:cTn>
                              </p:par>
                              <p:par>
                                <p:cTn id="59" presetID="31" presetClass="entr" presetSubtype="0" fill="hold" grpId="0" nodeType="withEffect">
                                  <p:stCondLst>
                                    <p:cond delay="0"/>
                                  </p:stCondLst>
                                  <p:iterate type="lt">
                                    <p:tmPct val="5000"/>
                                  </p:iterate>
                                  <p:childTnLst>
                                    <p:set>
                                      <p:cBhvr>
                                        <p:cTn id="60" dur="1" fill="hold">
                                          <p:stCondLst>
                                            <p:cond delay="0"/>
                                          </p:stCondLst>
                                        </p:cTn>
                                        <p:tgtEl>
                                          <p:spTgt spid="36"/>
                                        </p:tgtEl>
                                        <p:attrNameLst>
                                          <p:attrName>style.visibility</p:attrName>
                                        </p:attrNameLst>
                                      </p:cBhvr>
                                      <p:to>
                                        <p:strVal val="visible"/>
                                      </p:to>
                                    </p:set>
                                    <p:anim calcmode="lin" valueType="num">
                                      <p:cBhvr>
                                        <p:cTn id="61" dur="1000" fill="hold"/>
                                        <p:tgtEl>
                                          <p:spTgt spid="36"/>
                                        </p:tgtEl>
                                        <p:attrNameLst>
                                          <p:attrName>ppt_w</p:attrName>
                                        </p:attrNameLst>
                                      </p:cBhvr>
                                      <p:tavLst>
                                        <p:tav tm="0">
                                          <p:val>
                                            <p:fltVal val="0"/>
                                          </p:val>
                                        </p:tav>
                                        <p:tav tm="100000">
                                          <p:val>
                                            <p:strVal val="#ppt_w"/>
                                          </p:val>
                                        </p:tav>
                                      </p:tavLst>
                                    </p:anim>
                                    <p:anim calcmode="lin" valueType="num">
                                      <p:cBhvr>
                                        <p:cTn id="62" dur="1000" fill="hold"/>
                                        <p:tgtEl>
                                          <p:spTgt spid="36"/>
                                        </p:tgtEl>
                                        <p:attrNameLst>
                                          <p:attrName>ppt_h</p:attrName>
                                        </p:attrNameLst>
                                      </p:cBhvr>
                                      <p:tavLst>
                                        <p:tav tm="0">
                                          <p:val>
                                            <p:fltVal val="0"/>
                                          </p:val>
                                        </p:tav>
                                        <p:tav tm="100000">
                                          <p:val>
                                            <p:strVal val="#ppt_h"/>
                                          </p:val>
                                        </p:tav>
                                      </p:tavLst>
                                    </p:anim>
                                    <p:anim calcmode="lin" valueType="num">
                                      <p:cBhvr>
                                        <p:cTn id="63" dur="1000" fill="hold"/>
                                        <p:tgtEl>
                                          <p:spTgt spid="36"/>
                                        </p:tgtEl>
                                        <p:attrNameLst>
                                          <p:attrName>style.rotation</p:attrName>
                                        </p:attrNameLst>
                                      </p:cBhvr>
                                      <p:tavLst>
                                        <p:tav tm="0">
                                          <p:val>
                                            <p:fltVal val="90"/>
                                          </p:val>
                                        </p:tav>
                                        <p:tav tm="100000">
                                          <p:val>
                                            <p:fltVal val="0"/>
                                          </p:val>
                                        </p:tav>
                                      </p:tavLst>
                                    </p:anim>
                                    <p:animEffect transition="in" filter="fade">
                                      <p:cBhvr>
                                        <p:cTn id="64" dur="1000"/>
                                        <p:tgtEl>
                                          <p:spTgt spid="36"/>
                                        </p:tgtEl>
                                      </p:cBhvr>
                                    </p:animEffect>
                                  </p:childTnLst>
                                </p:cTn>
                              </p:par>
                              <p:par>
                                <p:cTn id="65" presetID="31" presetClass="entr" presetSubtype="0" fill="hold" grpId="0" nodeType="withEffect">
                                  <p:stCondLst>
                                    <p:cond delay="0"/>
                                  </p:stCondLst>
                                  <p:iterate type="lt">
                                    <p:tmPct val="5000"/>
                                  </p:iterate>
                                  <p:childTnLst>
                                    <p:set>
                                      <p:cBhvr>
                                        <p:cTn id="66" dur="1" fill="hold">
                                          <p:stCondLst>
                                            <p:cond delay="0"/>
                                          </p:stCondLst>
                                        </p:cTn>
                                        <p:tgtEl>
                                          <p:spTgt spid="46"/>
                                        </p:tgtEl>
                                        <p:attrNameLst>
                                          <p:attrName>style.visibility</p:attrName>
                                        </p:attrNameLst>
                                      </p:cBhvr>
                                      <p:to>
                                        <p:strVal val="visible"/>
                                      </p:to>
                                    </p:set>
                                    <p:anim calcmode="lin" valueType="num">
                                      <p:cBhvr>
                                        <p:cTn id="67" dur="1000" fill="hold"/>
                                        <p:tgtEl>
                                          <p:spTgt spid="46"/>
                                        </p:tgtEl>
                                        <p:attrNameLst>
                                          <p:attrName>ppt_w</p:attrName>
                                        </p:attrNameLst>
                                      </p:cBhvr>
                                      <p:tavLst>
                                        <p:tav tm="0">
                                          <p:val>
                                            <p:fltVal val="0"/>
                                          </p:val>
                                        </p:tav>
                                        <p:tav tm="100000">
                                          <p:val>
                                            <p:strVal val="#ppt_w"/>
                                          </p:val>
                                        </p:tav>
                                      </p:tavLst>
                                    </p:anim>
                                    <p:anim calcmode="lin" valueType="num">
                                      <p:cBhvr>
                                        <p:cTn id="68" dur="1000" fill="hold"/>
                                        <p:tgtEl>
                                          <p:spTgt spid="46"/>
                                        </p:tgtEl>
                                        <p:attrNameLst>
                                          <p:attrName>ppt_h</p:attrName>
                                        </p:attrNameLst>
                                      </p:cBhvr>
                                      <p:tavLst>
                                        <p:tav tm="0">
                                          <p:val>
                                            <p:fltVal val="0"/>
                                          </p:val>
                                        </p:tav>
                                        <p:tav tm="100000">
                                          <p:val>
                                            <p:strVal val="#ppt_h"/>
                                          </p:val>
                                        </p:tav>
                                      </p:tavLst>
                                    </p:anim>
                                    <p:anim calcmode="lin" valueType="num">
                                      <p:cBhvr>
                                        <p:cTn id="69" dur="1000" fill="hold"/>
                                        <p:tgtEl>
                                          <p:spTgt spid="46"/>
                                        </p:tgtEl>
                                        <p:attrNameLst>
                                          <p:attrName>style.rotation</p:attrName>
                                        </p:attrNameLst>
                                      </p:cBhvr>
                                      <p:tavLst>
                                        <p:tav tm="0">
                                          <p:val>
                                            <p:fltVal val="90"/>
                                          </p:val>
                                        </p:tav>
                                        <p:tav tm="100000">
                                          <p:val>
                                            <p:fltVal val="0"/>
                                          </p:val>
                                        </p:tav>
                                      </p:tavLst>
                                    </p:anim>
                                    <p:animEffect transition="in" filter="fade">
                                      <p:cBhvr>
                                        <p:cTn id="70"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6" grpId="0" animBg="1"/>
      <p:bldP spid="40" grpId="0" animBg="1"/>
      <p:bldP spid="42" grpId="0" animBg="1"/>
      <p:bldP spid="43" grpId="0" animBg="1"/>
      <p:bldP spid="46" grpId="0" animBg="1"/>
      <p:bldP spid="47" grpId="0" animBg="1"/>
      <p:bldP spid="49" grpId="0" animBg="1"/>
      <p:bldP spid="50" grpId="0" animBg="1"/>
      <p:bldP spid="51" grpId="0" animBg="1"/>
      <p:bldP spid="52" grpId="0" animBg="1"/>
      <p:bldP spid="2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benefits?</a:t>
            </a:r>
            <a:endParaRPr lang="en-US" dirty="0"/>
          </a:p>
        </p:txBody>
      </p:sp>
      <p:sp>
        <p:nvSpPr>
          <p:cNvPr id="3" name="Content Placeholder 2"/>
          <p:cNvSpPr>
            <a:spLocks noGrp="1"/>
          </p:cNvSpPr>
          <p:nvPr>
            <p:ph idx="1"/>
          </p:nvPr>
        </p:nvSpPr>
        <p:spPr>
          <a:xfrm>
            <a:off x="533400" y="1828800"/>
            <a:ext cx="8229600" cy="3611563"/>
          </a:xfrm>
        </p:spPr>
        <p:txBody>
          <a:bodyPr/>
          <a:lstStyle/>
          <a:p>
            <a:r>
              <a:rPr lang="en-US" dirty="0" smtClean="0"/>
              <a:t>Reduced complexity</a:t>
            </a:r>
          </a:p>
          <a:p>
            <a:r>
              <a:rPr lang="en-US" dirty="0" smtClean="0"/>
              <a:t>Continuous collaboration and feedback</a:t>
            </a:r>
          </a:p>
          <a:p>
            <a:r>
              <a:rPr lang="en-US" dirty="0" smtClean="0"/>
              <a:t>Translations are reduced to minimum</a:t>
            </a:r>
          </a:p>
          <a:p>
            <a:r>
              <a:rPr lang="en-US" dirty="0" smtClean="0"/>
              <a:t>Higher maintainability</a:t>
            </a:r>
          </a:p>
          <a:p>
            <a:r>
              <a:rPr lang="en-US" dirty="0" smtClean="0"/>
              <a:t>Etc…</a:t>
            </a:r>
          </a:p>
          <a:p>
            <a:endParaRPr lang="en-US" dirty="0" smtClean="0"/>
          </a:p>
          <a:p>
            <a:endParaRPr lang="en-US" dirty="0" smtClean="0"/>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Anti-patterns</a:t>
            </a:r>
            <a:endParaRPr lang="en-US" dirty="0"/>
          </a:p>
        </p:txBody>
      </p:sp>
      <p:sp>
        <p:nvSpPr>
          <p:cNvPr id="3" name="Content Placeholder 2"/>
          <p:cNvSpPr>
            <a:spLocks noGrp="1"/>
          </p:cNvSpPr>
          <p:nvPr>
            <p:ph idx="1"/>
          </p:nvPr>
        </p:nvSpPr>
        <p:spPr>
          <a:xfrm>
            <a:off x="533400" y="1600200"/>
            <a:ext cx="8229600" cy="2438400"/>
          </a:xfrm>
        </p:spPr>
        <p:txBody>
          <a:bodyPr>
            <a:normAutofit fontScale="92500" lnSpcReduction="20000"/>
          </a:bodyPr>
          <a:lstStyle/>
          <a:p>
            <a:r>
              <a:rPr lang="en-US" dirty="0" smtClean="0"/>
              <a:t>Anemic Domain Model</a:t>
            </a:r>
          </a:p>
          <a:p>
            <a:r>
              <a:rPr lang="en-US" dirty="0" smtClean="0"/>
              <a:t>Big Design Up-Front  (BDUF)</a:t>
            </a:r>
          </a:p>
          <a:p>
            <a:r>
              <a:rPr lang="en-US" dirty="0" smtClean="0"/>
              <a:t>Smart UI</a:t>
            </a:r>
          </a:p>
          <a:p>
            <a:r>
              <a:rPr lang="en-US" dirty="0" smtClean="0"/>
              <a:t>Represent Model Classes as Record Sets,…</a:t>
            </a:r>
          </a:p>
          <a:p>
            <a:pPr>
              <a:buNone/>
            </a:pPr>
            <a:r>
              <a:rPr lang="en-US" dirty="0" smtClean="0"/>
              <a:t>try to keep Model classes to POCO/POJO</a:t>
            </a:r>
          </a:p>
          <a:p>
            <a:pPr>
              <a:buNone/>
            </a:pPr>
            <a:endParaRPr lang="en-US" dirty="0" smtClean="0"/>
          </a:p>
          <a:p>
            <a:pPr>
              <a:buNone/>
            </a:pPr>
            <a:endParaRPr lang="en-US" dirty="0"/>
          </a:p>
        </p:txBody>
      </p:sp>
      <p:pic>
        <p:nvPicPr>
          <p:cNvPr id="2050" name="Picture 2"/>
          <p:cNvPicPr>
            <a:picLocks noChangeAspect="1" noChangeArrowheads="1"/>
          </p:cNvPicPr>
          <p:nvPr/>
        </p:nvPicPr>
        <p:blipFill>
          <a:blip r:embed="rId3"/>
          <a:srcRect/>
          <a:stretch>
            <a:fillRect/>
          </a:stretch>
        </p:blipFill>
        <p:spPr bwMode="auto">
          <a:xfrm>
            <a:off x="6629400" y="3733800"/>
            <a:ext cx="2286000" cy="2343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solidFill>
                  <a:srgbClr val="009900"/>
                </a:solidFill>
              </a:rPr>
              <a:t>Domain</a:t>
            </a:r>
            <a:r>
              <a:rPr lang="en-US" dirty="0" smtClean="0"/>
              <a:t> - particular field of knowledge</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smtClean="0"/>
              <a:t>Agile Practices</a:t>
            </a:r>
            <a:endParaRPr lang="en-US" dirty="0"/>
          </a:p>
        </p:txBody>
      </p:sp>
      <p:sp>
        <p:nvSpPr>
          <p:cNvPr id="3" name="Content Placeholder 2"/>
          <p:cNvSpPr>
            <a:spLocks noGrp="1"/>
          </p:cNvSpPr>
          <p:nvPr>
            <p:ph idx="1"/>
          </p:nvPr>
        </p:nvSpPr>
        <p:spPr>
          <a:xfrm>
            <a:off x="457200" y="1600201"/>
            <a:ext cx="8229600" cy="2895599"/>
          </a:xfrm>
        </p:spPr>
        <p:txBody>
          <a:bodyPr>
            <a:normAutofit/>
          </a:bodyPr>
          <a:lstStyle/>
          <a:p>
            <a:r>
              <a:rPr lang="en-US" dirty="0" smtClean="0"/>
              <a:t>Iterative Development</a:t>
            </a:r>
          </a:p>
          <a:p>
            <a:r>
              <a:rPr lang="en-US" dirty="0" smtClean="0"/>
              <a:t>Developers and domain experts have close relationship</a:t>
            </a:r>
          </a:p>
          <a:p>
            <a:r>
              <a:rPr lang="en-US" dirty="0" smtClean="0"/>
              <a:t>TDD</a:t>
            </a:r>
          </a:p>
          <a:p>
            <a:r>
              <a:rPr lang="en-US" dirty="0" smtClean="0"/>
              <a:t>Continuous Refactoring</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792162"/>
          </a:xfrm>
        </p:spPr>
        <p:txBody>
          <a:bodyPr>
            <a:normAutofit/>
          </a:bodyPr>
          <a:lstStyle/>
          <a:p>
            <a:r>
              <a:rPr lang="en-US" dirty="0" smtClean="0"/>
              <a:t>Tools and Frameworks</a:t>
            </a:r>
            <a:endParaRPr lang="en-US" dirty="0"/>
          </a:p>
        </p:txBody>
      </p:sp>
      <p:sp>
        <p:nvSpPr>
          <p:cNvPr id="3" name="Content Placeholder 2"/>
          <p:cNvSpPr>
            <a:spLocks noGrp="1"/>
          </p:cNvSpPr>
          <p:nvPr>
            <p:ph idx="1"/>
          </p:nvPr>
        </p:nvSpPr>
        <p:spPr>
          <a:xfrm>
            <a:off x="457200" y="2362200"/>
            <a:ext cx="7696200" cy="3124200"/>
          </a:xfrm>
        </p:spPr>
        <p:txBody>
          <a:bodyPr>
            <a:normAutofit/>
          </a:bodyPr>
          <a:lstStyle/>
          <a:p>
            <a:r>
              <a:rPr lang="en-US" dirty="0" err="1" smtClean="0"/>
              <a:t>IoC</a:t>
            </a:r>
            <a:r>
              <a:rPr lang="en-US" dirty="0" smtClean="0"/>
              <a:t> &amp; DI containers </a:t>
            </a:r>
          </a:p>
          <a:p>
            <a:r>
              <a:rPr lang="en-US" dirty="0" smtClean="0"/>
              <a:t>AOP frameworks </a:t>
            </a:r>
          </a:p>
          <a:p>
            <a:r>
              <a:rPr lang="en-US" dirty="0" smtClean="0"/>
              <a:t>ORMs</a:t>
            </a:r>
          </a:p>
          <a:p>
            <a:r>
              <a:rPr lang="en-US" dirty="0" smtClean="0"/>
              <a:t>Mocking Frameworks</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r>
              <a:rPr lang="en-US" dirty="0" smtClean="0">
                <a:hlinkClick r:id="rId3"/>
              </a:rPr>
              <a:t>Domain-Driven Design: Tackling Complexity in the Heart of Software</a:t>
            </a:r>
            <a:endParaRPr lang="en-US" dirty="0" smtClean="0"/>
          </a:p>
          <a:p>
            <a:r>
              <a:rPr lang="en-US" dirty="0" smtClean="0">
                <a:hlinkClick r:id="rId4"/>
              </a:rPr>
              <a:t>Domain Driven Design Quickly</a:t>
            </a:r>
            <a:endParaRPr lang="en-US" dirty="0" smtClean="0"/>
          </a:p>
          <a:p>
            <a:r>
              <a:rPr lang="en-US" dirty="0" smtClean="0">
                <a:hlinkClick r:id="rId5"/>
              </a:rPr>
              <a:t>Applying Domain-Driven Design and Patterns: With Examples in C# and .NET</a:t>
            </a:r>
            <a:endParaRPr lang="en-US" dirty="0" smtClean="0"/>
          </a:p>
          <a:p>
            <a:r>
              <a:rPr lang="en-US" dirty="0" smtClean="0">
                <a:hlinkClick r:id="rId6"/>
              </a:rPr>
              <a:t>Patterns of Enterprise Application Architecture</a:t>
            </a:r>
            <a:endParaRPr lang="en-US" dirty="0" smtClean="0"/>
          </a:p>
          <a:p>
            <a:r>
              <a:rPr lang="en-US" dirty="0" smtClean="0">
                <a:hlinkClick r:id="rId7"/>
              </a:rPr>
              <a:t>.NET Domain-Driven Design with C#: Problem - Design – Solution</a:t>
            </a:r>
            <a:endParaRPr lang="en-US" dirty="0" smtClean="0"/>
          </a:p>
          <a:p>
            <a:r>
              <a:rPr lang="en-US" dirty="0" smtClean="0"/>
              <a:t>Cargo DDD Application Sample – </a:t>
            </a:r>
            <a:r>
              <a:rPr lang="en-US" dirty="0" smtClean="0">
                <a:hlinkClick r:id="rId8"/>
              </a:rPr>
              <a:t>C# implementation</a:t>
            </a:r>
            <a:r>
              <a:rPr lang="en-US" dirty="0" smtClean="0"/>
              <a:t>/ </a:t>
            </a:r>
            <a:r>
              <a:rPr lang="en-US" dirty="0" smtClean="0">
                <a:hlinkClick r:id="rId9"/>
              </a:rPr>
              <a:t>Java implementation</a:t>
            </a:r>
            <a:endParaRPr lang="en-US" dirty="0" smtClean="0"/>
          </a:p>
          <a:p>
            <a:r>
              <a:rPr lang="en-US" dirty="0" smtClean="0">
                <a:hlinkClick r:id="rId10"/>
              </a:rPr>
              <a:t>My Blog Post - Domain Driven Design: Learning</a:t>
            </a:r>
            <a:endParaRPr lang="en-US" dirty="0" smtClean="0"/>
          </a:p>
          <a:p>
            <a:r>
              <a:rPr lang="en-US" dirty="0" smtClean="0"/>
              <a:t>My e-mail </a:t>
            </a:r>
            <a:r>
              <a:rPr lang="en-US" dirty="0" smtClean="0">
                <a:hlinkClick r:id="rId11"/>
              </a:rPr>
              <a:t>artur.trosin@gmail.com</a:t>
            </a:r>
            <a:r>
              <a:rPr lang="en-US" dirty="0" smtClean="0"/>
              <a:t> </a:t>
            </a:r>
            <a:r>
              <a:rPr lang="en-US" dirty="0" smtClean="0">
                <a:sym typeface="Wingdings" pitchFamily="2" charset="2"/>
              </a:rPr>
              <a:t></a:t>
            </a:r>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a:t>
            </a:r>
            <a:endParaRPr lang="en-US" dirty="0"/>
          </a:p>
        </p:txBody>
      </p:sp>
      <p:sp>
        <p:nvSpPr>
          <p:cNvPr id="4" name="Title 1"/>
          <p:cNvSpPr txBox="1">
            <a:spLocks/>
          </p:cNvSpPr>
          <p:nvPr/>
        </p:nvSpPr>
        <p:spPr>
          <a:xfrm>
            <a:off x="457200" y="2514600"/>
            <a:ext cx="8229600" cy="1143000"/>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Thank</a:t>
            </a:r>
            <a:r>
              <a:rPr kumimoji="0" lang="en-US" sz="4400" b="0" i="0" u="none" strike="noStrike" kern="1200" cap="none" spc="0" normalizeH="0" noProof="0" dirty="0" smtClean="0">
                <a:ln>
                  <a:noFill/>
                </a:ln>
                <a:solidFill>
                  <a:schemeClr val="tx1"/>
                </a:solidFill>
                <a:effectLst/>
                <a:uLnTx/>
                <a:uFillTx/>
                <a:latin typeface="+mj-lt"/>
                <a:ea typeface="+mj-ea"/>
                <a:cs typeface="+mj-cs"/>
              </a:rPr>
              <a:t> you</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Questions?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Two main DDD premises</a:t>
            </a:r>
            <a:endParaRPr lang="en-US" dirty="0"/>
          </a:p>
        </p:txBody>
      </p:sp>
      <p:sp>
        <p:nvSpPr>
          <p:cNvPr id="3" name="Содержимое 2"/>
          <p:cNvSpPr>
            <a:spLocks noGrp="1"/>
          </p:cNvSpPr>
          <p:nvPr>
            <p:ph idx="1"/>
          </p:nvPr>
        </p:nvSpPr>
        <p:spPr>
          <a:xfrm>
            <a:off x="457200" y="1600201"/>
            <a:ext cx="8229600" cy="2667000"/>
          </a:xfrm>
        </p:spPr>
        <p:txBody>
          <a:bodyPr/>
          <a:lstStyle/>
          <a:p>
            <a:pPr marL="514350" indent="-514350">
              <a:buAutoNum type="arabicPeriod"/>
            </a:pPr>
            <a:r>
              <a:rPr lang="en-US" u="sng" dirty="0" smtClean="0"/>
              <a:t>Primary focus </a:t>
            </a:r>
            <a:r>
              <a:rPr lang="en-US" dirty="0" smtClean="0"/>
              <a:t>should be on the </a:t>
            </a:r>
            <a:r>
              <a:rPr lang="en-US" u="sng" dirty="0" smtClean="0">
                <a:solidFill>
                  <a:srgbClr val="009900"/>
                </a:solidFill>
              </a:rPr>
              <a:t>domain</a:t>
            </a:r>
            <a:r>
              <a:rPr lang="en-US" u="sng" dirty="0" smtClean="0"/>
              <a:t> and </a:t>
            </a:r>
            <a:r>
              <a:rPr lang="en-US" u="sng" dirty="0" smtClean="0">
                <a:solidFill>
                  <a:srgbClr val="009900"/>
                </a:solidFill>
              </a:rPr>
              <a:t>domain logic</a:t>
            </a:r>
          </a:p>
          <a:p>
            <a:pPr marL="514350" indent="-514350">
              <a:buAutoNum type="arabicPeriod"/>
            </a:pPr>
            <a:r>
              <a:rPr lang="en-US" u="sng" dirty="0" smtClean="0"/>
              <a:t>Complex </a:t>
            </a:r>
            <a:r>
              <a:rPr lang="en-US" u="sng" dirty="0" smtClean="0">
                <a:solidFill>
                  <a:srgbClr val="009900"/>
                </a:solidFill>
              </a:rPr>
              <a:t>domain</a:t>
            </a:r>
            <a:r>
              <a:rPr lang="en-US" u="sng" dirty="0" smtClean="0"/>
              <a:t> </a:t>
            </a:r>
            <a:r>
              <a:rPr lang="en-US" dirty="0" smtClean="0"/>
              <a:t>designs should be </a:t>
            </a:r>
            <a:r>
              <a:rPr lang="en-US" u="sng" dirty="0" smtClean="0"/>
              <a:t>based on a model</a:t>
            </a:r>
          </a:p>
          <a:p>
            <a:pPr marL="514350" indent="-514350">
              <a:buAutoNum type="arabicPeriod"/>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62200" y="5257800"/>
            <a:ext cx="4724400" cy="914400"/>
          </a:xfrm>
        </p:spPr>
        <p:txBody>
          <a:bodyPr>
            <a:normAutofit/>
          </a:bodyPr>
          <a:lstStyle/>
          <a:p>
            <a:r>
              <a:rPr lang="en-US" sz="3200" dirty="0" smtClean="0"/>
              <a:t>Atom Models Evolution</a:t>
            </a:r>
            <a:endParaRPr lang="en-US" sz="3200" dirty="0"/>
          </a:p>
        </p:txBody>
      </p:sp>
      <p:pic>
        <p:nvPicPr>
          <p:cNvPr id="2050" name="Picture 2"/>
          <p:cNvPicPr>
            <a:picLocks noGrp="1" noChangeAspect="1" noChangeArrowheads="1"/>
          </p:cNvPicPr>
          <p:nvPr>
            <p:ph idx="1"/>
          </p:nvPr>
        </p:nvPicPr>
        <p:blipFill>
          <a:blip r:embed="rId3"/>
          <a:srcRect/>
          <a:stretch>
            <a:fillRect/>
          </a:stretch>
        </p:blipFill>
        <p:spPr bwMode="auto">
          <a:xfrm>
            <a:off x="4343400" y="2209800"/>
            <a:ext cx="3810000" cy="2371725"/>
          </a:xfrm>
          <a:prstGeom prst="rect">
            <a:avLst/>
          </a:prstGeom>
          <a:noFill/>
          <a:ln w="9525">
            <a:noFill/>
            <a:miter lim="800000"/>
            <a:headEnd/>
            <a:tailEnd/>
          </a:ln>
          <a:effectLst/>
        </p:spPr>
      </p:pic>
      <p:sp>
        <p:nvSpPr>
          <p:cNvPr id="4" name="Заголовок 1"/>
          <p:cNvSpPr txBox="1">
            <a:spLocks/>
          </p:cNvSpPr>
          <p:nvPr/>
        </p:nvSpPr>
        <p:spPr>
          <a:xfrm>
            <a:off x="533400" y="152400"/>
            <a:ext cx="8229600" cy="9906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Why models?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Овал 4"/>
          <p:cNvSpPr/>
          <p:nvPr/>
        </p:nvSpPr>
        <p:spPr>
          <a:xfrm>
            <a:off x="1143000" y="2286000"/>
            <a:ext cx="2362200" cy="22098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solidFill>
                  <a:srgbClr val="009900"/>
                </a:solidFill>
              </a:rPr>
              <a:t>Domain Model </a:t>
            </a:r>
            <a:r>
              <a:rPr lang="en-US" dirty="0" smtClean="0"/>
              <a:t>-</a:t>
            </a:r>
            <a:r>
              <a:rPr lang="en-US" i="1" dirty="0" smtClean="0"/>
              <a:t> is a rigorously organized and selective </a:t>
            </a:r>
            <a:r>
              <a:rPr lang="en-US" i="1" dirty="0" smtClean="0">
                <a:solidFill>
                  <a:srgbClr val="00B0F0"/>
                </a:solidFill>
              </a:rPr>
              <a:t>abstraction</a:t>
            </a:r>
            <a:r>
              <a:rPr lang="en-US" i="1" dirty="0" smtClean="0"/>
              <a:t> of the (Business) </a:t>
            </a:r>
            <a:r>
              <a:rPr lang="en-US" i="1" dirty="0" smtClean="0">
                <a:solidFill>
                  <a:srgbClr val="009900"/>
                </a:solidFill>
              </a:rPr>
              <a:t>Domain</a:t>
            </a:r>
            <a:r>
              <a:rPr lang="en-US" i="1" dirty="0" smtClean="0"/>
              <a:t> knowledge.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docProps/app.xml><?xml version="1.0" encoding="utf-8"?>
<Properties xmlns="http://schemas.openxmlformats.org/officeDocument/2006/extended-properties" xmlns:vt="http://schemas.openxmlformats.org/officeDocument/2006/docPropsVTypes">
  <Template/>
  <TotalTime>9084</TotalTime>
  <Words>6719</Words>
  <Application>Microsoft Office PowerPoint</Application>
  <PresentationFormat>Экран (4:3)</PresentationFormat>
  <Paragraphs>951</Paragraphs>
  <Slides>43</Slides>
  <Notes>42</Notes>
  <HiddenSlides>0</HiddenSlides>
  <MMClips>0</MMClips>
  <ScaleCrop>false</ScaleCrop>
  <HeadingPairs>
    <vt:vector size="4" baseType="variant">
      <vt:variant>
        <vt:lpstr>Тема</vt:lpstr>
      </vt:variant>
      <vt:variant>
        <vt:i4>1</vt:i4>
      </vt:variant>
      <vt:variant>
        <vt:lpstr>Заголовки слайдов</vt:lpstr>
      </vt:variant>
      <vt:variant>
        <vt:i4>43</vt:i4>
      </vt:variant>
    </vt:vector>
  </HeadingPairs>
  <TitlesOfParts>
    <vt:vector size="44" baseType="lpstr">
      <vt:lpstr>Office Theme</vt:lpstr>
      <vt:lpstr>Domain-Driven Design (DDD) from theory to practice</vt:lpstr>
      <vt:lpstr>Before start</vt:lpstr>
      <vt:lpstr>Why DDD nowadays?</vt:lpstr>
      <vt:lpstr>Domain - particular field of knowledge</vt:lpstr>
      <vt:lpstr>Two main DDD premises</vt:lpstr>
      <vt:lpstr>Atom Models Evolution</vt:lpstr>
      <vt:lpstr>Even Music has a Model</vt:lpstr>
      <vt:lpstr>Слайд 8</vt:lpstr>
      <vt:lpstr>Domain Model - is a rigorously organized and selective abstraction of the (Business) Domain knowledge. </vt:lpstr>
      <vt:lpstr>Collaboration</vt:lpstr>
      <vt:lpstr>Слайд 11</vt:lpstr>
      <vt:lpstr>Ubiquitous Language</vt:lpstr>
      <vt:lpstr>What is DDD?</vt:lpstr>
      <vt:lpstr>Building blocks</vt:lpstr>
      <vt:lpstr>Classic Layering</vt:lpstr>
      <vt:lpstr>DDD recommended-Layering</vt:lpstr>
      <vt:lpstr>Organizing Domain Logic Patterns</vt:lpstr>
      <vt:lpstr>Слайд 18</vt:lpstr>
      <vt:lpstr>Cargo Sample</vt:lpstr>
      <vt:lpstr>Слайд 20</vt:lpstr>
      <vt:lpstr>Слайд 21</vt:lpstr>
      <vt:lpstr>Слайд 22</vt:lpstr>
      <vt:lpstr>Collaboration: gathering requirements</vt:lpstr>
      <vt:lpstr>Model Evolution: Step 1</vt:lpstr>
      <vt:lpstr>Model Evolution: Step 2</vt:lpstr>
      <vt:lpstr>Слайд 26</vt:lpstr>
      <vt:lpstr>Слайд 27</vt:lpstr>
      <vt:lpstr>Cargo’s Ubiquitous Language</vt:lpstr>
      <vt:lpstr>Domain Model Isolation</vt:lpstr>
      <vt:lpstr>Слайд 30</vt:lpstr>
      <vt:lpstr>How about design principles &amp; patterns within Domain Layer?</vt:lpstr>
      <vt:lpstr>Strategy (a.k.a Policy)</vt:lpstr>
      <vt:lpstr>Refactoring to Policy</vt:lpstr>
      <vt:lpstr>Слайд 34</vt:lpstr>
      <vt:lpstr>Expose to External World</vt:lpstr>
      <vt:lpstr>MVC &amp; Remote Facade</vt:lpstr>
      <vt:lpstr>MVC &amp; Domain Model Isolation</vt:lpstr>
      <vt:lpstr>DDD benefits?</vt:lpstr>
      <vt:lpstr>DDD Anti-patterns</vt:lpstr>
      <vt:lpstr>Agile Practices</vt:lpstr>
      <vt:lpstr>Tools and Frameworks</vt:lpstr>
      <vt:lpstr>References</vt:lpstr>
      <vt:lpstr>Finally{}</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mcserver</cp:lastModifiedBy>
  <cp:revision>2297</cp:revision>
  <dcterms:created xsi:type="dcterms:W3CDTF">2009-04-10T08:31:11Z</dcterms:created>
  <dcterms:modified xsi:type="dcterms:W3CDTF">2009-05-11T17:56:04Z</dcterms:modified>
</cp:coreProperties>
</file>