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diagrams/data11.xml" ContentType="application/vnd.openxmlformats-officedocument.drawingml.diagramData+xml"/>
  <Override PartName="/ppt/notesSlides/notesSlide36.xml" ContentType="application/vnd.openxmlformats-officedocument.presentationml.notesSlide+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71286" autoAdjust="0"/>
  </p:normalViewPr>
  <p:slideViewPr>
    <p:cSldViewPr>
      <p:cViewPr>
        <p:scale>
          <a:sx n="100" d="100"/>
          <a:sy n="100" d="100"/>
        </p:scale>
        <p:origin x="-510" y="6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5/4/2009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Business </a:t>
            </a:r>
            <a:r>
              <a:rPr lang="en-US" dirty="0" err="1" smtClean="0"/>
              <a:t>Expertii</a:t>
            </a:r>
            <a:r>
              <a:rPr lang="en-US" dirty="0" smtClean="0"/>
              <a:t> au un set de </a:t>
            </a:r>
            <a:r>
              <a:rPr lang="en-US" dirty="0" err="1" smtClean="0"/>
              <a:t>termeni</a:t>
            </a:r>
            <a:r>
              <a:rPr lang="en-US" dirty="0" smtClean="0"/>
              <a:t>,</a:t>
            </a:r>
          </a:p>
          <a:p>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endParaRPr lang="en-US" dirty="0" smtClean="0"/>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a:t>
            </a:r>
            <a:r>
              <a:rPr lang="en-US" dirty="0" smtClean="0"/>
              <a:t>: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a:t>
            </a:r>
            <a:r>
              <a:rPr lang="en-US" dirty="0" smtClean="0"/>
              <a:t>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a:t>
            </a:r>
            <a:r>
              <a:rPr lang="en-US" dirty="0" smtClean="0"/>
              <a:t>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de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a:t>
            </a:r>
            <a:r>
              <a:rPr lang="en-US" dirty="0" smtClean="0"/>
              <a:t>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a:t>
            </a:r>
            <a:r>
              <a:rPr lang="en-US" b="1" baseline="0" dirty="0" smtClean="0"/>
              <a:t>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a:t>
            </a:r>
            <a:r>
              <a:rPr lang="en-US" dirty="0" smtClean="0"/>
              <a:t>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CLICK SLIDE,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5/4/2009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r>
              <a:rPr lang="en-US" dirty="0" smtClean="0">
                <a:solidFill>
                  <a:schemeClr val="tx1"/>
                </a:solidFill>
              </a:rPr>
              <a:t>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DDD</a:t>
            </a:r>
            <a:r>
              <a:rPr lang="en-US" dirty="0" smtClean="0"/>
              <a:t>?</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5756</TotalTime>
  <Words>7900</Words>
  <Application>Microsoft Office PowerPoint</Application>
  <PresentationFormat>Экран (4:3)</PresentationFormat>
  <Paragraphs>995</Paragraphs>
  <Slides>56</Slides>
  <Notes>49</Notes>
  <HiddenSlides>3</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Слайд 20</vt:lpstr>
      <vt:lpstr>Associations</vt:lpstr>
      <vt:lpstr>Entities</vt:lpstr>
      <vt:lpstr>Value Objects</vt:lpstr>
      <vt:lpstr>Services</vt:lpstr>
      <vt:lpstr>Modules</vt:lpstr>
      <vt:lpstr>Aggregates</vt:lpstr>
      <vt:lpstr>Factories</vt:lpstr>
      <vt:lpstr>Repositories</vt:lpstr>
      <vt:lpstr>Cargo Sample</vt:lpstr>
      <vt:lpstr>Слайд 30</vt:lpstr>
      <vt:lpstr>Слайд 31</vt:lpstr>
      <vt:lpstr>Слайд 32</vt:lpstr>
      <vt:lpstr>Collaboration: gathering requirements</vt:lpstr>
      <vt:lpstr>Model Evolution: Step 1</vt:lpstr>
      <vt:lpstr>Model Evolution: Step 2</vt:lpstr>
      <vt:lpstr>Слайд 36</vt:lpstr>
      <vt:lpstr>Слайд 37</vt:lpstr>
      <vt:lpstr>Cargo’s Ubiquitous Language</vt:lpstr>
      <vt:lpstr>Domain Model Isolation</vt:lpstr>
      <vt:lpstr>Слайд 40</vt:lpstr>
      <vt:lpstr>How about design principles &amp; patterns within Domain Layer?</vt:lpstr>
      <vt:lpstr>Specification</vt:lpstr>
      <vt:lpstr>Real Sample</vt:lpstr>
      <vt:lpstr>Strategy (a.k.a Policy)</vt:lpstr>
      <vt:lpstr>Refactoring to Policy</vt:lpstr>
      <vt:lpstr>Слайд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1465</cp:revision>
  <dcterms:created xsi:type="dcterms:W3CDTF">2009-04-10T08:31:11Z</dcterms:created>
  <dcterms:modified xsi:type="dcterms:W3CDTF">2009-05-04T18:15:58Z</dcterms:modified>
</cp:coreProperties>
</file>