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9002</TotalTime>
  <Words>6713</Words>
  <Application>Microsoft Office PowerPoint</Application>
  <PresentationFormat>Экран (4:3)</PresentationFormat>
  <Paragraphs>950</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2293</cp:revision>
  <dcterms:created xsi:type="dcterms:W3CDTF">2009-04-10T08:31:11Z</dcterms:created>
  <dcterms:modified xsi:type="dcterms:W3CDTF">2009-05-11T16:34:12Z</dcterms:modified>
</cp:coreProperties>
</file>