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7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9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5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95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5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9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5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1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45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Arte com nuvens em tinta a óleo">
            <a:extLst>
              <a:ext uri="{FF2B5EF4-FFF2-40B4-BE49-F238E27FC236}">
                <a16:creationId xmlns:a16="http://schemas.microsoft.com/office/drawing/2014/main" id="{6A6DABE1-1D03-D590-78F7-60861E60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226" r="1" b="444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C5CDA6-39F5-2A37-E06C-2E27A4C38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842" y="731061"/>
            <a:ext cx="6347918" cy="3670098"/>
          </a:xfrm>
        </p:spPr>
        <p:txBody>
          <a:bodyPr anchor="b">
            <a:normAutofit/>
          </a:bodyPr>
          <a:lstStyle/>
          <a:p>
            <a:r>
              <a:rPr lang="pt-BR" sz="15000" dirty="0">
                <a:solidFill>
                  <a:srgbClr val="FFFFFF"/>
                </a:solidFill>
              </a:rPr>
              <a:t>MIMI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CF3EA-DDB3-4E90-352E-CED8A1D9F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841" y="4800600"/>
            <a:ext cx="2429888" cy="1834283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Modelagem baseada no Youtube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A82D953-6038-60A9-DB67-617C64B10A68}"/>
              </a:ext>
            </a:extLst>
          </p:cNvPr>
          <p:cNvSpPr txBox="1">
            <a:spLocks/>
          </p:cNvSpPr>
          <p:nvPr/>
        </p:nvSpPr>
        <p:spPr>
          <a:xfrm>
            <a:off x="8462314" y="4892041"/>
            <a:ext cx="2863561" cy="1392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800" dirty="0">
                <a:solidFill>
                  <a:srgbClr val="FFFFFF"/>
                </a:solidFill>
              </a:rPr>
              <a:t>Artur Vidal Krause</a:t>
            </a:r>
            <a:br>
              <a:rPr lang="pt-BR" sz="1800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Bruno Luís Zerbinatto Rosa</a:t>
            </a:r>
            <a:br>
              <a:rPr lang="pt-BR" sz="1800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Gustavo de Oliveira da Silva</a:t>
            </a:r>
            <a:br>
              <a:rPr lang="pt-BR" sz="1800" dirty="0">
                <a:solidFill>
                  <a:srgbClr val="FFFFFF"/>
                </a:solidFill>
              </a:rPr>
            </a:br>
            <a:r>
              <a:rPr lang="pt-BR" sz="1800" dirty="0">
                <a:solidFill>
                  <a:srgbClr val="FFFFFF"/>
                </a:solidFill>
              </a:rPr>
              <a:t>minimundo grupo 12</a:t>
            </a:r>
          </a:p>
        </p:txBody>
      </p:sp>
    </p:spTree>
    <p:extLst>
      <p:ext uri="{BB962C8B-B14F-4D97-AF65-F5344CB8AC3E}">
        <p14:creationId xmlns:p14="http://schemas.microsoft.com/office/powerpoint/2010/main" val="194613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09F12-740C-1A71-3AA2-C6ABEB73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7AE9D-1AE6-9C1E-E3CA-170F3BBA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354D11-A29C-4B98-48B8-7E4A808C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91B89B11-AF28-4A03-42EC-326621DCF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18"/>
          <a:stretch/>
        </p:blipFill>
        <p:spPr>
          <a:xfrm>
            <a:off x="838200" y="1515586"/>
            <a:ext cx="10694536" cy="52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7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CFE6-82AA-7C93-291E-56E551B7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42E3F-C471-AF3B-7D24-41550411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D98C5-CC45-197A-D709-1F841A2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2C32522-8313-A82A-1110-315D4A4A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2"/>
          <a:stretch/>
        </p:blipFill>
        <p:spPr>
          <a:xfrm>
            <a:off x="838200" y="2113959"/>
            <a:ext cx="1069453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2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BF91-B5C0-DD50-4B3F-EA542270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D8C36-7464-4403-FAE4-971A8E43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D1701E-73EC-A059-55D7-B1F2AA77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9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3685C-2BC3-4D37-20DF-69A02E46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Inspiração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10748-BE9E-85F9-BD23-8FDC4E84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Youtube: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E95E9C-1788-FD8C-29F7-0D13D149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77" y="1681856"/>
            <a:ext cx="8755462" cy="46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A8243-5CB7-754E-0AF5-AA2BBD9B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8D002-F544-EB8F-7934-DCCC864F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42B550-C019-468A-9D9D-F9E0CF92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449" y="0"/>
            <a:ext cx="5460551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4C62087-406E-766D-96F5-A4E81BB37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88797"/>
            <a:ext cx="5364984" cy="47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C4B1-A4D7-AE29-56FC-62D44C539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60B7-C3CE-D80C-667B-75C00E4C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EC1A0-426F-6E8F-B77D-C47505B9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52" y="0"/>
            <a:ext cx="5864948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A086FA7-A001-3B76-31C5-A3207D88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50" y="2042367"/>
            <a:ext cx="5328202" cy="44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8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710F6-3575-AE53-4788-257420A5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98BF5-4BF6-F968-A4E4-C08047A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B35A54-6A63-FF6A-3C89-C37C6907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6" y="1861661"/>
            <a:ext cx="5292284" cy="3688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FC4FDD-4182-BC10-4BB4-C6083AFC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68" y="1690688"/>
            <a:ext cx="5135982" cy="40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FC6BC-0F5A-C9D4-FEB5-F9EFE7B2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9DDD5-E22A-0AAD-D809-4A9F55F3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A348FA-5162-FA4C-C749-181B9537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20" y="0"/>
            <a:ext cx="618404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891BEA-4D87-147F-3414-CBAE1C4B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20" y="2824494"/>
            <a:ext cx="4773500" cy="332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6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FF69-B9F1-FCE2-3F17-FDAB40FE3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9EA4-220A-43F8-2A01-70C40D67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– Rel.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834CB3-A680-6393-EA2D-B2864C19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18" y="0"/>
            <a:ext cx="5929782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B4984FE-11B7-739E-6CFC-8B247C2B5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71" y="2122170"/>
            <a:ext cx="5256876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3CDA-26ED-C1B6-70A9-8262FAEB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EF5B1-0131-E20F-78C5-E65920D1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– Rel.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228695-3347-E982-CE2C-F49BE657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86" y="142744"/>
            <a:ext cx="6544588" cy="64302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4707AA6-5856-C7D2-7839-A595FA146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44667"/>
            <a:ext cx="4551680" cy="28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E4425-76BC-738A-949D-0819506E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D2E83-F072-511B-770D-F611F1B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– Rel.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E971C3-0D2C-9558-54F3-6DF4F5DC3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97" y="0"/>
            <a:ext cx="6385686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9B6E10B-DD4A-776F-C86F-5DCE5271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74" y="1690688"/>
            <a:ext cx="4379250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92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Univers</vt:lpstr>
      <vt:lpstr>GradientVTI</vt:lpstr>
      <vt:lpstr>MIMI</vt:lpstr>
      <vt:lpstr>Inspiração</vt:lpstr>
      <vt:lpstr>Requisitos</vt:lpstr>
      <vt:lpstr>Requisitos</vt:lpstr>
      <vt:lpstr>Requisitos</vt:lpstr>
      <vt:lpstr>Requisitos</vt:lpstr>
      <vt:lpstr>Requisitos – Rel.</vt:lpstr>
      <vt:lpstr>Requisitos – Rel.</vt:lpstr>
      <vt:lpstr>Requisitos – Rel.</vt:lpstr>
      <vt:lpstr>Modelo ER</vt:lpstr>
      <vt:lpstr>Modelo ER</vt:lpstr>
      <vt:lpstr>Modelo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Luís Zerbinatto Rosa</dc:creator>
  <cp:lastModifiedBy>Bruno Luís Zerbinatto Rosa</cp:lastModifiedBy>
  <cp:revision>1</cp:revision>
  <dcterms:created xsi:type="dcterms:W3CDTF">2025-04-01T09:56:16Z</dcterms:created>
  <dcterms:modified xsi:type="dcterms:W3CDTF">2025-04-01T10:29:40Z</dcterms:modified>
</cp:coreProperties>
</file>