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6" r:id="rId1"/>
  </p:sldMasterIdLst>
  <p:sldIdLst>
    <p:sldId id="256" r:id="rId2"/>
    <p:sldId id="301" r:id="rId3"/>
    <p:sldId id="266" r:id="rId4"/>
    <p:sldId id="267" r:id="rId5"/>
    <p:sldId id="257" r:id="rId6"/>
    <p:sldId id="258" r:id="rId7"/>
    <p:sldId id="259" r:id="rId8"/>
    <p:sldId id="260" r:id="rId9"/>
    <p:sldId id="264" r:id="rId10"/>
    <p:sldId id="261" r:id="rId11"/>
    <p:sldId id="262" r:id="rId12"/>
    <p:sldId id="263" r:id="rId13"/>
    <p:sldId id="265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89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4" r:id="rId48"/>
    <p:sldId id="302" r:id="rId49"/>
    <p:sldId id="314" r:id="rId50"/>
    <p:sldId id="313" r:id="rId51"/>
    <p:sldId id="308" r:id="rId52"/>
    <p:sldId id="307" r:id="rId53"/>
    <p:sldId id="310" r:id="rId54"/>
    <p:sldId id="312" r:id="rId55"/>
    <p:sldId id="305" r:id="rId56"/>
    <p:sldId id="303" r:id="rId57"/>
    <p:sldId id="311" r:id="rId58"/>
    <p:sldId id="309" r:id="rId59"/>
    <p:sldId id="306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B00B80-49B8-449F-84BD-922BA02ED30F}">
          <p14:sldIdLst>
            <p14:sldId id="256"/>
            <p14:sldId id="301"/>
            <p14:sldId id="266"/>
            <p14:sldId id="267"/>
            <p14:sldId id="257"/>
            <p14:sldId id="258"/>
            <p14:sldId id="259"/>
            <p14:sldId id="260"/>
            <p14:sldId id="264"/>
            <p14:sldId id="261"/>
            <p14:sldId id="262"/>
            <p14:sldId id="263"/>
            <p14:sldId id="265"/>
            <p14:sldId id="268"/>
            <p14:sldId id="269"/>
            <p14:sldId id="270"/>
            <p14:sldId id="271"/>
            <p14:sldId id="273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89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4"/>
            <p14:sldId id="302"/>
            <p14:sldId id="314"/>
            <p14:sldId id="313"/>
            <p14:sldId id="308"/>
            <p14:sldId id="307"/>
            <p14:sldId id="310"/>
            <p14:sldId id="312"/>
            <p14:sldId id="305"/>
            <p14:sldId id="303"/>
            <p14:sldId id="311"/>
            <p14:sldId id="309"/>
            <p14:sldId id="306"/>
          </p14:sldIdLst>
        </p14:section>
        <p14:section name="Untitled Section" id="{67A1CE2B-4A16-4388-A386-2F3BA05F612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95CA4-75DB-4C44-9F46-317B9FFD6DAB}" v="47" dt="2021-03-09T12:30:48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otr Gago" userId="a3cde0ce-6d68-4f2f-a237-8c6672536234" providerId="ADAL" clId="{82395CA4-75DB-4C44-9F46-317B9FFD6DAB}"/>
    <pc:docChg chg="undo custSel mod addSld modSld">
      <pc:chgData name="Piotr Gago" userId="a3cde0ce-6d68-4f2f-a237-8c6672536234" providerId="ADAL" clId="{82395CA4-75DB-4C44-9F46-317B9FFD6DAB}" dt="2021-03-09T12:31:57.344" v="2396" actId="20577"/>
      <pc:docMkLst>
        <pc:docMk/>
      </pc:docMkLst>
      <pc:sldChg chg="modSp new mod">
        <pc:chgData name="Piotr Gago" userId="a3cde0ce-6d68-4f2f-a237-8c6672536234" providerId="ADAL" clId="{82395CA4-75DB-4C44-9F46-317B9FFD6DAB}" dt="2021-03-09T11:51:43.533" v="251" actId="27636"/>
        <pc:sldMkLst>
          <pc:docMk/>
          <pc:sldMk cId="3537482352" sldId="256"/>
        </pc:sldMkLst>
        <pc:spChg chg="mod">
          <ac:chgData name="Piotr Gago" userId="a3cde0ce-6d68-4f2f-a237-8c6672536234" providerId="ADAL" clId="{82395CA4-75DB-4C44-9F46-317B9FFD6DAB}" dt="2021-03-09T11:51:43.442" v="250"/>
          <ac:spMkLst>
            <pc:docMk/>
            <pc:sldMk cId="3537482352" sldId="256"/>
            <ac:spMk id="2" creationId="{5263642F-4A7E-4077-8A68-DA9366BCEF0A}"/>
          </ac:spMkLst>
        </pc:spChg>
        <pc:spChg chg="mod">
          <ac:chgData name="Piotr Gago" userId="a3cde0ce-6d68-4f2f-a237-8c6672536234" providerId="ADAL" clId="{82395CA4-75DB-4C44-9F46-317B9FFD6DAB}" dt="2021-03-09T11:51:43.533" v="251" actId="27636"/>
          <ac:spMkLst>
            <pc:docMk/>
            <pc:sldMk cId="3537482352" sldId="256"/>
            <ac:spMk id="3" creationId="{8FEDBB55-F522-4EF2-85CE-F6448A21CD70}"/>
          </ac:spMkLst>
        </pc:spChg>
      </pc:sldChg>
      <pc:sldChg chg="addSp delSp modSp new mod setBg">
        <pc:chgData name="Piotr Gago" userId="a3cde0ce-6d68-4f2f-a237-8c6672536234" providerId="ADAL" clId="{82395CA4-75DB-4C44-9F46-317B9FFD6DAB}" dt="2021-03-09T11:54:02.237" v="425" actId="26606"/>
        <pc:sldMkLst>
          <pc:docMk/>
          <pc:sldMk cId="3854920041" sldId="257"/>
        </pc:sldMkLst>
        <pc:spChg chg="mod">
          <ac:chgData name="Piotr Gago" userId="a3cde0ce-6d68-4f2f-a237-8c6672536234" providerId="ADAL" clId="{82395CA4-75DB-4C44-9F46-317B9FFD6DAB}" dt="2021-03-09T11:54:02.237" v="425" actId="26606"/>
          <ac:spMkLst>
            <pc:docMk/>
            <pc:sldMk cId="3854920041" sldId="257"/>
            <ac:spMk id="2" creationId="{0FF3F8DD-2412-4044-BE7D-95057A008F59}"/>
          </ac:spMkLst>
        </pc:spChg>
        <pc:spChg chg="add del mod">
          <ac:chgData name="Piotr Gago" userId="a3cde0ce-6d68-4f2f-a237-8c6672536234" providerId="ADAL" clId="{82395CA4-75DB-4C44-9F46-317B9FFD6DAB}" dt="2021-03-09T11:54:02.237" v="425" actId="26606"/>
          <ac:spMkLst>
            <pc:docMk/>
            <pc:sldMk cId="3854920041" sldId="257"/>
            <ac:spMk id="3" creationId="{5A68A2A1-BB84-47D1-A770-B9ABED9117FF}"/>
          </ac:spMkLst>
        </pc:spChg>
        <pc:spChg chg="add">
          <ac:chgData name="Piotr Gago" userId="a3cde0ce-6d68-4f2f-a237-8c6672536234" providerId="ADAL" clId="{82395CA4-75DB-4C44-9F46-317B9FFD6DAB}" dt="2021-03-09T11:54:02.237" v="425" actId="26606"/>
          <ac:spMkLst>
            <pc:docMk/>
            <pc:sldMk cId="3854920041" sldId="257"/>
            <ac:spMk id="7" creationId="{40851669-7281-49C2-8BF0-67BA70EC1AC7}"/>
          </ac:spMkLst>
        </pc:spChg>
        <pc:spChg chg="add del">
          <ac:chgData name="Piotr Gago" userId="a3cde0ce-6d68-4f2f-a237-8c6672536234" providerId="ADAL" clId="{82395CA4-75DB-4C44-9F46-317B9FFD6DAB}" dt="2021-03-09T11:54:00.521" v="422" actId="26606"/>
          <ac:spMkLst>
            <pc:docMk/>
            <pc:sldMk cId="3854920041" sldId="257"/>
            <ac:spMk id="8" creationId="{06F0F283-C8B6-4598-89C9-C404C98A5715}"/>
          </ac:spMkLst>
        </pc:spChg>
        <pc:spChg chg="add">
          <ac:chgData name="Piotr Gago" userId="a3cde0ce-6d68-4f2f-a237-8c6672536234" providerId="ADAL" clId="{82395CA4-75DB-4C44-9F46-317B9FFD6DAB}" dt="2021-03-09T11:54:02.237" v="425" actId="26606"/>
          <ac:spMkLst>
            <pc:docMk/>
            <pc:sldMk cId="3854920041" sldId="257"/>
            <ac:spMk id="9" creationId="{16992B13-74C4-4370-93C5-F5403D944D8E}"/>
          </ac:spMkLst>
        </pc:spChg>
        <pc:spChg chg="add del">
          <ac:chgData name="Piotr Gago" userId="a3cde0ce-6d68-4f2f-a237-8c6672536234" providerId="ADAL" clId="{82395CA4-75DB-4C44-9F46-317B9FFD6DAB}" dt="2021-03-09T11:54:00.521" v="422" actId="26606"/>
          <ac:spMkLst>
            <pc:docMk/>
            <pc:sldMk cId="3854920041" sldId="257"/>
            <ac:spMk id="10" creationId="{E473B0C0-761B-443F-97A0-9D6E01FBB751}"/>
          </ac:spMkLst>
        </pc:spChg>
        <pc:spChg chg="add">
          <ac:chgData name="Piotr Gago" userId="a3cde0ce-6d68-4f2f-a237-8c6672536234" providerId="ADAL" clId="{82395CA4-75DB-4C44-9F46-317B9FFD6DAB}" dt="2021-03-09T11:54:02.237" v="425" actId="26606"/>
          <ac:spMkLst>
            <pc:docMk/>
            <pc:sldMk cId="3854920041" sldId="257"/>
            <ac:spMk id="11" creationId="{A3AE1F77-1EC8-47BA-A381-B6618A2FCD65}"/>
          </ac:spMkLst>
        </pc:spChg>
        <pc:spChg chg="add del">
          <ac:chgData name="Piotr Gago" userId="a3cde0ce-6d68-4f2f-a237-8c6672536234" providerId="ADAL" clId="{82395CA4-75DB-4C44-9F46-317B9FFD6DAB}" dt="2021-03-09T11:54:00.521" v="422" actId="26606"/>
          <ac:spMkLst>
            <pc:docMk/>
            <pc:sldMk cId="3854920041" sldId="257"/>
            <ac:spMk id="12" creationId="{E3B475C6-1445-41C7-9360-49FD7C1C1E7A}"/>
          </ac:spMkLst>
        </pc:spChg>
        <pc:spChg chg="add">
          <ac:chgData name="Piotr Gago" userId="a3cde0ce-6d68-4f2f-a237-8c6672536234" providerId="ADAL" clId="{82395CA4-75DB-4C44-9F46-317B9FFD6DAB}" dt="2021-03-09T11:54:02.237" v="425" actId="26606"/>
          <ac:spMkLst>
            <pc:docMk/>
            <pc:sldMk cId="3854920041" sldId="257"/>
            <ac:spMk id="13" creationId="{5A68A2A1-BB84-47D1-A770-B9ABED9117FF}"/>
          </ac:spMkLst>
        </pc:spChg>
        <pc:graphicFrameChg chg="add del">
          <ac:chgData name="Piotr Gago" userId="a3cde0ce-6d68-4f2f-a237-8c6672536234" providerId="ADAL" clId="{82395CA4-75DB-4C44-9F46-317B9FFD6DAB}" dt="2021-03-09T11:54:02.228" v="424" actId="26606"/>
          <ac:graphicFrameMkLst>
            <pc:docMk/>
            <pc:sldMk cId="3854920041" sldId="257"/>
            <ac:graphicFrameMk id="5" creationId="{840436ED-4001-4274-9B11-7747062FCCEB}"/>
          </ac:graphicFrameMkLst>
        </pc:graphicFrameChg>
      </pc:sldChg>
      <pc:sldChg chg="addSp delSp modSp new mod setBg setClrOvrMap">
        <pc:chgData name="Piotr Gago" userId="a3cde0ce-6d68-4f2f-a237-8c6672536234" providerId="ADAL" clId="{82395CA4-75DB-4C44-9F46-317B9FFD6DAB}" dt="2021-03-09T11:55:15.999" v="443" actId="255"/>
        <pc:sldMkLst>
          <pc:docMk/>
          <pc:sldMk cId="1451709906" sldId="258"/>
        </pc:sldMkLst>
        <pc:spChg chg="mod">
          <ac:chgData name="Piotr Gago" userId="a3cde0ce-6d68-4f2f-a237-8c6672536234" providerId="ADAL" clId="{82395CA4-75DB-4C44-9F46-317B9FFD6DAB}" dt="2021-03-09T11:54:59.487" v="442" actId="26606"/>
          <ac:spMkLst>
            <pc:docMk/>
            <pc:sldMk cId="1451709906" sldId="258"/>
            <ac:spMk id="2" creationId="{A096104C-3185-430B-9D21-D7ADD58952C0}"/>
          </ac:spMkLst>
        </pc:spChg>
        <pc:spChg chg="mod">
          <ac:chgData name="Piotr Gago" userId="a3cde0ce-6d68-4f2f-a237-8c6672536234" providerId="ADAL" clId="{82395CA4-75DB-4C44-9F46-317B9FFD6DAB}" dt="2021-03-09T11:55:15.999" v="443" actId="255"/>
          <ac:spMkLst>
            <pc:docMk/>
            <pc:sldMk cId="1451709906" sldId="258"/>
            <ac:spMk id="3" creationId="{49D9B000-4270-493C-AE3A-2D883D1986E2}"/>
          </ac:spMkLst>
        </pc:spChg>
        <pc:spChg chg="add del">
          <ac:chgData name="Piotr Gago" userId="a3cde0ce-6d68-4f2f-a237-8c6672536234" providerId="ADAL" clId="{82395CA4-75DB-4C44-9F46-317B9FFD6DAB}" dt="2021-03-09T11:54:50.891" v="431" actId="26606"/>
          <ac:spMkLst>
            <pc:docMk/>
            <pc:sldMk cId="1451709906" sldId="258"/>
            <ac:spMk id="8" creationId="{CFC012A5-170D-4B0F-A916-A8EE2C6CE94A}"/>
          </ac:spMkLst>
        </pc:spChg>
        <pc:spChg chg="add del">
          <ac:chgData name="Piotr Gago" userId="a3cde0ce-6d68-4f2f-a237-8c6672536234" providerId="ADAL" clId="{82395CA4-75DB-4C44-9F46-317B9FFD6DAB}" dt="2021-03-09T11:54:50.891" v="431" actId="26606"/>
          <ac:spMkLst>
            <pc:docMk/>
            <pc:sldMk cId="1451709906" sldId="258"/>
            <ac:spMk id="10" creationId="{37F40654-5E8C-468A-9596-50927AF198AB}"/>
          </ac:spMkLst>
        </pc:spChg>
        <pc:spChg chg="add del">
          <ac:chgData name="Piotr Gago" userId="a3cde0ce-6d68-4f2f-a237-8c6672536234" providerId="ADAL" clId="{82395CA4-75DB-4C44-9F46-317B9FFD6DAB}" dt="2021-03-09T11:54:50.891" v="431" actId="26606"/>
          <ac:spMkLst>
            <pc:docMk/>
            <pc:sldMk cId="1451709906" sldId="258"/>
            <ac:spMk id="12" creationId="{50B1BD4A-8DE6-4266-9C27-59260F938ED8}"/>
          </ac:spMkLst>
        </pc:spChg>
        <pc:spChg chg="add del">
          <ac:chgData name="Piotr Gago" userId="a3cde0ce-6d68-4f2f-a237-8c6672536234" providerId="ADAL" clId="{82395CA4-75DB-4C44-9F46-317B9FFD6DAB}" dt="2021-03-09T11:54:52.030" v="433" actId="26606"/>
          <ac:spMkLst>
            <pc:docMk/>
            <pc:sldMk cId="1451709906" sldId="258"/>
            <ac:spMk id="14" creationId="{ABD17F87-FE96-4A5F-83F2-3E87B953B074}"/>
          </ac:spMkLst>
        </pc:spChg>
        <pc:spChg chg="add del">
          <ac:chgData name="Piotr Gago" userId="a3cde0ce-6d68-4f2f-a237-8c6672536234" providerId="ADAL" clId="{82395CA4-75DB-4C44-9F46-317B9FFD6DAB}" dt="2021-03-09T11:54:52.030" v="433" actId="26606"/>
          <ac:spMkLst>
            <pc:docMk/>
            <pc:sldMk cId="1451709906" sldId="258"/>
            <ac:spMk id="15" creationId="{9546C973-6034-4DAE-8C50-764E3160487D}"/>
          </ac:spMkLst>
        </pc:spChg>
        <pc:spChg chg="add del">
          <ac:chgData name="Piotr Gago" userId="a3cde0ce-6d68-4f2f-a237-8c6672536234" providerId="ADAL" clId="{82395CA4-75DB-4C44-9F46-317B9FFD6DAB}" dt="2021-03-09T11:54:56.171" v="435" actId="26606"/>
          <ac:spMkLst>
            <pc:docMk/>
            <pc:sldMk cId="1451709906" sldId="258"/>
            <ac:spMk id="18" creationId="{06F0F283-C8B6-4598-89C9-C404C98A5715}"/>
          </ac:spMkLst>
        </pc:spChg>
        <pc:spChg chg="add del">
          <ac:chgData name="Piotr Gago" userId="a3cde0ce-6d68-4f2f-a237-8c6672536234" providerId="ADAL" clId="{82395CA4-75DB-4C44-9F46-317B9FFD6DAB}" dt="2021-03-09T11:54:56.171" v="435" actId="26606"/>
          <ac:spMkLst>
            <pc:docMk/>
            <pc:sldMk cId="1451709906" sldId="258"/>
            <ac:spMk id="19" creationId="{E473B0C0-761B-443F-97A0-9D6E01FBB751}"/>
          </ac:spMkLst>
        </pc:spChg>
        <pc:spChg chg="add del">
          <ac:chgData name="Piotr Gago" userId="a3cde0ce-6d68-4f2f-a237-8c6672536234" providerId="ADAL" clId="{82395CA4-75DB-4C44-9F46-317B9FFD6DAB}" dt="2021-03-09T11:54:56.171" v="435" actId="26606"/>
          <ac:spMkLst>
            <pc:docMk/>
            <pc:sldMk cId="1451709906" sldId="258"/>
            <ac:spMk id="20" creationId="{E3B475C6-1445-41C7-9360-49FD7C1C1E7A}"/>
          </ac:spMkLst>
        </pc:spChg>
        <pc:spChg chg="add del">
          <ac:chgData name="Piotr Gago" userId="a3cde0ce-6d68-4f2f-a237-8c6672536234" providerId="ADAL" clId="{82395CA4-75DB-4C44-9F46-317B9FFD6DAB}" dt="2021-03-09T11:54:57.401" v="437" actId="26606"/>
          <ac:spMkLst>
            <pc:docMk/>
            <pc:sldMk cId="1451709906" sldId="258"/>
            <ac:spMk id="22" creationId="{C231BC10-541D-40A8-905F-581C4E22A0DA}"/>
          </ac:spMkLst>
        </pc:spChg>
        <pc:spChg chg="add del">
          <ac:chgData name="Piotr Gago" userId="a3cde0ce-6d68-4f2f-a237-8c6672536234" providerId="ADAL" clId="{82395CA4-75DB-4C44-9F46-317B9FFD6DAB}" dt="2021-03-09T11:54:57.401" v="437" actId="26606"/>
          <ac:spMkLst>
            <pc:docMk/>
            <pc:sldMk cId="1451709906" sldId="258"/>
            <ac:spMk id="23" creationId="{E828F4DB-8F33-43D9-8DA0-22527C16031D}"/>
          </ac:spMkLst>
        </pc:spChg>
        <pc:spChg chg="add del">
          <ac:chgData name="Piotr Gago" userId="a3cde0ce-6d68-4f2f-a237-8c6672536234" providerId="ADAL" clId="{82395CA4-75DB-4C44-9F46-317B9FFD6DAB}" dt="2021-03-09T11:54:59.199" v="439" actId="26606"/>
          <ac:spMkLst>
            <pc:docMk/>
            <pc:sldMk cId="1451709906" sldId="258"/>
            <ac:spMk id="25" creationId="{310A4E0E-502E-444B-B37E-40557A266237}"/>
          </ac:spMkLst>
        </pc:spChg>
        <pc:spChg chg="add del">
          <ac:chgData name="Piotr Gago" userId="a3cde0ce-6d68-4f2f-a237-8c6672536234" providerId="ADAL" clId="{82395CA4-75DB-4C44-9F46-317B9FFD6DAB}" dt="2021-03-09T11:54:59.199" v="439" actId="26606"/>
          <ac:spMkLst>
            <pc:docMk/>
            <pc:sldMk cId="1451709906" sldId="258"/>
            <ac:spMk id="26" creationId="{0BA68F03-D88C-4F27-AD65-034133F1A840}"/>
          </ac:spMkLst>
        </pc:spChg>
        <pc:spChg chg="add del">
          <ac:chgData name="Piotr Gago" userId="a3cde0ce-6d68-4f2f-a237-8c6672536234" providerId="ADAL" clId="{82395CA4-75DB-4C44-9F46-317B9FFD6DAB}" dt="2021-03-09T11:54:59.199" v="439" actId="26606"/>
          <ac:spMkLst>
            <pc:docMk/>
            <pc:sldMk cId="1451709906" sldId="258"/>
            <ac:spMk id="27" creationId="{B4DB13C2-D61D-4A8D-B973-BE6546C7BEBE}"/>
          </ac:spMkLst>
        </pc:spChg>
        <pc:spChg chg="add del">
          <ac:chgData name="Piotr Gago" userId="a3cde0ce-6d68-4f2f-a237-8c6672536234" providerId="ADAL" clId="{82395CA4-75DB-4C44-9F46-317B9FFD6DAB}" dt="2021-03-09T11:54:59.477" v="441" actId="26606"/>
          <ac:spMkLst>
            <pc:docMk/>
            <pc:sldMk cId="1451709906" sldId="258"/>
            <ac:spMk id="29" creationId="{ABD17F87-FE96-4A5F-83F2-3E87B953B074}"/>
          </ac:spMkLst>
        </pc:spChg>
        <pc:spChg chg="add del">
          <ac:chgData name="Piotr Gago" userId="a3cde0ce-6d68-4f2f-a237-8c6672536234" providerId="ADAL" clId="{82395CA4-75DB-4C44-9F46-317B9FFD6DAB}" dt="2021-03-09T11:54:59.477" v="441" actId="26606"/>
          <ac:spMkLst>
            <pc:docMk/>
            <pc:sldMk cId="1451709906" sldId="258"/>
            <ac:spMk id="30" creationId="{9546C973-6034-4DAE-8C50-764E3160487D}"/>
          </ac:spMkLst>
        </pc:spChg>
        <pc:spChg chg="add">
          <ac:chgData name="Piotr Gago" userId="a3cde0ce-6d68-4f2f-a237-8c6672536234" providerId="ADAL" clId="{82395CA4-75DB-4C44-9F46-317B9FFD6DAB}" dt="2021-03-09T11:54:59.487" v="442" actId="26606"/>
          <ac:spMkLst>
            <pc:docMk/>
            <pc:sldMk cId="1451709906" sldId="258"/>
            <ac:spMk id="33" creationId="{40851669-7281-49C2-8BF0-67BA70EC1AC7}"/>
          </ac:spMkLst>
        </pc:spChg>
        <pc:spChg chg="add">
          <ac:chgData name="Piotr Gago" userId="a3cde0ce-6d68-4f2f-a237-8c6672536234" providerId="ADAL" clId="{82395CA4-75DB-4C44-9F46-317B9FFD6DAB}" dt="2021-03-09T11:54:59.487" v="442" actId="26606"/>
          <ac:spMkLst>
            <pc:docMk/>
            <pc:sldMk cId="1451709906" sldId="258"/>
            <ac:spMk id="34" creationId="{16992B13-74C4-4370-93C5-F5403D944D8E}"/>
          </ac:spMkLst>
        </pc:spChg>
        <pc:spChg chg="add">
          <ac:chgData name="Piotr Gago" userId="a3cde0ce-6d68-4f2f-a237-8c6672536234" providerId="ADAL" clId="{82395CA4-75DB-4C44-9F46-317B9FFD6DAB}" dt="2021-03-09T11:54:59.487" v="442" actId="26606"/>
          <ac:spMkLst>
            <pc:docMk/>
            <pc:sldMk cId="1451709906" sldId="258"/>
            <ac:spMk id="35" creationId="{A3AE1F77-1EC8-47BA-A381-B6618A2FCD65}"/>
          </ac:spMkLst>
        </pc:spChg>
        <pc:cxnChg chg="add del">
          <ac:chgData name="Piotr Gago" userId="a3cde0ce-6d68-4f2f-a237-8c6672536234" providerId="ADAL" clId="{82395CA4-75DB-4C44-9F46-317B9FFD6DAB}" dt="2021-03-09T11:54:52.030" v="433" actId="26606"/>
          <ac:cxnSpMkLst>
            <pc:docMk/>
            <pc:sldMk cId="1451709906" sldId="258"/>
            <ac:cxnSpMk id="16" creationId="{BC2ADC72-9292-411C-B17E-1DC83998D3C8}"/>
          </ac:cxnSpMkLst>
        </pc:cxnChg>
        <pc:cxnChg chg="add del">
          <ac:chgData name="Piotr Gago" userId="a3cde0ce-6d68-4f2f-a237-8c6672536234" providerId="ADAL" clId="{82395CA4-75DB-4C44-9F46-317B9FFD6DAB}" dt="2021-03-09T11:54:59.477" v="441" actId="26606"/>
          <ac:cxnSpMkLst>
            <pc:docMk/>
            <pc:sldMk cId="1451709906" sldId="258"/>
            <ac:cxnSpMk id="31" creationId="{BC2ADC72-9292-411C-B17E-1DC83998D3C8}"/>
          </ac:cxnSpMkLst>
        </pc:cxnChg>
      </pc:sldChg>
      <pc:sldChg chg="addSp modSp new mod">
        <pc:chgData name="Piotr Gago" userId="a3cde0ce-6d68-4f2f-a237-8c6672536234" providerId="ADAL" clId="{82395CA4-75DB-4C44-9F46-317B9FFD6DAB}" dt="2021-03-09T12:07:17.605" v="680" actId="1076"/>
        <pc:sldMkLst>
          <pc:docMk/>
          <pc:sldMk cId="89525970" sldId="259"/>
        </pc:sldMkLst>
        <pc:spChg chg="mod">
          <ac:chgData name="Piotr Gago" userId="a3cde0ce-6d68-4f2f-a237-8c6672536234" providerId="ADAL" clId="{82395CA4-75DB-4C44-9F46-317B9FFD6DAB}" dt="2021-03-09T11:59:15.986" v="447" actId="14100"/>
          <ac:spMkLst>
            <pc:docMk/>
            <pc:sldMk cId="89525970" sldId="259"/>
            <ac:spMk id="2" creationId="{FDDBC55C-A6E3-4A2A-8551-E6D6FA33173A}"/>
          </ac:spMkLst>
        </pc:spChg>
        <pc:spChg chg="mod">
          <ac:chgData name="Piotr Gago" userId="a3cde0ce-6d68-4f2f-a237-8c6672536234" providerId="ADAL" clId="{82395CA4-75DB-4C44-9F46-317B9FFD6DAB}" dt="2021-03-09T12:07:15.045" v="679" actId="20577"/>
          <ac:spMkLst>
            <pc:docMk/>
            <pc:sldMk cId="89525970" sldId="259"/>
            <ac:spMk id="3" creationId="{7ED3916A-F1D8-42C6-B89E-DC0D16D23E2B}"/>
          </ac:spMkLst>
        </pc:spChg>
        <pc:picChg chg="add mod">
          <ac:chgData name="Piotr Gago" userId="a3cde0ce-6d68-4f2f-a237-8c6672536234" providerId="ADAL" clId="{82395CA4-75DB-4C44-9F46-317B9FFD6DAB}" dt="2021-03-09T12:07:17.605" v="680" actId="1076"/>
          <ac:picMkLst>
            <pc:docMk/>
            <pc:sldMk cId="89525970" sldId="259"/>
            <ac:picMk id="4" creationId="{E8E19A5F-6399-491E-B5AF-5BA00606C4F2}"/>
          </ac:picMkLst>
        </pc:picChg>
      </pc:sldChg>
      <pc:sldChg chg="addSp delSp modSp new mod setBg">
        <pc:chgData name="Piotr Gago" userId="a3cde0ce-6d68-4f2f-a237-8c6672536234" providerId="ADAL" clId="{82395CA4-75DB-4C44-9F46-317B9FFD6DAB}" dt="2021-03-09T12:11:43.511" v="1179" actId="26606"/>
        <pc:sldMkLst>
          <pc:docMk/>
          <pc:sldMk cId="2300576383" sldId="260"/>
        </pc:sldMkLst>
        <pc:spChg chg="mod">
          <ac:chgData name="Piotr Gago" userId="a3cde0ce-6d68-4f2f-a237-8c6672536234" providerId="ADAL" clId="{82395CA4-75DB-4C44-9F46-317B9FFD6DAB}" dt="2021-03-09T12:11:43.511" v="1179" actId="26606"/>
          <ac:spMkLst>
            <pc:docMk/>
            <pc:sldMk cId="2300576383" sldId="260"/>
            <ac:spMk id="2" creationId="{8919E79D-2ADC-4BCB-B726-5A1A6B475E84}"/>
          </ac:spMkLst>
        </pc:spChg>
        <pc:spChg chg="mod ord">
          <ac:chgData name="Piotr Gago" userId="a3cde0ce-6d68-4f2f-a237-8c6672536234" providerId="ADAL" clId="{82395CA4-75DB-4C44-9F46-317B9FFD6DAB}" dt="2021-03-09T12:11:43.511" v="1179" actId="26606"/>
          <ac:spMkLst>
            <pc:docMk/>
            <pc:sldMk cId="2300576383" sldId="260"/>
            <ac:spMk id="3" creationId="{44CC6C91-239A-4F83-8079-5B5C4BC33A96}"/>
          </ac:spMkLst>
        </pc:spChg>
        <pc:spChg chg="add del">
          <ac:chgData name="Piotr Gago" userId="a3cde0ce-6d68-4f2f-a237-8c6672536234" providerId="ADAL" clId="{82395CA4-75DB-4C44-9F46-317B9FFD6DAB}" dt="2021-03-09T12:11:42.237" v="1174" actId="26606"/>
          <ac:spMkLst>
            <pc:docMk/>
            <pc:sldMk cId="2300576383" sldId="260"/>
            <ac:spMk id="10" creationId="{2D6CE9D5-28BB-4329-B5E2-B06131F27F5B}"/>
          </ac:spMkLst>
        </pc:spChg>
        <pc:spChg chg="add del">
          <ac:chgData name="Piotr Gago" userId="a3cde0ce-6d68-4f2f-a237-8c6672536234" providerId="ADAL" clId="{82395CA4-75DB-4C44-9F46-317B9FFD6DAB}" dt="2021-03-09T12:11:42.237" v="1174" actId="26606"/>
          <ac:spMkLst>
            <pc:docMk/>
            <pc:sldMk cId="2300576383" sldId="260"/>
            <ac:spMk id="12" creationId="{8D9F7D40-5D59-4F59-A331-D8F7710AC903}"/>
          </ac:spMkLst>
        </pc:spChg>
        <pc:spChg chg="add del">
          <ac:chgData name="Piotr Gago" userId="a3cde0ce-6d68-4f2f-a237-8c6672536234" providerId="ADAL" clId="{82395CA4-75DB-4C44-9F46-317B9FFD6DAB}" dt="2021-03-09T12:11:42.237" v="1174" actId="26606"/>
          <ac:spMkLst>
            <pc:docMk/>
            <pc:sldMk cId="2300576383" sldId="260"/>
            <ac:spMk id="14" creationId="{E2B1BC2F-AEBF-4990-A7F9-197AAF28BC7A}"/>
          </ac:spMkLst>
        </pc:spChg>
        <pc:picChg chg="add del mod">
          <ac:chgData name="Piotr Gago" userId="a3cde0ce-6d68-4f2f-a237-8c6672536234" providerId="ADAL" clId="{82395CA4-75DB-4C44-9F46-317B9FFD6DAB}" dt="2021-03-09T12:10:52.479" v="1126" actId="478"/>
          <ac:picMkLst>
            <pc:docMk/>
            <pc:sldMk cId="2300576383" sldId="260"/>
            <ac:picMk id="4" creationId="{52600912-6E3D-48EC-B3D1-DDC06557151A}"/>
          </ac:picMkLst>
        </pc:picChg>
        <pc:picChg chg="add mod">
          <ac:chgData name="Piotr Gago" userId="a3cde0ce-6d68-4f2f-a237-8c6672536234" providerId="ADAL" clId="{82395CA4-75DB-4C44-9F46-317B9FFD6DAB}" dt="2021-03-09T12:11:43.511" v="1179" actId="26606"/>
          <ac:picMkLst>
            <pc:docMk/>
            <pc:sldMk cId="2300576383" sldId="260"/>
            <ac:picMk id="5" creationId="{CAE98195-2428-4864-BCE3-844A3CC972D2}"/>
          </ac:picMkLst>
        </pc:picChg>
      </pc:sldChg>
      <pc:sldChg chg="modSp new mod">
        <pc:chgData name="Piotr Gago" userId="a3cde0ce-6d68-4f2f-a237-8c6672536234" providerId="ADAL" clId="{82395CA4-75DB-4C44-9F46-317B9FFD6DAB}" dt="2021-03-09T12:15:16.465" v="1859" actId="20577"/>
        <pc:sldMkLst>
          <pc:docMk/>
          <pc:sldMk cId="2450875718" sldId="261"/>
        </pc:sldMkLst>
        <pc:spChg chg="mod">
          <ac:chgData name="Piotr Gago" userId="a3cde0ce-6d68-4f2f-a237-8c6672536234" providerId="ADAL" clId="{82395CA4-75DB-4C44-9F46-317B9FFD6DAB}" dt="2021-03-09T12:11:52.961" v="1180"/>
          <ac:spMkLst>
            <pc:docMk/>
            <pc:sldMk cId="2450875718" sldId="261"/>
            <ac:spMk id="2" creationId="{428EF1D5-FAB8-4E12-9F49-1455B44ACEC8}"/>
          </ac:spMkLst>
        </pc:spChg>
        <pc:spChg chg="mod">
          <ac:chgData name="Piotr Gago" userId="a3cde0ce-6d68-4f2f-a237-8c6672536234" providerId="ADAL" clId="{82395CA4-75DB-4C44-9F46-317B9FFD6DAB}" dt="2021-03-09T12:15:16.465" v="1859" actId="20577"/>
          <ac:spMkLst>
            <pc:docMk/>
            <pc:sldMk cId="2450875718" sldId="261"/>
            <ac:spMk id="3" creationId="{A97526FD-192D-4650-A6FC-ABA46A6E5E41}"/>
          </ac:spMkLst>
        </pc:spChg>
      </pc:sldChg>
      <pc:sldChg chg="modSp new mod">
        <pc:chgData name="Piotr Gago" userId="a3cde0ce-6d68-4f2f-a237-8c6672536234" providerId="ADAL" clId="{82395CA4-75DB-4C44-9F46-317B9FFD6DAB}" dt="2021-03-09T12:25:30.446" v="2208" actId="6549"/>
        <pc:sldMkLst>
          <pc:docMk/>
          <pc:sldMk cId="167939956" sldId="262"/>
        </pc:sldMkLst>
        <pc:spChg chg="mod">
          <ac:chgData name="Piotr Gago" userId="a3cde0ce-6d68-4f2f-a237-8c6672536234" providerId="ADAL" clId="{82395CA4-75DB-4C44-9F46-317B9FFD6DAB}" dt="2021-03-09T12:15:25.518" v="1861"/>
          <ac:spMkLst>
            <pc:docMk/>
            <pc:sldMk cId="167939956" sldId="262"/>
            <ac:spMk id="2" creationId="{CA211F5B-045A-4814-BD9A-3DC720B13B04}"/>
          </ac:spMkLst>
        </pc:spChg>
        <pc:spChg chg="mod">
          <ac:chgData name="Piotr Gago" userId="a3cde0ce-6d68-4f2f-a237-8c6672536234" providerId="ADAL" clId="{82395CA4-75DB-4C44-9F46-317B9FFD6DAB}" dt="2021-03-09T12:25:30.446" v="2208" actId="6549"/>
          <ac:spMkLst>
            <pc:docMk/>
            <pc:sldMk cId="167939956" sldId="262"/>
            <ac:spMk id="3" creationId="{3F040E24-D26B-43A3-8CC7-21314B1E92DB}"/>
          </ac:spMkLst>
        </pc:spChg>
      </pc:sldChg>
      <pc:sldChg chg="addSp delSp modSp new mod">
        <pc:chgData name="Piotr Gago" userId="a3cde0ce-6d68-4f2f-a237-8c6672536234" providerId="ADAL" clId="{82395CA4-75DB-4C44-9F46-317B9FFD6DAB}" dt="2021-03-09T12:30:52.277" v="2227" actId="1076"/>
        <pc:sldMkLst>
          <pc:docMk/>
          <pc:sldMk cId="253013818" sldId="263"/>
        </pc:sldMkLst>
        <pc:spChg chg="mod">
          <ac:chgData name="Piotr Gago" userId="a3cde0ce-6d68-4f2f-a237-8c6672536234" providerId="ADAL" clId="{82395CA4-75DB-4C44-9F46-317B9FFD6DAB}" dt="2021-03-09T12:30:00.340" v="2223" actId="27636"/>
          <ac:spMkLst>
            <pc:docMk/>
            <pc:sldMk cId="253013818" sldId="263"/>
            <ac:spMk id="2" creationId="{872E381D-C05E-4FAE-A21E-C37F6D011B01}"/>
          </ac:spMkLst>
        </pc:spChg>
        <pc:spChg chg="del mod">
          <ac:chgData name="Piotr Gago" userId="a3cde0ce-6d68-4f2f-a237-8c6672536234" providerId="ADAL" clId="{82395CA4-75DB-4C44-9F46-317B9FFD6DAB}" dt="2021-03-09T12:30:48.537" v="2225"/>
          <ac:spMkLst>
            <pc:docMk/>
            <pc:sldMk cId="253013818" sldId="263"/>
            <ac:spMk id="3" creationId="{BC5BB504-5FE8-463E-B6B1-BCAB3D323ABA}"/>
          </ac:spMkLst>
        </pc:spChg>
        <pc:picChg chg="add mod">
          <ac:chgData name="Piotr Gago" userId="a3cde0ce-6d68-4f2f-a237-8c6672536234" providerId="ADAL" clId="{82395CA4-75DB-4C44-9F46-317B9FFD6DAB}" dt="2021-03-09T12:30:52.277" v="2227" actId="1076"/>
          <ac:picMkLst>
            <pc:docMk/>
            <pc:sldMk cId="253013818" sldId="263"/>
            <ac:picMk id="4" creationId="{A691D3D5-5DBC-4199-832B-7D75A7A6F794}"/>
          </ac:picMkLst>
        </pc:picChg>
      </pc:sldChg>
      <pc:sldChg chg="addSp delSp modSp new mod">
        <pc:chgData name="Piotr Gago" userId="a3cde0ce-6d68-4f2f-a237-8c6672536234" providerId="ADAL" clId="{82395CA4-75DB-4C44-9F46-317B9FFD6DAB}" dt="2021-03-09T12:29:45.932" v="2221" actId="1076"/>
        <pc:sldMkLst>
          <pc:docMk/>
          <pc:sldMk cId="1351321634" sldId="264"/>
        </pc:sldMkLst>
        <pc:spChg chg="mod">
          <ac:chgData name="Piotr Gago" userId="a3cde0ce-6d68-4f2f-a237-8c6672536234" providerId="ADAL" clId="{82395CA4-75DB-4C44-9F46-317B9FFD6DAB}" dt="2021-03-09T12:26:29.734" v="2216"/>
          <ac:spMkLst>
            <pc:docMk/>
            <pc:sldMk cId="1351321634" sldId="264"/>
            <ac:spMk id="2" creationId="{A01EA6B0-A183-49F1-B833-5A2F21DFD0F6}"/>
          </ac:spMkLst>
        </pc:spChg>
        <pc:spChg chg="del">
          <ac:chgData name="Piotr Gago" userId="a3cde0ce-6d68-4f2f-a237-8c6672536234" providerId="ADAL" clId="{82395CA4-75DB-4C44-9F46-317B9FFD6DAB}" dt="2021-03-09T12:28:24.034" v="2217"/>
          <ac:spMkLst>
            <pc:docMk/>
            <pc:sldMk cId="1351321634" sldId="264"/>
            <ac:spMk id="3" creationId="{B8F85F05-5367-45CD-804D-7A56DC18C904}"/>
          </ac:spMkLst>
        </pc:spChg>
        <pc:picChg chg="add mod">
          <ac:chgData name="Piotr Gago" userId="a3cde0ce-6d68-4f2f-a237-8c6672536234" providerId="ADAL" clId="{82395CA4-75DB-4C44-9F46-317B9FFD6DAB}" dt="2021-03-09T12:29:45.932" v="2221" actId="1076"/>
          <ac:picMkLst>
            <pc:docMk/>
            <pc:sldMk cId="1351321634" sldId="264"/>
            <ac:picMk id="4" creationId="{C476DB23-A8C3-4C44-97E4-3276ACD90C66}"/>
          </ac:picMkLst>
        </pc:picChg>
      </pc:sldChg>
      <pc:sldChg chg="modSp new mod">
        <pc:chgData name="Piotr Gago" userId="a3cde0ce-6d68-4f2f-a237-8c6672536234" providerId="ADAL" clId="{82395CA4-75DB-4C44-9F46-317B9FFD6DAB}" dt="2021-03-09T12:31:57.344" v="2396" actId="20577"/>
        <pc:sldMkLst>
          <pc:docMk/>
          <pc:sldMk cId="1939222506" sldId="265"/>
        </pc:sldMkLst>
        <pc:spChg chg="mod">
          <ac:chgData name="Piotr Gago" userId="a3cde0ce-6d68-4f2f-a237-8c6672536234" providerId="ADAL" clId="{82395CA4-75DB-4C44-9F46-317B9FFD6DAB}" dt="2021-03-09T12:31:19.318" v="2250" actId="14100"/>
          <ac:spMkLst>
            <pc:docMk/>
            <pc:sldMk cId="1939222506" sldId="265"/>
            <ac:spMk id="2" creationId="{2513B3BA-CF58-49F7-A66B-B5D701BDBE2B}"/>
          </ac:spMkLst>
        </pc:spChg>
        <pc:spChg chg="mod">
          <ac:chgData name="Piotr Gago" userId="a3cde0ce-6d68-4f2f-a237-8c6672536234" providerId="ADAL" clId="{82395CA4-75DB-4C44-9F46-317B9FFD6DAB}" dt="2021-03-09T12:31:57.344" v="2396" actId="20577"/>
          <ac:spMkLst>
            <pc:docMk/>
            <pc:sldMk cId="1939222506" sldId="265"/>
            <ac:spMk id="3" creationId="{4B1715B1-15CA-4105-9FDF-7B3B6102C8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F1DB01-83BE-4700-BE3A-E10A85847644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F0F03D-6645-4CFF-B891-DA61C3983A61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953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DB01-83BE-4700-BE3A-E10A85847644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F03D-6645-4CFF-B891-DA61C3983A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468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DB01-83BE-4700-BE3A-E10A85847644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F03D-6645-4CFF-B891-DA61C3983A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196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DB01-83BE-4700-BE3A-E10A85847644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F03D-6645-4CFF-B891-DA61C3983A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355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F1DB01-83BE-4700-BE3A-E10A85847644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F0F03D-6645-4CFF-B891-DA61C3983A61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15255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DB01-83BE-4700-BE3A-E10A85847644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F03D-6645-4CFF-B891-DA61C3983A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7488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DB01-83BE-4700-BE3A-E10A85847644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F03D-6645-4CFF-B891-DA61C3983A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7206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DB01-83BE-4700-BE3A-E10A85847644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F03D-6645-4CFF-B891-DA61C3983A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36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DB01-83BE-4700-BE3A-E10A85847644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F03D-6645-4CFF-B891-DA61C3983A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56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2F1DB01-83BE-4700-BE3A-E10A85847644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DF0F03D-6645-4CFF-B891-DA61C3983A61}" type="slidenum">
              <a:rPr lang="pl-PL" smtClean="0"/>
              <a:t>‹#›</a:t>
            </a:fld>
            <a:endParaRPr lang="pl-P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3825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2F1DB01-83BE-4700-BE3A-E10A85847644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DF0F03D-6645-4CFF-B891-DA61C3983A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373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F1DB01-83BE-4700-BE3A-E10A85847644}" type="datetimeFigureOut">
              <a:rPr lang="pl-PL" smtClean="0"/>
              <a:t>10.03.2021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DF0F03D-6645-4CFF-B891-DA61C3983A61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64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ahlbyk/posh-g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s3G-nJYru0" TargetMode="External"/><Relationship Id="rId2" Type="http://schemas.openxmlformats.org/officeDocument/2006/relationships/hyperlink" Target="https://www.youtube.com/watch?v=5XgBd6rjuDQ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download/#section=window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out.gitlab.com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runkbaseddevelopment.com/" TargetMode="External"/><Relationship Id="rId2" Type="http://schemas.openxmlformats.org/officeDocument/2006/relationships/hyperlink" Target="https://www.atlassian.com/git/tutorials/comparing-workflows/gitflow-workflo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ddy.works/blog/5-types-of-git-workflow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gop/test-repo.gi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Yqp7iY_Tc" TargetMode="External"/><Relationship Id="rId2" Type="http://schemas.openxmlformats.org/officeDocument/2006/relationships/hyperlink" Target="https://www.youtube.com/watch?v=Ebe9D5zRkv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6EI7EbEN4Q&amp;list=PLjHmWifVUNMKIGHmaGPVqSD-L6i1Zw-M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emver.org/lang/pl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CgsMtUmVgs" TargetMode="External"/><Relationship Id="rId2" Type="http://schemas.openxmlformats.org/officeDocument/2006/relationships/hyperlink" Target="https://www.youtube.com/watch?v=5AOp8zFu4V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l-pl/dotnet/standard/base-types/regular-expressions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inside-a-program/coding-conventions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/" TargetMode="External"/><Relationship Id="rId2" Type="http://schemas.openxmlformats.org/officeDocument/2006/relationships/hyperlink" Target="https://www.youtube.com/watch?v=gfkTfcpWqA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63642F-4A7E-4077-8A68-DA9366BCE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APBD – </a:t>
            </a:r>
            <a:r>
              <a:rPr lang="pl-PL" dirty="0" err="1"/>
              <a:t>lecture</a:t>
            </a:r>
            <a:r>
              <a:rPr lang="pl-PL" dirty="0"/>
              <a:t> 1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FEDBB55-F522-4EF2-85CE-F6448A21C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842324"/>
            <a:ext cx="8045373" cy="1022188"/>
          </a:xfrm>
        </p:spPr>
        <p:txBody>
          <a:bodyPr>
            <a:normAutofit fontScale="92500" lnSpcReduction="20000"/>
          </a:bodyPr>
          <a:lstStyle/>
          <a:p>
            <a:r>
              <a:rPr lang="pl-PL" dirty="0" err="1"/>
              <a:t>Introduction</a:t>
            </a:r>
            <a:r>
              <a:rPr lang="pl-PL" dirty="0"/>
              <a:t> to VCS</a:t>
            </a:r>
          </a:p>
          <a:p>
            <a:r>
              <a:rPr lang="pl-PL" dirty="0" err="1"/>
              <a:t>Introduction</a:t>
            </a:r>
            <a:r>
              <a:rPr lang="pl-PL" dirty="0"/>
              <a:t> to .NET</a:t>
            </a:r>
          </a:p>
          <a:p>
            <a:r>
              <a:rPr lang="pl-PL" dirty="0"/>
              <a:t>Basics of C#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748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8EF1D5-FAB8-4E12-9F49-1455B44A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Centralized</a:t>
            </a:r>
            <a:r>
              <a:rPr lang="pl-PL" b="1" dirty="0"/>
              <a:t> Version Control Systems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7526FD-192D-4650-A6FC-ABA46A6E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CVCSs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a lot of </a:t>
            </a:r>
            <a:r>
              <a:rPr lang="pl-PL" dirty="0" err="1"/>
              <a:t>advantages</a:t>
            </a:r>
            <a:r>
              <a:rPr lang="pl-PL" dirty="0"/>
              <a:t> – for ex. </a:t>
            </a:r>
            <a:r>
              <a:rPr lang="pl-PL" dirty="0" err="1"/>
              <a:t>everyone</a:t>
            </a:r>
            <a:r>
              <a:rPr lang="pl-PL" dirty="0"/>
              <a:t> </a:t>
            </a:r>
            <a:r>
              <a:rPr lang="pl-PL" dirty="0" err="1"/>
              <a:t>knows</a:t>
            </a:r>
            <a:r>
              <a:rPr lang="pl-PL" dirty="0"/>
              <a:t> to a </a:t>
            </a:r>
            <a:r>
              <a:rPr lang="pl-PL" dirty="0" err="1"/>
              <a:t>certain</a:t>
            </a:r>
            <a:r>
              <a:rPr lang="pl-PL" dirty="0"/>
              <a:t> </a:t>
            </a:r>
            <a:r>
              <a:rPr lang="pl-PL" dirty="0" err="1"/>
              <a:t>degree</a:t>
            </a:r>
            <a:r>
              <a:rPr lang="pl-PL" dirty="0"/>
              <a:t>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everyone</a:t>
            </a:r>
            <a:r>
              <a:rPr lang="pl-PL" dirty="0"/>
              <a:t> </a:t>
            </a:r>
            <a:r>
              <a:rPr lang="pl-PL" dirty="0" err="1"/>
              <a:t>else</a:t>
            </a:r>
            <a:r>
              <a:rPr lang="pl-PL" dirty="0"/>
              <a:t> on the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doing</a:t>
            </a:r>
            <a:r>
              <a:rPr lang="pl-PL" dirty="0"/>
              <a:t>.</a:t>
            </a:r>
          </a:p>
          <a:p>
            <a:r>
              <a:rPr lang="pl-PL" dirty="0" err="1"/>
              <a:t>Administrators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control</a:t>
            </a:r>
            <a:r>
              <a:rPr lang="pl-PL" dirty="0"/>
              <a:t> </a:t>
            </a:r>
            <a:r>
              <a:rPr lang="pl-PL" dirty="0" err="1"/>
              <a:t>exactly</a:t>
            </a:r>
            <a:r>
              <a:rPr lang="pl-PL" dirty="0"/>
              <a:t> </a:t>
            </a:r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do </a:t>
            </a:r>
            <a:r>
              <a:rPr lang="pl-PL" dirty="0" err="1"/>
              <a:t>what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downside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CVCS </a:t>
            </a:r>
            <a:r>
              <a:rPr lang="pl-PL" dirty="0" err="1"/>
              <a:t>has</a:t>
            </a:r>
            <a:r>
              <a:rPr lang="pl-PL" dirty="0"/>
              <a:t> a </a:t>
            </a:r>
            <a:r>
              <a:rPr lang="pl-PL" b="1" dirty="0"/>
              <a:t>single point of </a:t>
            </a:r>
            <a:r>
              <a:rPr lang="pl-PL" b="1" dirty="0" err="1"/>
              <a:t>failure</a:t>
            </a:r>
            <a:r>
              <a:rPr lang="pl-PL" dirty="0"/>
              <a:t>. </a:t>
            </a:r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server</a:t>
            </a:r>
            <a:r>
              <a:rPr lang="pl-PL" dirty="0"/>
              <a:t> </a:t>
            </a:r>
            <a:r>
              <a:rPr lang="pl-PL" dirty="0" err="1"/>
              <a:t>goes</a:t>
            </a:r>
            <a:r>
              <a:rPr lang="pl-PL" dirty="0"/>
              <a:t> down for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hour</a:t>
            </a:r>
            <a:r>
              <a:rPr lang="pl-PL" dirty="0"/>
              <a:t> – </a:t>
            </a:r>
            <a:r>
              <a:rPr lang="pl-PL" dirty="0" err="1"/>
              <a:t>nobocy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collaborate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, </a:t>
            </a:r>
            <a:r>
              <a:rPr lang="pl-PL" dirty="0" err="1"/>
              <a:t>save</a:t>
            </a:r>
            <a:r>
              <a:rPr lang="pl-PL" dirty="0"/>
              <a:t> the </a:t>
            </a:r>
            <a:r>
              <a:rPr lang="pl-PL" dirty="0" err="1"/>
              <a:t>changes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do </a:t>
            </a:r>
            <a:r>
              <a:rPr lang="pl-PL" dirty="0" err="1"/>
              <a:t>anything</a:t>
            </a:r>
            <a:r>
              <a:rPr lang="pl-PL" dirty="0"/>
              <a:t> </a:t>
            </a:r>
            <a:r>
              <a:rPr lang="pl-PL" dirty="0" err="1"/>
              <a:t>else</a:t>
            </a:r>
            <a:r>
              <a:rPr lang="pl-PL" dirty="0"/>
              <a:t>.</a:t>
            </a:r>
          </a:p>
          <a:p>
            <a:r>
              <a:rPr lang="pl-PL" dirty="0" err="1"/>
              <a:t>If</a:t>
            </a:r>
            <a:r>
              <a:rPr lang="pl-PL" dirty="0"/>
              <a:t> the hard </a:t>
            </a:r>
            <a:r>
              <a:rPr lang="pl-PL" dirty="0" err="1"/>
              <a:t>disk</a:t>
            </a:r>
            <a:r>
              <a:rPr lang="pl-PL" dirty="0"/>
              <a:t> of the central </a:t>
            </a: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becomes</a:t>
            </a:r>
            <a:r>
              <a:rPr lang="pl-PL" dirty="0"/>
              <a:t> </a:t>
            </a:r>
            <a:r>
              <a:rPr lang="pl-PL" b="1" dirty="0" err="1"/>
              <a:t>corrupted</a:t>
            </a:r>
            <a:r>
              <a:rPr lang="pl-PL" dirty="0"/>
              <a:t>, and </a:t>
            </a:r>
            <a:r>
              <a:rPr lang="pl-PL" dirty="0" err="1"/>
              <a:t>proper</a:t>
            </a:r>
            <a:r>
              <a:rPr lang="pl-PL" dirty="0"/>
              <a:t> </a:t>
            </a:r>
            <a:r>
              <a:rPr lang="pl-PL" dirty="0" err="1"/>
              <a:t>backups</a:t>
            </a:r>
            <a:r>
              <a:rPr lang="pl-PL" dirty="0"/>
              <a:t> </a:t>
            </a:r>
            <a:r>
              <a:rPr lang="pl-PL" dirty="0" err="1"/>
              <a:t>haven’t</a:t>
            </a:r>
            <a:r>
              <a:rPr lang="pl-PL" dirty="0"/>
              <a:t> </a:t>
            </a:r>
            <a:r>
              <a:rPr lang="pl-PL" dirty="0" err="1"/>
              <a:t>been</a:t>
            </a:r>
            <a:r>
              <a:rPr lang="pl-PL" dirty="0"/>
              <a:t> </a:t>
            </a:r>
            <a:r>
              <a:rPr lang="pl-PL" dirty="0" err="1"/>
              <a:t>kept</a:t>
            </a:r>
            <a:r>
              <a:rPr lang="pl-PL" dirty="0"/>
              <a:t> – we </a:t>
            </a:r>
            <a:r>
              <a:rPr lang="pl-PL" dirty="0" err="1"/>
              <a:t>lose</a:t>
            </a:r>
            <a:r>
              <a:rPr lang="pl-PL" dirty="0"/>
              <a:t> </a:t>
            </a:r>
            <a:r>
              <a:rPr lang="pl-PL" dirty="0" err="1"/>
              <a:t>absolutely</a:t>
            </a:r>
            <a:r>
              <a:rPr lang="pl-PL" dirty="0"/>
              <a:t> </a:t>
            </a:r>
            <a:r>
              <a:rPr lang="pl-PL" dirty="0" err="1"/>
              <a:t>everything</a:t>
            </a:r>
            <a:r>
              <a:rPr lang="pl-PL" dirty="0"/>
              <a:t> – </a:t>
            </a:r>
            <a:r>
              <a:rPr lang="pl-PL" dirty="0" err="1"/>
              <a:t>entire</a:t>
            </a:r>
            <a:r>
              <a:rPr lang="pl-PL" dirty="0"/>
              <a:t> </a:t>
            </a:r>
            <a:r>
              <a:rPr lang="pl-PL" dirty="0" err="1"/>
              <a:t>history</a:t>
            </a:r>
            <a:r>
              <a:rPr lang="pl-PL" dirty="0"/>
              <a:t> of the </a:t>
            </a:r>
            <a:r>
              <a:rPr lang="pl-PL" dirty="0" err="1"/>
              <a:t>project</a:t>
            </a:r>
            <a:r>
              <a:rPr lang="pl-PL" dirty="0"/>
              <a:t>.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snapshosts</a:t>
            </a:r>
            <a:r>
              <a:rPr lang="pl-PL" dirty="0"/>
              <a:t> on </a:t>
            </a:r>
            <a:r>
              <a:rPr lang="pl-PL" dirty="0" err="1"/>
              <a:t>users</a:t>
            </a:r>
            <a:r>
              <a:rPr lang="pl-PL" dirty="0"/>
              <a:t>’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machiune</a:t>
            </a:r>
            <a:r>
              <a:rPr lang="pl-PL" dirty="0"/>
              <a:t> </a:t>
            </a:r>
            <a:r>
              <a:rPr lang="pl-PL" dirty="0" err="1"/>
              <a:t>wil</a:t>
            </a:r>
            <a:r>
              <a:rPr lang="pl-PL" dirty="0"/>
              <a:t> be </a:t>
            </a:r>
            <a:r>
              <a:rPr lang="pl-PL" dirty="0" err="1"/>
              <a:t>left</a:t>
            </a:r>
            <a:r>
              <a:rPr lang="pl-PL" dirty="0"/>
              <a:t> out.</a:t>
            </a:r>
          </a:p>
        </p:txBody>
      </p:sp>
    </p:spTree>
    <p:extLst>
      <p:ext uri="{BB962C8B-B14F-4D97-AF65-F5344CB8AC3E}">
        <p14:creationId xmlns:p14="http://schemas.microsoft.com/office/powerpoint/2010/main" val="245087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211F5B-045A-4814-BD9A-3DC720B1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Distributed Version Control Systems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040E24-D26B-43A3-8CC7-21314B1E9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76451"/>
            <a:ext cx="10178322" cy="3803142"/>
          </a:xfrm>
        </p:spPr>
        <p:txBody>
          <a:bodyPr/>
          <a:lstStyle/>
          <a:p>
            <a:r>
              <a:rPr lang="pl-PL" b="1" dirty="0" err="1"/>
              <a:t>DVCSs</a:t>
            </a:r>
            <a:r>
              <a:rPr lang="pl-PL" dirty="0"/>
              <a:t> (Git, </a:t>
            </a:r>
            <a:r>
              <a:rPr lang="pl-PL" dirty="0" err="1"/>
              <a:t>Mercurial</a:t>
            </a:r>
            <a:r>
              <a:rPr lang="pl-PL" dirty="0"/>
              <a:t>, </a:t>
            </a:r>
            <a:r>
              <a:rPr lang="pl-PL" dirty="0" err="1"/>
              <a:t>Bazaar</a:t>
            </a:r>
            <a:r>
              <a:rPr lang="pl-PL" dirty="0"/>
              <a:t>, </a:t>
            </a:r>
            <a:r>
              <a:rPr lang="pl-PL" dirty="0" err="1"/>
              <a:t>Darcs</a:t>
            </a:r>
            <a:r>
              <a:rPr lang="pl-PL" dirty="0"/>
              <a:t>) –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answer</a:t>
            </a:r>
            <a:r>
              <a:rPr lang="pl-PL" dirty="0"/>
              <a:t> to </a:t>
            </a:r>
            <a:r>
              <a:rPr lang="pl-PL" dirty="0" err="1"/>
              <a:t>previous</a:t>
            </a:r>
            <a:r>
              <a:rPr lang="pl-PL" dirty="0"/>
              <a:t> </a:t>
            </a:r>
            <a:r>
              <a:rPr lang="pl-PL" dirty="0" err="1"/>
              <a:t>problems</a:t>
            </a:r>
            <a:r>
              <a:rPr lang="pl-PL" dirty="0"/>
              <a:t>. In </a:t>
            </a:r>
            <a:r>
              <a:rPr lang="pl-PL" dirty="0" err="1"/>
              <a:t>DVCSs</a:t>
            </a:r>
            <a:r>
              <a:rPr lang="pl-PL" dirty="0"/>
              <a:t> the </a:t>
            </a:r>
            <a:r>
              <a:rPr lang="pl-PL" dirty="0" err="1"/>
              <a:t>clients</a:t>
            </a:r>
            <a:r>
              <a:rPr lang="pl-PL" dirty="0"/>
              <a:t> </a:t>
            </a:r>
            <a:r>
              <a:rPr lang="pl-PL" dirty="0" err="1"/>
              <a:t>dont</a:t>
            </a:r>
            <a:r>
              <a:rPr lang="pl-PL" dirty="0"/>
              <a:t> </a:t>
            </a:r>
            <a:r>
              <a:rPr lang="pl-PL" dirty="0" err="1"/>
              <a:t>just</a:t>
            </a:r>
            <a:r>
              <a:rPr lang="pl-PL" dirty="0"/>
              <a:t> </a:t>
            </a:r>
            <a:r>
              <a:rPr lang="pl-PL" dirty="0" err="1"/>
              <a:t>check</a:t>
            </a:r>
            <a:r>
              <a:rPr lang="pl-PL" dirty="0"/>
              <a:t> the </a:t>
            </a:r>
            <a:r>
              <a:rPr lang="pl-PL" dirty="0" err="1"/>
              <a:t>latests</a:t>
            </a:r>
            <a:r>
              <a:rPr lang="pl-PL" dirty="0"/>
              <a:t> </a:t>
            </a:r>
            <a:r>
              <a:rPr lang="pl-PL" dirty="0" err="1"/>
              <a:t>snapshot</a:t>
            </a:r>
            <a:r>
              <a:rPr lang="pl-PL" dirty="0"/>
              <a:t> of the </a:t>
            </a:r>
            <a:r>
              <a:rPr lang="pl-PL" dirty="0" err="1"/>
              <a:t>files</a:t>
            </a:r>
            <a:r>
              <a:rPr lang="pl-PL" dirty="0"/>
              <a:t>.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fully</a:t>
            </a:r>
            <a:r>
              <a:rPr lang="pl-PL" dirty="0"/>
              <a:t> mirror the </a:t>
            </a:r>
            <a:r>
              <a:rPr lang="pl-PL" dirty="0" err="1"/>
              <a:t>repository</a:t>
            </a:r>
            <a:r>
              <a:rPr lang="pl-PL" dirty="0"/>
              <a:t>, </a:t>
            </a:r>
            <a:r>
              <a:rPr lang="pl-PL" dirty="0" err="1"/>
              <a:t>including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full</a:t>
            </a:r>
            <a:r>
              <a:rPr lang="pl-PL" dirty="0"/>
              <a:t> </a:t>
            </a:r>
            <a:r>
              <a:rPr lang="pl-PL" dirty="0" err="1"/>
              <a:t>history</a:t>
            </a:r>
            <a:r>
              <a:rPr lang="pl-PL" dirty="0"/>
              <a:t>.</a:t>
            </a:r>
          </a:p>
          <a:p>
            <a:r>
              <a:rPr lang="pl-PL" dirty="0" err="1"/>
              <a:t>Even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server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die</a:t>
            </a:r>
            <a:r>
              <a:rPr lang="pl-PL" dirty="0"/>
              <a:t>,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still</a:t>
            </a:r>
            <a:r>
              <a:rPr lang="pl-PL" dirty="0"/>
              <a:t> re-</a:t>
            </a:r>
            <a:r>
              <a:rPr lang="pl-PL" dirty="0" err="1"/>
              <a:t>create</a:t>
            </a:r>
            <a:r>
              <a:rPr lang="pl-PL" dirty="0"/>
              <a:t> the </a:t>
            </a:r>
            <a:r>
              <a:rPr lang="pl-PL" dirty="0" err="1"/>
              <a:t>whole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 </a:t>
            </a:r>
            <a:r>
              <a:rPr lang="pl-PL" dirty="0" err="1"/>
              <a:t>history</a:t>
            </a:r>
            <a:r>
              <a:rPr lang="pl-PL" dirty="0"/>
              <a:t> </a:t>
            </a:r>
            <a:r>
              <a:rPr lang="pl-PL" dirty="0" err="1"/>
              <a:t>just</a:t>
            </a:r>
            <a:r>
              <a:rPr lang="pl-PL" dirty="0"/>
              <a:t> from a single </a:t>
            </a:r>
            <a:r>
              <a:rPr lang="pl-PL" dirty="0" err="1"/>
              <a:t>copy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3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2E381D-C05E-4FAE-A21E-C37F6D01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3490"/>
          </a:xfrm>
        </p:spPr>
        <p:txBody>
          <a:bodyPr>
            <a:normAutofit fontScale="90000"/>
          </a:bodyPr>
          <a:lstStyle/>
          <a:p>
            <a:r>
              <a:rPr lang="pl-PL" dirty="0"/>
              <a:t>Distributed Version Control Systems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A691D3D5-5DBC-4199-832B-7D75A7A6F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2910" y="1590675"/>
            <a:ext cx="510584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3B3BA-CF58-49F7-A66B-B5D701BD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6815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we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Git?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1715B1-15CA-4105-9FDF-7B3B610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2101"/>
            <a:ext cx="10178322" cy="4317492"/>
          </a:xfrm>
        </p:spPr>
        <p:txBody>
          <a:bodyPr/>
          <a:lstStyle/>
          <a:p>
            <a:r>
              <a:rPr lang="pl-PL" dirty="0" err="1"/>
              <a:t>Free</a:t>
            </a:r>
            <a:endParaRPr lang="pl-PL" dirty="0"/>
          </a:p>
          <a:p>
            <a:r>
              <a:rPr lang="pl-PL" dirty="0"/>
              <a:t>Open </a:t>
            </a:r>
            <a:r>
              <a:rPr lang="pl-PL" dirty="0" err="1"/>
              <a:t>source</a:t>
            </a:r>
            <a:endParaRPr lang="pl-PL" dirty="0"/>
          </a:p>
          <a:p>
            <a:r>
              <a:rPr lang="pl-PL" dirty="0"/>
              <a:t>Fast</a:t>
            </a:r>
          </a:p>
          <a:p>
            <a:r>
              <a:rPr lang="pl-PL" dirty="0"/>
              <a:t>Scalable</a:t>
            </a:r>
          </a:p>
          <a:p>
            <a:r>
              <a:rPr lang="pl-PL" dirty="0" err="1"/>
              <a:t>Often</a:t>
            </a:r>
            <a:r>
              <a:rPr lang="pl-PL" dirty="0"/>
              <a:t> the </a:t>
            </a:r>
            <a:r>
              <a:rPr lang="pl-PL" dirty="0" err="1"/>
              <a:t>main</a:t>
            </a:r>
            <a:r>
              <a:rPr lang="pl-PL" dirty="0"/>
              <a:t> version </a:t>
            </a:r>
            <a:r>
              <a:rPr lang="pl-PL" dirty="0" err="1"/>
              <a:t>control</a:t>
            </a:r>
            <a:r>
              <a:rPr lang="pl-PL" dirty="0"/>
              <a:t> system </a:t>
            </a:r>
            <a:r>
              <a:rPr lang="pl-PL" dirty="0" err="1"/>
              <a:t>used</a:t>
            </a:r>
            <a:r>
              <a:rPr lang="pl-PL" dirty="0"/>
              <a:t> in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companies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working</a:t>
            </a:r>
            <a:r>
              <a:rPr lang="pl-PL" dirty="0"/>
              <a:t> with.</a:t>
            </a:r>
          </a:p>
          <a:p>
            <a:r>
              <a:rPr lang="pl-PL" dirty="0" err="1"/>
              <a:t>Allow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to </a:t>
            </a:r>
            <a:r>
              <a:rPr lang="pl-PL" dirty="0" err="1"/>
              <a:t>easily</a:t>
            </a:r>
            <a:r>
              <a:rPr lang="pl-PL" dirty="0"/>
              <a:t> </a:t>
            </a:r>
            <a:r>
              <a:rPr lang="pl-PL" dirty="0" err="1"/>
              <a:t>track</a:t>
            </a:r>
            <a:r>
              <a:rPr lang="pl-PL" dirty="0"/>
              <a:t> </a:t>
            </a:r>
            <a:r>
              <a:rPr lang="pl-PL" dirty="0" err="1"/>
              <a:t>history</a:t>
            </a:r>
            <a:r>
              <a:rPr lang="pl-PL" dirty="0"/>
              <a:t> and </a:t>
            </a:r>
            <a:r>
              <a:rPr lang="pl-PL" dirty="0" err="1"/>
              <a:t>collaborate</a:t>
            </a:r>
            <a:r>
              <a:rPr lang="pl-PL" dirty="0"/>
              <a:t> on a single </a:t>
            </a:r>
            <a:r>
              <a:rPr lang="pl-PL" dirty="0" err="1"/>
              <a:t>project</a:t>
            </a:r>
            <a:endParaRPr lang="pl-PL" dirty="0"/>
          </a:p>
          <a:p>
            <a:r>
              <a:rPr lang="pl-PL" dirty="0" err="1"/>
              <a:t>Probably</a:t>
            </a:r>
            <a:r>
              <a:rPr lang="pl-PL" dirty="0"/>
              <a:t> the most </a:t>
            </a:r>
            <a:r>
              <a:rPr lang="pl-PL" dirty="0" err="1"/>
              <a:t>often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version </a:t>
            </a:r>
            <a:r>
              <a:rPr lang="pl-PL" dirty="0" err="1"/>
              <a:t>control</a:t>
            </a:r>
            <a:r>
              <a:rPr lang="pl-PL" dirty="0"/>
              <a:t> system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922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8180-1064-4EFA-A449-EF4D7D74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5390"/>
          </a:xfrm>
        </p:spPr>
        <p:txBody>
          <a:bodyPr/>
          <a:lstStyle/>
          <a:p>
            <a:r>
              <a:rPr lang="pl-PL" dirty="0"/>
              <a:t>Git - </a:t>
            </a:r>
            <a:r>
              <a:rPr lang="pl-PL" dirty="0" err="1"/>
              <a:t>tools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675C1-238C-4CC6-B255-B6C659FCE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90651"/>
            <a:ext cx="10178322" cy="4488942"/>
          </a:xfrm>
        </p:spPr>
        <p:txBody>
          <a:bodyPr>
            <a:normAutofit lnSpcReduction="10000"/>
          </a:bodyPr>
          <a:lstStyle/>
          <a:p>
            <a:r>
              <a:rPr lang="pl-PL" dirty="0"/>
              <a:t>Git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console</a:t>
            </a:r>
            <a:r>
              <a:rPr lang="pl-PL" dirty="0"/>
              <a:t> </a:t>
            </a:r>
            <a:r>
              <a:rPr lang="pl-PL" dirty="0" err="1"/>
              <a:t>tool</a:t>
            </a:r>
            <a:r>
              <a:rPr lang="pl-PL" dirty="0"/>
              <a:t>.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download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here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https://git-scm.com/downloads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dirty="0" err="1"/>
              <a:t>During</a:t>
            </a:r>
            <a:r>
              <a:rPr lang="pl-PL" dirty="0"/>
              <a:t> the </a:t>
            </a:r>
            <a:r>
              <a:rPr lang="pl-PL" dirty="0" err="1"/>
              <a:t>installation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pick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the </a:t>
            </a:r>
            <a:r>
              <a:rPr lang="pl-PL" dirty="0" err="1"/>
              <a:t>default</a:t>
            </a:r>
            <a:r>
              <a:rPr lang="pl-PL" dirty="0"/>
              <a:t> </a:t>
            </a:r>
            <a:r>
              <a:rPr lang="pl-PL" dirty="0" err="1"/>
              <a:t>choices</a:t>
            </a:r>
            <a:endParaRPr lang="pl-PL" dirty="0"/>
          </a:p>
          <a:p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a lot of GUI </a:t>
            </a:r>
            <a:r>
              <a:rPr lang="pl-PL" dirty="0" err="1"/>
              <a:t>tools</a:t>
            </a:r>
            <a:r>
              <a:rPr lang="pl-PL" dirty="0"/>
              <a:t> for Git and we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a </a:t>
            </a:r>
            <a:r>
              <a:rPr lang="pl-PL" dirty="0" err="1"/>
              <a:t>few</a:t>
            </a:r>
            <a:r>
              <a:rPr lang="pl-PL" dirty="0"/>
              <a:t> of </a:t>
            </a:r>
            <a:r>
              <a:rPr lang="pl-PL" dirty="0" err="1"/>
              <a:t>them</a:t>
            </a:r>
            <a:r>
              <a:rPr lang="pl-PL" dirty="0"/>
              <a:t> – Source </a:t>
            </a:r>
            <a:r>
              <a:rPr lang="pl-PL" dirty="0" err="1"/>
              <a:t>Treem</a:t>
            </a:r>
            <a:r>
              <a:rPr lang="pl-PL" dirty="0"/>
              <a:t> Git </a:t>
            </a:r>
            <a:r>
              <a:rPr lang="pl-PL" dirty="0" err="1"/>
              <a:t>Kraken</a:t>
            </a:r>
            <a:r>
              <a:rPr lang="pl-PL" dirty="0"/>
              <a:t> etc.</a:t>
            </a:r>
          </a:p>
          <a:p>
            <a:r>
              <a:rPr lang="pl-PL" dirty="0"/>
              <a:t>On the same </a:t>
            </a:r>
            <a:r>
              <a:rPr lang="pl-PL" dirty="0" err="1"/>
              <a:t>website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find</a:t>
            </a:r>
            <a:r>
              <a:rPr lang="pl-PL" dirty="0"/>
              <a:t> a </a:t>
            </a:r>
            <a:r>
              <a:rPr lang="pl-PL" dirty="0" err="1"/>
              <a:t>free</a:t>
            </a:r>
            <a:r>
              <a:rPr lang="pl-PL" dirty="0"/>
              <a:t> </a:t>
            </a:r>
            <a:r>
              <a:rPr lang="pl-PL" dirty="0" err="1"/>
              <a:t>book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Git</a:t>
            </a:r>
          </a:p>
          <a:p>
            <a:pPr marL="0" indent="0">
              <a:buNone/>
            </a:pPr>
            <a:r>
              <a:rPr lang="pl-PL" dirty="0">
                <a:hlinkClick r:id="rId3"/>
              </a:rPr>
              <a:t>https://git-scm.com/book/en/v2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dirty="0" err="1"/>
              <a:t>Remember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GUI </a:t>
            </a:r>
            <a:r>
              <a:rPr lang="pl-PL" dirty="0" err="1"/>
              <a:t>tools</a:t>
            </a:r>
            <a:r>
              <a:rPr lang="pl-PL" dirty="0"/>
              <a:t> </a:t>
            </a:r>
            <a:r>
              <a:rPr lang="pl-PL" dirty="0" err="1"/>
              <a:t>won’t</a:t>
            </a:r>
            <a:r>
              <a:rPr lang="pl-PL" dirty="0"/>
              <a:t> </a:t>
            </a:r>
            <a:r>
              <a:rPr lang="pl-PL" dirty="0" err="1"/>
              <a:t>allow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the </a:t>
            </a:r>
            <a:r>
              <a:rPr lang="pl-PL" dirty="0" err="1"/>
              <a:t>functionality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Git </a:t>
            </a:r>
            <a:r>
              <a:rPr lang="pl-PL" dirty="0" err="1"/>
              <a:t>offers</a:t>
            </a:r>
            <a:r>
              <a:rPr lang="pl-PL" dirty="0"/>
              <a:t>. </a:t>
            </a:r>
            <a:r>
              <a:rPr lang="pl-PL" dirty="0" err="1"/>
              <a:t>Thats</a:t>
            </a:r>
            <a:r>
              <a:rPr lang="pl-PL" dirty="0"/>
              <a:t> </a:t>
            </a:r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good</a:t>
            </a:r>
            <a:r>
              <a:rPr lang="pl-PL" dirty="0"/>
              <a:t> to </a:t>
            </a:r>
            <a:r>
              <a:rPr lang="pl-PL" dirty="0" err="1"/>
              <a:t>learn</a:t>
            </a:r>
            <a:r>
              <a:rPr lang="pl-PL" dirty="0"/>
              <a:t> the </a:t>
            </a:r>
            <a:r>
              <a:rPr lang="pl-PL" dirty="0" err="1"/>
              <a:t>basics</a:t>
            </a:r>
            <a:r>
              <a:rPr lang="pl-PL" dirty="0"/>
              <a:t> of </a:t>
            </a:r>
            <a:r>
              <a:rPr lang="pl-PL" dirty="0" err="1"/>
              <a:t>working</a:t>
            </a:r>
            <a:r>
              <a:rPr lang="pl-PL" dirty="0"/>
              <a:t> in the terminal.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0517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3AE7-788B-4EA3-AA59-F239F250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7765"/>
          </a:xfrm>
        </p:spPr>
        <p:txBody>
          <a:bodyPr/>
          <a:lstStyle/>
          <a:p>
            <a:r>
              <a:rPr lang="pl-PL" dirty="0"/>
              <a:t>Git - </a:t>
            </a:r>
            <a:r>
              <a:rPr lang="pl-PL" dirty="0" err="1"/>
              <a:t>configuration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2931-D1CE-4736-A066-DDD464B3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1125"/>
            <a:ext cx="10178322" cy="4498467"/>
          </a:xfrm>
        </p:spPr>
        <p:txBody>
          <a:bodyPr/>
          <a:lstStyle/>
          <a:p>
            <a:r>
              <a:rPr lang="pl-PL" dirty="0"/>
              <a:t>We </a:t>
            </a:r>
            <a:r>
              <a:rPr lang="pl-PL" dirty="0" err="1"/>
              <a:t>have</a:t>
            </a:r>
            <a:r>
              <a:rPr lang="pl-PL" dirty="0"/>
              <a:t> a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settings</a:t>
            </a:r>
            <a:r>
              <a:rPr lang="pl-PL" dirty="0"/>
              <a:t> we </a:t>
            </a:r>
            <a:r>
              <a:rPr lang="pl-PL" dirty="0" err="1"/>
              <a:t>should</a:t>
            </a:r>
            <a:r>
              <a:rPr lang="pl-PL" dirty="0"/>
              <a:t> set </a:t>
            </a:r>
            <a:r>
              <a:rPr lang="pl-PL" dirty="0" err="1"/>
              <a:t>up</a:t>
            </a:r>
            <a:r>
              <a:rPr lang="pl-PL" dirty="0"/>
              <a:t> </a:t>
            </a:r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installing</a:t>
            </a:r>
            <a:r>
              <a:rPr lang="pl-PL" dirty="0"/>
              <a:t> Git.</a:t>
            </a:r>
          </a:p>
          <a:p>
            <a:r>
              <a:rPr lang="pl-PL" dirty="0"/>
              <a:t>Git </a:t>
            </a:r>
            <a:r>
              <a:rPr lang="pl-PL" dirty="0" err="1"/>
              <a:t>allows</a:t>
            </a:r>
            <a:r>
              <a:rPr lang="pl-PL" dirty="0"/>
              <a:t> </a:t>
            </a:r>
            <a:r>
              <a:rPr lang="pl-PL" dirty="0" err="1"/>
              <a:t>us</a:t>
            </a:r>
            <a:r>
              <a:rPr lang="pl-PL" dirty="0"/>
              <a:t> to set </a:t>
            </a:r>
            <a:r>
              <a:rPr lang="pl-PL" dirty="0" err="1"/>
              <a:t>configuration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a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levels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System – for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users</a:t>
            </a:r>
            <a:endParaRPr lang="pl-PL" dirty="0"/>
          </a:p>
          <a:p>
            <a:pPr lvl="1"/>
            <a:r>
              <a:rPr lang="pl-PL" dirty="0"/>
              <a:t>Global – for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repositories</a:t>
            </a:r>
            <a:r>
              <a:rPr lang="pl-PL" dirty="0"/>
              <a:t> of the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user</a:t>
            </a:r>
            <a:endParaRPr lang="pl-PL" dirty="0"/>
          </a:p>
          <a:p>
            <a:pPr lvl="1"/>
            <a:r>
              <a:rPr lang="pl-PL" dirty="0" err="1"/>
              <a:t>Local</a:t>
            </a:r>
            <a:r>
              <a:rPr lang="pl-PL" dirty="0"/>
              <a:t> – the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directory</a:t>
            </a:r>
            <a:endParaRPr lang="pl-PL" dirty="0"/>
          </a:p>
          <a:p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a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things</a:t>
            </a:r>
            <a:r>
              <a:rPr lang="pl-PL" dirty="0"/>
              <a:t> we </a:t>
            </a:r>
            <a:r>
              <a:rPr lang="pl-PL" dirty="0" err="1"/>
              <a:t>should</a:t>
            </a:r>
            <a:r>
              <a:rPr lang="pl-PL" dirty="0"/>
              <a:t> set </a:t>
            </a:r>
            <a:r>
              <a:rPr lang="pl-PL" dirty="0" err="1"/>
              <a:t>up</a:t>
            </a:r>
            <a:r>
              <a:rPr lang="pl-PL" dirty="0"/>
              <a:t>: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 email,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 and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deal</a:t>
            </a:r>
            <a:r>
              <a:rPr lang="pl-PL" dirty="0"/>
              <a:t> with </a:t>
            </a:r>
            <a:r>
              <a:rPr lang="pl-PL" dirty="0" err="1"/>
              <a:t>line</a:t>
            </a:r>
            <a:r>
              <a:rPr lang="pl-PL" dirty="0"/>
              <a:t> </a:t>
            </a:r>
            <a:r>
              <a:rPr lang="pl-PL" dirty="0" err="1"/>
              <a:t>endings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git </a:t>
            </a:r>
            <a:r>
              <a:rPr lang="pl-PL" b="1" dirty="0" err="1"/>
              <a:t>config</a:t>
            </a:r>
            <a:r>
              <a:rPr lang="pl-PL" b="1" dirty="0"/>
              <a:t> –</a:t>
            </a:r>
            <a:r>
              <a:rPr lang="pl-PL" b="1" dirty="0" err="1"/>
              <a:t>global</a:t>
            </a:r>
            <a:r>
              <a:rPr lang="pl-PL" b="1" dirty="0"/>
              <a:t> user.name „Piotr Gago”</a:t>
            </a:r>
          </a:p>
          <a:p>
            <a:pPr marL="0" indent="0">
              <a:buNone/>
            </a:pPr>
            <a:r>
              <a:rPr lang="pl-PL" b="1" dirty="0"/>
              <a:t>git </a:t>
            </a:r>
            <a:r>
              <a:rPr lang="pl-PL" b="1" dirty="0" err="1"/>
              <a:t>config</a:t>
            </a:r>
            <a:r>
              <a:rPr lang="pl-PL" b="1" dirty="0"/>
              <a:t> –</a:t>
            </a:r>
            <a:r>
              <a:rPr lang="pl-PL" b="1" dirty="0" err="1"/>
              <a:t>global</a:t>
            </a:r>
            <a:r>
              <a:rPr lang="pl-PL" b="1" dirty="0"/>
              <a:t> </a:t>
            </a:r>
            <a:r>
              <a:rPr lang="pl-PL" b="1" dirty="0" err="1"/>
              <a:t>user.email</a:t>
            </a:r>
            <a:r>
              <a:rPr lang="pl-PL" b="1" dirty="0"/>
              <a:t> „pgago@pjwstk.edu.pl”</a:t>
            </a:r>
          </a:p>
        </p:txBody>
      </p:sp>
    </p:spTree>
    <p:extLst>
      <p:ext uri="{BB962C8B-B14F-4D97-AF65-F5344CB8AC3E}">
        <p14:creationId xmlns:p14="http://schemas.microsoft.com/office/powerpoint/2010/main" val="331122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E290-E9B4-4DD9-ABF6-B61EA0A2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51090"/>
          </a:xfrm>
        </p:spPr>
        <p:txBody>
          <a:bodyPr>
            <a:normAutofit fontScale="90000"/>
          </a:bodyPr>
          <a:lstStyle/>
          <a:p>
            <a:r>
              <a:rPr lang="pl-PL" dirty="0"/>
              <a:t>Git - </a:t>
            </a:r>
            <a:r>
              <a:rPr lang="pl-PL" dirty="0" err="1"/>
              <a:t>configuration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FDA00-ABC0-40D8-957B-961F9465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95401"/>
            <a:ext cx="10178322" cy="4584192"/>
          </a:xfrm>
        </p:spPr>
        <p:txBody>
          <a:bodyPr/>
          <a:lstStyle/>
          <a:p>
            <a:r>
              <a:rPr lang="pl-PL" dirty="0"/>
              <a:t>One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thing</a:t>
            </a:r>
            <a:r>
              <a:rPr lang="pl-PL" dirty="0"/>
              <a:t> we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deal</a:t>
            </a:r>
            <a:r>
              <a:rPr lang="pl-PL" dirty="0"/>
              <a:t> with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line</a:t>
            </a:r>
            <a:r>
              <a:rPr lang="pl-PL" dirty="0"/>
              <a:t> </a:t>
            </a:r>
            <a:r>
              <a:rPr lang="pl-PL" dirty="0" err="1"/>
              <a:t>endings</a:t>
            </a:r>
            <a:r>
              <a:rPr lang="pl-PL" dirty="0"/>
              <a:t>.</a:t>
            </a:r>
          </a:p>
          <a:p>
            <a:r>
              <a:rPr lang="pl-PL" b="1" dirty="0"/>
              <a:t>git </a:t>
            </a:r>
            <a:r>
              <a:rPr lang="pl-PL" b="1" dirty="0" err="1"/>
              <a:t>config</a:t>
            </a:r>
            <a:r>
              <a:rPr lang="pl-PL" b="1" dirty="0"/>
              <a:t> –</a:t>
            </a:r>
            <a:r>
              <a:rPr lang="pl-PL" b="1" dirty="0" err="1"/>
              <a:t>global</a:t>
            </a:r>
            <a:r>
              <a:rPr lang="pl-PL" b="1" dirty="0"/>
              <a:t> </a:t>
            </a:r>
            <a:r>
              <a:rPr lang="pl-PL" b="1" dirty="0" err="1"/>
              <a:t>core.autocrlf</a:t>
            </a:r>
            <a:r>
              <a:rPr lang="pl-PL" b="1" dirty="0"/>
              <a:t> </a:t>
            </a:r>
            <a:r>
              <a:rPr lang="pl-PL" b="1" dirty="0" err="1"/>
              <a:t>true</a:t>
            </a:r>
            <a:r>
              <a:rPr lang="pl-PL" b="1" dirty="0"/>
              <a:t>          </a:t>
            </a:r>
            <a:r>
              <a:rPr lang="pl-PL" dirty="0"/>
              <a:t>on Windows</a:t>
            </a:r>
          </a:p>
          <a:p>
            <a:r>
              <a:rPr lang="pl-PL" b="1" dirty="0"/>
              <a:t>git </a:t>
            </a:r>
            <a:r>
              <a:rPr lang="pl-PL" b="1" dirty="0" err="1"/>
              <a:t>config</a:t>
            </a:r>
            <a:r>
              <a:rPr lang="pl-PL" b="1" dirty="0"/>
              <a:t> –</a:t>
            </a:r>
            <a:r>
              <a:rPr lang="pl-PL" b="1" dirty="0" err="1"/>
              <a:t>global</a:t>
            </a:r>
            <a:r>
              <a:rPr lang="pl-PL" b="1" dirty="0"/>
              <a:t> </a:t>
            </a:r>
            <a:r>
              <a:rPr lang="pl-PL" b="1" dirty="0" err="1"/>
              <a:t>core.autocrlf</a:t>
            </a:r>
            <a:r>
              <a:rPr lang="pl-PL" b="1" dirty="0"/>
              <a:t> </a:t>
            </a:r>
            <a:r>
              <a:rPr lang="pl-PL" b="1" dirty="0" err="1"/>
              <a:t>input</a:t>
            </a:r>
            <a:r>
              <a:rPr lang="pl-PL" b="1" dirty="0"/>
              <a:t>       </a:t>
            </a:r>
            <a:r>
              <a:rPr lang="pl-PL" dirty="0"/>
              <a:t>on Mac/Linux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D05C5-2169-414D-A15A-060F46E5B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566" y="3015890"/>
            <a:ext cx="5744377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4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3547B-E9C9-4B4C-8541-67629F30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pl-PL"/>
              <a:t>Git -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1ADF-4EB5-4C6A-9FBA-85F18A351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440539"/>
          </a:xfrm>
        </p:spPr>
        <p:txBody>
          <a:bodyPr>
            <a:normAutofit/>
          </a:bodyPr>
          <a:lstStyle/>
          <a:p>
            <a:r>
              <a:rPr lang="pl-PL" sz="2400"/>
              <a:t>You can get help about specific command in git using:</a:t>
            </a:r>
          </a:p>
          <a:p>
            <a:pPr lvl="1"/>
            <a:r>
              <a:rPr lang="pl-PL" sz="2400" b="1"/>
              <a:t>git config –help            </a:t>
            </a:r>
            <a:r>
              <a:rPr lang="pl-PL" sz="2400"/>
              <a:t>this way we will get help about the config command</a:t>
            </a:r>
          </a:p>
          <a:p>
            <a:pPr lvl="1"/>
            <a:r>
              <a:rPr lang="pl-PL" sz="2400" b="1">
                <a:hlinkClick r:id="rId2"/>
              </a:rPr>
              <a:t>https://git-scm.com/docs</a:t>
            </a:r>
            <a:r>
              <a:rPr lang="pl-PL" sz="2400" b="1"/>
              <a:t>         </a:t>
            </a:r>
            <a:r>
              <a:rPr lang="pl-PL" sz="2400"/>
              <a:t>official documentation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3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C325-5E02-4473-ABED-FAE8F27B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0956"/>
          </a:xfrm>
        </p:spPr>
        <p:txBody>
          <a:bodyPr/>
          <a:lstStyle/>
          <a:p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console</a:t>
            </a:r>
            <a:r>
              <a:rPr lang="pl-PL" dirty="0"/>
              <a:t> </a:t>
            </a:r>
            <a:r>
              <a:rPr lang="pl-PL" dirty="0" err="1"/>
              <a:t>tools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8E09-16C1-4FA4-B7A5-E0B69F8A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64023"/>
            <a:ext cx="10178322" cy="4597639"/>
          </a:xfrm>
        </p:spPr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working</a:t>
            </a:r>
            <a:r>
              <a:rPr lang="pl-PL" dirty="0"/>
              <a:t> with git a </a:t>
            </a:r>
            <a:r>
              <a:rPr lang="pl-PL" dirty="0" err="1"/>
              <a:t>little</a:t>
            </a:r>
            <a:r>
              <a:rPr lang="pl-PL" dirty="0"/>
              <a:t> </a:t>
            </a:r>
            <a:r>
              <a:rPr lang="pl-PL" dirty="0" err="1"/>
              <a:t>easier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.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help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to </a:t>
            </a:r>
            <a:r>
              <a:rPr lang="pl-PL" dirty="0" err="1"/>
              <a:t>visualize</a:t>
            </a:r>
            <a:r>
              <a:rPr lang="pl-PL" dirty="0"/>
              <a:t> in the </a:t>
            </a:r>
            <a:r>
              <a:rPr lang="pl-PL" dirty="0" err="1"/>
              <a:t>console</a:t>
            </a:r>
            <a:r>
              <a:rPr lang="pl-PL" dirty="0"/>
              <a:t> the </a:t>
            </a:r>
            <a:r>
              <a:rPr lang="pl-PL" dirty="0" err="1"/>
              <a:t>state</a:t>
            </a:r>
            <a:r>
              <a:rPr lang="pl-PL" dirty="0"/>
              <a:t> of the </a:t>
            </a:r>
            <a:r>
              <a:rPr lang="pl-PL" dirty="0" err="1"/>
              <a:t>current</a:t>
            </a:r>
            <a:r>
              <a:rPr lang="pl-PL" dirty="0"/>
              <a:t> git </a:t>
            </a:r>
            <a:r>
              <a:rPr lang="pl-PL" dirty="0" err="1"/>
              <a:t>repository</a:t>
            </a:r>
            <a:r>
              <a:rPr lang="pl-PL" dirty="0"/>
              <a:t>.</a:t>
            </a:r>
          </a:p>
          <a:p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not </a:t>
            </a:r>
            <a:r>
              <a:rPr lang="pl-PL" dirty="0" err="1"/>
              <a:t>required</a:t>
            </a:r>
            <a:r>
              <a:rPr lang="pl-PL" dirty="0"/>
              <a:t>.</a:t>
            </a:r>
          </a:p>
          <a:p>
            <a:r>
              <a:rPr lang="pl-PL" dirty="0"/>
              <a:t>It </a:t>
            </a:r>
            <a:r>
              <a:rPr lang="pl-PL" dirty="0" err="1"/>
              <a:t>works</a:t>
            </a:r>
            <a:r>
              <a:rPr lang="pl-PL" dirty="0"/>
              <a:t> on Windows</a:t>
            </a:r>
          </a:p>
          <a:p>
            <a:r>
              <a:rPr lang="pl-PL" dirty="0">
                <a:hlinkClick r:id="rId2"/>
              </a:rPr>
              <a:t>https://github.com/dahlbyk/posh-git</a:t>
            </a:r>
            <a:endParaRPr lang="pl-PL" dirty="0"/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649E2-4172-4391-9E6F-FEC171D13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64" y="3868768"/>
            <a:ext cx="7068536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19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E3C1-3235-4E03-9557-EAD3E4AA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– </a:t>
            </a:r>
            <a:r>
              <a:rPr lang="pl-PL" dirty="0" err="1"/>
              <a:t>creating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repository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89667-9D5D-4A8D-B79B-A6C62A83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08847"/>
            <a:ext cx="10178322" cy="4570745"/>
          </a:xfrm>
        </p:spPr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create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in the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location</a:t>
            </a:r>
            <a:r>
              <a:rPr lang="pl-PL" dirty="0"/>
              <a:t> we </a:t>
            </a:r>
            <a:r>
              <a:rPr lang="pl-PL" dirty="0" err="1"/>
              <a:t>use</a:t>
            </a:r>
            <a:r>
              <a:rPr lang="pl-PL" dirty="0"/>
              <a:t> the </a:t>
            </a:r>
            <a:r>
              <a:rPr lang="pl-PL" dirty="0" err="1"/>
              <a:t>following</a:t>
            </a:r>
            <a:r>
              <a:rPr lang="pl-PL" dirty="0"/>
              <a:t> </a:t>
            </a:r>
            <a:r>
              <a:rPr lang="pl-PL" dirty="0" err="1"/>
              <a:t>command</a:t>
            </a:r>
            <a:r>
              <a:rPr lang="pl-PL" dirty="0"/>
              <a:t>:</a:t>
            </a:r>
          </a:p>
          <a:p>
            <a:r>
              <a:rPr lang="pl-PL" b="1" dirty="0"/>
              <a:t>git </a:t>
            </a:r>
            <a:r>
              <a:rPr lang="pl-PL" b="1" dirty="0" err="1"/>
              <a:t>init</a:t>
            </a:r>
            <a:endParaRPr lang="pl-PL" b="1" dirty="0"/>
          </a:p>
          <a:p>
            <a:r>
              <a:rPr lang="pl-PL" dirty="0"/>
              <a:t>In the </a:t>
            </a:r>
            <a:r>
              <a:rPr lang="pl-PL" dirty="0" err="1"/>
              <a:t>example</a:t>
            </a:r>
            <a:r>
              <a:rPr lang="pl-PL" dirty="0"/>
              <a:t> </a:t>
            </a:r>
            <a:r>
              <a:rPr lang="pl-PL" dirty="0" err="1"/>
              <a:t>below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means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the </a:t>
            </a:r>
            <a:r>
              <a:rPr lang="pl-PL" dirty="0" err="1"/>
              <a:t>whole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of the „</a:t>
            </a:r>
            <a:r>
              <a:rPr lang="pl-PL" dirty="0" err="1"/>
              <a:t>MyApp</a:t>
            </a:r>
            <a:r>
              <a:rPr lang="pl-PL" dirty="0"/>
              <a:t>” folder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under</a:t>
            </a:r>
            <a:r>
              <a:rPr lang="pl-PL" dirty="0"/>
              <a:t> version </a:t>
            </a:r>
            <a:r>
              <a:rPr lang="pl-PL" dirty="0" err="1"/>
              <a:t>control</a:t>
            </a:r>
            <a:r>
              <a:rPr lang="pl-PL" dirty="0"/>
              <a:t>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C5253-8F11-49DC-93C6-856994FFC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95" y="3222320"/>
            <a:ext cx="7278116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8FDD-373D-4286-A9A4-D1731B60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5780"/>
          </a:xfrm>
        </p:spPr>
        <p:txBody>
          <a:bodyPr/>
          <a:lstStyle/>
          <a:p>
            <a:r>
              <a:rPr lang="pl-PL" dirty="0" err="1"/>
              <a:t>Internship</a:t>
            </a:r>
            <a:r>
              <a:rPr lang="pl-PL" dirty="0"/>
              <a:t> </a:t>
            </a:r>
            <a:r>
              <a:rPr lang="pl-PL" dirty="0" err="1"/>
              <a:t>possibility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81D6-308B-4202-B94F-7D4C6FFF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08847"/>
            <a:ext cx="10178322" cy="4570745"/>
          </a:xfrm>
        </p:spPr>
        <p:txBody>
          <a:bodyPr/>
          <a:lstStyle/>
          <a:p>
            <a:r>
              <a:rPr lang="pl-PL" dirty="0" err="1"/>
              <a:t>Cooperation</a:t>
            </a:r>
            <a:r>
              <a:rPr lang="pl-PL" dirty="0"/>
              <a:t> with </a:t>
            </a:r>
            <a:r>
              <a:rPr lang="pl-PL" dirty="0" err="1"/>
              <a:t>companies</a:t>
            </a:r>
            <a:endParaRPr lang="pl-PL" dirty="0"/>
          </a:p>
          <a:p>
            <a:pPr lvl="1"/>
            <a:r>
              <a:rPr lang="pl-PL" dirty="0" err="1"/>
              <a:t>Senfino</a:t>
            </a:r>
            <a:r>
              <a:rPr lang="pl-PL" dirty="0"/>
              <a:t> AI</a:t>
            </a:r>
          </a:p>
          <a:p>
            <a:pPr lvl="1"/>
            <a:r>
              <a:rPr lang="pl-PL" dirty="0" err="1"/>
              <a:t>Kinetix</a:t>
            </a:r>
            <a:r>
              <a:rPr lang="pl-PL" dirty="0"/>
              <a:t> Trading Solutions</a:t>
            </a:r>
          </a:p>
          <a:p>
            <a:pPr lvl="1"/>
            <a:r>
              <a:rPr lang="en-US" dirty="0"/>
              <a:t>Possibility of internship after classes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2908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ABF6-E3F0-4D6D-A935-94DE0EF4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8886"/>
          </a:xfrm>
        </p:spPr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workflow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5FBA0-61D7-457A-BB29-A043EF2B2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37" y="1555860"/>
            <a:ext cx="9006531" cy="39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01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98FD7-FBCF-4816-9C58-B575FB04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pl-PL" dirty="0"/>
              <a:t>Git </a:t>
            </a:r>
            <a:r>
              <a:rPr lang="pl-PL" dirty="0" err="1"/>
              <a:t>commit</a:t>
            </a:r>
            <a:endParaRPr lang="pl-P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A813-E8AF-4FA3-AA59-707F22B3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67000"/>
            <a:ext cx="4964065" cy="3212592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1">
                    <a:lumMod val="85000"/>
                    <a:lumOff val="15000"/>
                  </a:schemeClr>
                </a:solidFill>
              </a:rPr>
              <a:t>Every commit represents a full snapshot of the specific version of our repository (from specific point in time)</a:t>
            </a:r>
          </a:p>
          <a:p>
            <a:endParaRPr lang="pl-P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 descr="Text, chat or text message&#10;&#10;Description automatically generated">
            <a:extLst>
              <a:ext uri="{FF2B5EF4-FFF2-40B4-BE49-F238E27FC236}">
                <a16:creationId xmlns:a16="http://schemas.microsoft.com/office/drawing/2014/main" id="{7317B58A-DD1C-4E01-92BF-DA29EA3B5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261" y="1863403"/>
            <a:ext cx="3217333" cy="27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49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8119-C883-45C9-9AA1-648A22BF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8886"/>
          </a:xfrm>
        </p:spPr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workflow</a:t>
            </a:r>
            <a:r>
              <a:rPr lang="pl-PL" dirty="0"/>
              <a:t> - </a:t>
            </a:r>
            <a:r>
              <a:rPr lang="pl-PL" dirty="0" err="1"/>
              <a:t>example</a:t>
            </a:r>
            <a:endParaRPr lang="pl-P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50B02F-4B91-420B-98FC-197576042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50" y="1373067"/>
            <a:ext cx="10179050" cy="444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46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E37-046D-442E-B4ED-F73618B4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– </a:t>
            </a:r>
            <a:r>
              <a:rPr lang="pl-PL" dirty="0" err="1"/>
              <a:t>checking</a:t>
            </a:r>
            <a:r>
              <a:rPr lang="pl-PL" dirty="0"/>
              <a:t> the status of </a:t>
            </a:r>
            <a:r>
              <a:rPr lang="pl-PL" dirty="0" err="1"/>
              <a:t>repository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54F0-F541-460F-A6D3-A5DFDFA4A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git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76BDB-6CF5-4952-A2EA-B120CEC6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43" y="2827031"/>
            <a:ext cx="8888065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28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E85F-4985-4369-8F65-ECAA860C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91991"/>
          </a:xfrm>
        </p:spPr>
        <p:txBody>
          <a:bodyPr/>
          <a:lstStyle/>
          <a:p>
            <a:r>
              <a:rPr lang="pl-PL" dirty="0"/>
              <a:t>Git – </a:t>
            </a:r>
            <a:r>
              <a:rPr lang="pl-PL" dirty="0" err="1"/>
              <a:t>staging</a:t>
            </a:r>
            <a:r>
              <a:rPr lang="pl-PL" dirty="0"/>
              <a:t> </a:t>
            </a:r>
            <a:r>
              <a:rPr lang="pl-PL" dirty="0" err="1"/>
              <a:t>files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DC0B-6D42-4AFE-9E43-02C23934E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55059"/>
            <a:ext cx="10178322" cy="4624533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/>
              <a:t>add</a:t>
            </a:r>
            <a:r>
              <a:rPr lang="pl-PL" b="1" dirty="0"/>
              <a:t> program.txt</a:t>
            </a:r>
          </a:p>
          <a:p>
            <a:r>
              <a:rPr lang="pl-PL" b="1" dirty="0"/>
              <a:t>git </a:t>
            </a:r>
            <a:r>
              <a:rPr lang="pl-PL" b="1" dirty="0" err="1"/>
              <a:t>add</a:t>
            </a:r>
            <a:r>
              <a:rPr lang="pl-PL" b="1" dirty="0"/>
              <a:t> </a:t>
            </a:r>
            <a:r>
              <a:rPr lang="pl-PL" b="1" dirty="0" err="1"/>
              <a:t>models</a:t>
            </a:r>
            <a:r>
              <a:rPr lang="pl-PL" b="1" dirty="0"/>
              <a:t>/*</a:t>
            </a:r>
          </a:p>
          <a:p>
            <a:r>
              <a:rPr lang="pl-PL" b="1" dirty="0"/>
              <a:t>git </a:t>
            </a:r>
            <a:r>
              <a:rPr lang="pl-PL" b="1" dirty="0" err="1"/>
              <a:t>add</a:t>
            </a:r>
            <a:r>
              <a:rPr lang="pl-PL" b="1" dirty="0"/>
              <a:t> *.</a:t>
            </a:r>
            <a:r>
              <a:rPr lang="pl-PL" b="1" dirty="0" err="1"/>
              <a:t>java</a:t>
            </a:r>
            <a:endParaRPr lang="pl-PL" b="1" dirty="0"/>
          </a:p>
          <a:p>
            <a:r>
              <a:rPr lang="pl-PL" b="1" dirty="0"/>
              <a:t>git </a:t>
            </a:r>
            <a:r>
              <a:rPr lang="pl-PL" b="1" dirty="0" err="1"/>
              <a:t>add</a:t>
            </a:r>
            <a:r>
              <a:rPr lang="pl-PL" b="1" dirty="0"/>
              <a:t> .			</a:t>
            </a:r>
            <a:r>
              <a:rPr lang="pl-PL" dirty="0" err="1"/>
              <a:t>adding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detected</a:t>
            </a:r>
            <a:r>
              <a:rPr lang="pl-PL" dirty="0"/>
              <a:t> </a:t>
            </a:r>
            <a:r>
              <a:rPr lang="pl-PL" dirty="0" err="1"/>
              <a:t>changes</a:t>
            </a:r>
            <a:r>
              <a:rPr lang="pl-PL" dirty="0"/>
              <a:t> to </a:t>
            </a:r>
            <a:r>
              <a:rPr lang="pl-PL" dirty="0" err="1"/>
              <a:t>staging</a:t>
            </a:r>
            <a:r>
              <a:rPr lang="pl-PL" dirty="0"/>
              <a:t> </a:t>
            </a:r>
            <a:r>
              <a:rPr lang="pl-PL" dirty="0" err="1"/>
              <a:t>area</a:t>
            </a:r>
            <a:endParaRPr lang="pl-PL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46E67-D46D-4993-A85D-F36578704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166" y="3144986"/>
            <a:ext cx="5510156" cy="314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5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8D64-2521-43FD-A574-EF12393A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6815"/>
          </a:xfrm>
        </p:spPr>
        <p:txBody>
          <a:bodyPr/>
          <a:lstStyle/>
          <a:p>
            <a:r>
              <a:rPr lang="pl-PL" dirty="0"/>
              <a:t>Git –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commit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1569F-08C1-4D33-9FB6-0218925F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26777"/>
            <a:ext cx="10178322" cy="4552816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/>
              <a:t>commit</a:t>
            </a:r>
            <a:r>
              <a:rPr lang="pl-PL" b="1" dirty="0"/>
              <a:t> –m „</a:t>
            </a:r>
            <a:r>
              <a:rPr lang="pl-PL" b="1" dirty="0" err="1"/>
              <a:t>Short</a:t>
            </a:r>
            <a:r>
              <a:rPr lang="pl-PL" b="1" dirty="0"/>
              <a:t> </a:t>
            </a:r>
            <a:r>
              <a:rPr lang="pl-PL" b="1" dirty="0" err="1"/>
              <a:t>description</a:t>
            </a:r>
            <a:r>
              <a:rPr lang="pl-PL" b="1" dirty="0"/>
              <a:t> of the </a:t>
            </a:r>
            <a:r>
              <a:rPr lang="pl-PL" b="1" dirty="0" err="1"/>
              <a:t>commit</a:t>
            </a:r>
            <a:r>
              <a:rPr lang="pl-PL" b="1" dirty="0"/>
              <a:t>”</a:t>
            </a:r>
          </a:p>
          <a:p>
            <a:r>
              <a:rPr lang="pl-PL" b="1" dirty="0"/>
              <a:t>git </a:t>
            </a:r>
            <a:r>
              <a:rPr lang="pl-PL" b="1" dirty="0" err="1"/>
              <a:t>commit</a:t>
            </a:r>
            <a:r>
              <a:rPr lang="pl-PL" b="1" dirty="0"/>
              <a:t>		</a:t>
            </a:r>
            <a:r>
              <a:rPr lang="pl-PL" dirty="0" err="1"/>
              <a:t>without</a:t>
            </a:r>
            <a:r>
              <a:rPr lang="pl-PL" dirty="0"/>
              <a:t> the „m” </a:t>
            </a:r>
            <a:r>
              <a:rPr lang="pl-PL" dirty="0" err="1"/>
              <a:t>parameter</a:t>
            </a:r>
            <a:r>
              <a:rPr lang="pl-PL" dirty="0"/>
              <a:t> –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type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in 			</a:t>
            </a:r>
            <a:r>
              <a:rPr lang="pl-PL" dirty="0" err="1"/>
              <a:t>default</a:t>
            </a:r>
            <a:r>
              <a:rPr lang="pl-PL" dirty="0"/>
              <a:t>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editor</a:t>
            </a:r>
            <a:r>
              <a:rPr lang="pl-PL" dirty="0"/>
              <a:t> for Git.</a:t>
            </a:r>
            <a:endParaRPr lang="pl-PL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386B2-5EC1-462F-B9FA-1778CE0BC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540" y="3161605"/>
            <a:ext cx="8566173" cy="24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86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97FF-569F-4087-A0C8-4ED4A55A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– </a:t>
            </a:r>
            <a:r>
              <a:rPr lang="pl-PL" dirty="0" err="1"/>
              <a:t>committing</a:t>
            </a:r>
            <a:r>
              <a:rPr lang="pl-PL" dirty="0"/>
              <a:t> – </a:t>
            </a:r>
            <a:r>
              <a:rPr lang="pl-PL" dirty="0" err="1"/>
              <a:t>best</a:t>
            </a:r>
            <a:r>
              <a:rPr lang="pl-PL" dirty="0"/>
              <a:t> </a:t>
            </a:r>
            <a:r>
              <a:rPr lang="pl-PL" dirty="0" err="1"/>
              <a:t>practices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905F6-AAD1-44DA-B89E-4CF1F8DDE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34989"/>
            <a:ext cx="10178322" cy="3844604"/>
          </a:xfrm>
        </p:spPr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size</a:t>
            </a:r>
            <a:r>
              <a:rPr lang="pl-PL" dirty="0"/>
              <a:t> of the </a:t>
            </a:r>
            <a:r>
              <a:rPr lang="pl-PL" dirty="0" err="1"/>
              <a:t>commit</a:t>
            </a:r>
            <a:r>
              <a:rPr lang="pl-PL" dirty="0"/>
              <a:t> </a:t>
            </a:r>
            <a:r>
              <a:rPr lang="pl-PL" dirty="0" err="1"/>
              <a:t>matters</a:t>
            </a:r>
            <a:r>
              <a:rPr lang="pl-PL" dirty="0"/>
              <a:t>. </a:t>
            </a:r>
            <a:r>
              <a:rPr lang="pl-PL" dirty="0" err="1"/>
              <a:t>Commit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not be </a:t>
            </a:r>
            <a:r>
              <a:rPr lang="pl-PL" dirty="0" err="1"/>
              <a:t>too</a:t>
            </a:r>
            <a:r>
              <a:rPr lang="pl-PL" dirty="0"/>
              <a:t> small, for ex:</a:t>
            </a:r>
          </a:p>
          <a:p>
            <a:pPr lvl="1"/>
            <a:r>
              <a:rPr lang="pl-PL" dirty="0"/>
              <a:t>„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System.out.println</a:t>
            </a:r>
            <a:r>
              <a:rPr lang="pl-PL" dirty="0"/>
              <a:t>”</a:t>
            </a:r>
          </a:p>
          <a:p>
            <a:pPr lvl="1"/>
            <a:r>
              <a:rPr lang="pl-PL" dirty="0"/>
              <a:t>„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int</a:t>
            </a:r>
            <a:r>
              <a:rPr lang="pl-PL" dirty="0"/>
              <a:t> a”</a:t>
            </a:r>
          </a:p>
          <a:p>
            <a:pPr lvl="1"/>
            <a:r>
              <a:rPr lang="pl-PL" dirty="0"/>
              <a:t>„</a:t>
            </a:r>
            <a:r>
              <a:rPr lang="pl-PL" dirty="0" err="1"/>
              <a:t>Added</a:t>
            </a:r>
            <a:r>
              <a:rPr lang="pl-PL" dirty="0"/>
              <a:t> field </a:t>
            </a:r>
            <a:r>
              <a:rPr lang="pl-PL" dirty="0" err="1"/>
              <a:t>FirstName</a:t>
            </a:r>
            <a:r>
              <a:rPr lang="pl-PL" dirty="0"/>
              <a:t> to student”</a:t>
            </a:r>
          </a:p>
          <a:p>
            <a:r>
              <a:rPr lang="en-US" dirty="0"/>
              <a:t>Too many small commits make history hard to follow. We have thousands of commits representing tiny changes.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4663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159E-95BD-4E64-BD43-377B47AC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– </a:t>
            </a:r>
            <a:r>
              <a:rPr lang="pl-PL" dirty="0" err="1"/>
              <a:t>committing</a:t>
            </a:r>
            <a:r>
              <a:rPr lang="pl-PL" dirty="0"/>
              <a:t> – </a:t>
            </a:r>
            <a:r>
              <a:rPr lang="pl-PL" dirty="0" err="1"/>
              <a:t>best</a:t>
            </a:r>
            <a:r>
              <a:rPr lang="pl-PL" dirty="0"/>
              <a:t> </a:t>
            </a:r>
            <a:r>
              <a:rPr lang="pl-PL" dirty="0" err="1"/>
              <a:t>practices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BCAE0-E539-408F-ABF9-49C610CEB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35629"/>
            <a:ext cx="10178322" cy="3843963"/>
          </a:xfrm>
        </p:spPr>
        <p:txBody>
          <a:bodyPr/>
          <a:lstStyle/>
          <a:p>
            <a:r>
              <a:rPr lang="pl-PL" dirty="0"/>
              <a:t>Too </a:t>
            </a:r>
            <a:r>
              <a:rPr lang="pl-PL" dirty="0" err="1"/>
              <a:t>large</a:t>
            </a:r>
            <a:r>
              <a:rPr lang="pl-PL" dirty="0"/>
              <a:t> </a:t>
            </a:r>
            <a:r>
              <a:rPr lang="pl-PL" dirty="0" err="1"/>
              <a:t>commits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a „</a:t>
            </a:r>
            <a:r>
              <a:rPr lang="pl-PL" dirty="0" err="1"/>
              <a:t>bad</a:t>
            </a:r>
            <a:r>
              <a:rPr lang="pl-PL" dirty="0"/>
              <a:t> </a:t>
            </a:r>
            <a:r>
              <a:rPr lang="pl-PL" dirty="0" err="1"/>
              <a:t>thing</a:t>
            </a:r>
            <a:r>
              <a:rPr lang="pl-PL" dirty="0"/>
              <a:t>”.</a:t>
            </a:r>
          </a:p>
          <a:p>
            <a:r>
              <a:rPr lang="pl-PL" dirty="0" err="1"/>
              <a:t>Typical</a:t>
            </a:r>
            <a:r>
              <a:rPr lang="pl-PL" dirty="0"/>
              <a:t> </a:t>
            </a:r>
            <a:r>
              <a:rPr lang="pl-PL" dirty="0" err="1"/>
              <a:t>commit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to 100-150 lines of </a:t>
            </a:r>
            <a:r>
              <a:rPr lang="pl-PL" dirty="0" err="1"/>
              <a:t>code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1C6BC-6917-4EFD-B1B4-7700455E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79010"/>
            <a:ext cx="5296639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50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EC0A-B883-42F1-986A-06A21735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– </a:t>
            </a:r>
            <a:r>
              <a:rPr lang="pl-PL" dirty="0" err="1"/>
              <a:t>committing</a:t>
            </a:r>
            <a:r>
              <a:rPr lang="pl-PL" dirty="0"/>
              <a:t> – </a:t>
            </a:r>
            <a:r>
              <a:rPr lang="pl-PL" dirty="0" err="1"/>
              <a:t>best</a:t>
            </a:r>
            <a:r>
              <a:rPr lang="pl-PL" dirty="0"/>
              <a:t> </a:t>
            </a:r>
            <a:r>
              <a:rPr lang="pl-PL" dirty="0" err="1"/>
              <a:t>practices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41A73-6A39-45E6-B7FD-C12D8C823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79813"/>
            <a:ext cx="10178322" cy="3799780"/>
          </a:xfrm>
        </p:spPr>
        <p:txBody>
          <a:bodyPr/>
          <a:lstStyle/>
          <a:p>
            <a:r>
              <a:rPr lang="pl-PL" dirty="0"/>
              <a:t>How to </a:t>
            </a:r>
            <a:r>
              <a:rPr lang="pl-PL" dirty="0" err="1"/>
              <a:t>describe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commit</a:t>
            </a:r>
            <a:r>
              <a:rPr lang="pl-PL" dirty="0"/>
              <a:t>?</a:t>
            </a:r>
          </a:p>
          <a:p>
            <a:pPr lvl="1"/>
            <a:r>
              <a:rPr lang="pl-PL" dirty="0" err="1"/>
              <a:t>Commit</a:t>
            </a:r>
            <a:r>
              <a:rPr lang="pl-PL" dirty="0"/>
              <a:t>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be </a:t>
            </a:r>
            <a:r>
              <a:rPr lang="pl-PL" dirty="0" err="1"/>
              <a:t>short</a:t>
            </a:r>
            <a:endParaRPr lang="pl-PL" dirty="0"/>
          </a:p>
          <a:p>
            <a:pPr lvl="1"/>
            <a:r>
              <a:rPr lang="pl-PL" dirty="0" err="1"/>
              <a:t>Descriptive</a:t>
            </a:r>
            <a:endParaRPr lang="pl-PL" dirty="0"/>
          </a:p>
          <a:p>
            <a:pPr lvl="1"/>
            <a:r>
              <a:rPr lang="pl-PL" dirty="0"/>
              <a:t>It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include</a:t>
            </a:r>
            <a:r>
              <a:rPr lang="pl-PL" dirty="0"/>
              <a:t> link </a:t>
            </a:r>
            <a:r>
              <a:rPr lang="pl-PL" dirty="0" err="1"/>
              <a:t>or</a:t>
            </a:r>
            <a:r>
              <a:rPr lang="pl-PL" dirty="0"/>
              <a:t> id of the </a:t>
            </a:r>
            <a:r>
              <a:rPr lang="pl-PL" dirty="0" err="1"/>
              <a:t>task</a:t>
            </a:r>
            <a:r>
              <a:rPr lang="pl-PL" dirty="0"/>
              <a:t> </a:t>
            </a:r>
            <a:r>
              <a:rPr lang="pl-PL" dirty="0" err="1"/>
              <a:t>assigned</a:t>
            </a:r>
            <a:r>
              <a:rPr lang="pl-PL" dirty="0"/>
              <a:t> in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kind</a:t>
            </a:r>
            <a:r>
              <a:rPr lang="pl-PL" dirty="0"/>
              <a:t> of </a:t>
            </a:r>
            <a:r>
              <a:rPr lang="pl-PL" dirty="0" err="1"/>
              <a:t>tasking</a:t>
            </a:r>
            <a:r>
              <a:rPr lang="pl-PL" dirty="0"/>
              <a:t> system (for ex. </a:t>
            </a:r>
            <a:r>
              <a:rPr lang="pl-PL" dirty="0" err="1"/>
              <a:t>Jira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:</a:t>
            </a:r>
          </a:p>
          <a:p>
            <a:pPr lvl="2"/>
            <a:r>
              <a:rPr lang="pl-PL" b="1" dirty="0"/>
              <a:t>PRESENT</a:t>
            </a:r>
            <a:r>
              <a:rPr lang="pl-PL" dirty="0"/>
              <a:t>: </a:t>
            </a:r>
            <a:r>
              <a:rPr lang="pl-PL" dirty="0" err="1"/>
              <a:t>Fix</a:t>
            </a:r>
            <a:r>
              <a:rPr lang="pl-PL" dirty="0"/>
              <a:t> the </a:t>
            </a:r>
            <a:r>
              <a:rPr lang="pl-PL" dirty="0" err="1"/>
              <a:t>bug</a:t>
            </a:r>
            <a:r>
              <a:rPr lang="pl-PL" dirty="0"/>
              <a:t> </a:t>
            </a:r>
            <a:r>
              <a:rPr lang="pl-PL" dirty="0" err="1"/>
              <a:t>associated</a:t>
            </a:r>
            <a:r>
              <a:rPr lang="pl-PL" dirty="0"/>
              <a:t> with FB login</a:t>
            </a:r>
          </a:p>
          <a:p>
            <a:pPr lvl="2"/>
            <a:r>
              <a:rPr lang="pl-PL" b="1" dirty="0"/>
              <a:t>PAST</a:t>
            </a:r>
            <a:r>
              <a:rPr lang="pl-PL" dirty="0"/>
              <a:t>: </a:t>
            </a:r>
            <a:r>
              <a:rPr lang="pl-PL" dirty="0" err="1"/>
              <a:t>Fixed</a:t>
            </a:r>
            <a:r>
              <a:rPr lang="pl-PL" dirty="0"/>
              <a:t> the </a:t>
            </a:r>
            <a:r>
              <a:rPr lang="pl-PL" dirty="0" err="1"/>
              <a:t>bug</a:t>
            </a:r>
            <a:r>
              <a:rPr lang="pl-PL" dirty="0"/>
              <a:t> </a:t>
            </a:r>
            <a:r>
              <a:rPr lang="pl-PL" dirty="0" err="1"/>
              <a:t>associated</a:t>
            </a:r>
            <a:r>
              <a:rPr lang="pl-PL" dirty="0"/>
              <a:t> with FB login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85193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8CD0-D8F4-4E63-B9DE-4A1101AA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6815"/>
          </a:xfrm>
        </p:spPr>
        <p:txBody>
          <a:bodyPr/>
          <a:lstStyle/>
          <a:p>
            <a:r>
              <a:rPr lang="pl-PL" dirty="0"/>
              <a:t>Git – display </a:t>
            </a:r>
            <a:r>
              <a:rPr lang="pl-PL" dirty="0" err="1"/>
              <a:t>history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84401-DFDA-4EA5-BFB0-18D15FBD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26777"/>
            <a:ext cx="10178322" cy="4552816"/>
          </a:xfrm>
        </p:spPr>
        <p:txBody>
          <a:bodyPr/>
          <a:lstStyle/>
          <a:p>
            <a:r>
              <a:rPr lang="pl-PL" b="1" dirty="0"/>
              <a:t>We </a:t>
            </a:r>
            <a:r>
              <a:rPr lang="pl-PL" b="1" dirty="0" err="1"/>
              <a:t>can</a:t>
            </a:r>
            <a:r>
              <a:rPr lang="pl-PL" b="1" dirty="0"/>
              <a:t> display the </a:t>
            </a:r>
            <a:r>
              <a:rPr lang="pl-PL" b="1" dirty="0" err="1"/>
              <a:t>local</a:t>
            </a:r>
            <a:r>
              <a:rPr lang="pl-PL" b="1" dirty="0"/>
              <a:t> </a:t>
            </a:r>
            <a:r>
              <a:rPr lang="pl-PL" b="1" dirty="0" err="1"/>
              <a:t>history</a:t>
            </a:r>
            <a:r>
              <a:rPr lang="pl-PL" b="1" dirty="0"/>
              <a:t> </a:t>
            </a:r>
            <a:r>
              <a:rPr lang="pl-PL" b="1" dirty="0" err="1"/>
              <a:t>using</a:t>
            </a:r>
            <a:r>
              <a:rPr lang="pl-PL" b="1" dirty="0"/>
              <a:t> the </a:t>
            </a:r>
            <a:r>
              <a:rPr lang="pl-PL" b="1" dirty="0" err="1"/>
              <a:t>following</a:t>
            </a:r>
            <a:r>
              <a:rPr lang="pl-PL" b="1" dirty="0"/>
              <a:t> </a:t>
            </a:r>
            <a:r>
              <a:rPr lang="pl-PL" b="1" dirty="0" err="1"/>
              <a:t>commands</a:t>
            </a:r>
            <a:r>
              <a:rPr lang="pl-PL" b="1" dirty="0"/>
              <a:t>.</a:t>
            </a:r>
          </a:p>
          <a:p>
            <a:r>
              <a:rPr lang="pl-PL" b="1" dirty="0"/>
              <a:t>git log</a:t>
            </a:r>
          </a:p>
          <a:p>
            <a:r>
              <a:rPr lang="pl-PL" b="1" dirty="0"/>
              <a:t>git log –</a:t>
            </a:r>
            <a:r>
              <a:rPr lang="pl-PL" b="1" dirty="0" err="1"/>
              <a:t>oneline</a:t>
            </a:r>
            <a:endParaRPr lang="pl-PL" b="1" dirty="0"/>
          </a:p>
          <a:p>
            <a:r>
              <a:rPr lang="pl-PL" b="1" dirty="0"/>
              <a:t>git log –</a:t>
            </a:r>
            <a:r>
              <a:rPr lang="pl-PL" b="1" dirty="0" err="1"/>
              <a:t>oneline</a:t>
            </a:r>
            <a:r>
              <a:rPr lang="pl-PL" b="1" dirty="0"/>
              <a:t> –</a:t>
            </a:r>
            <a:r>
              <a:rPr lang="pl-PL" b="1" dirty="0" err="1"/>
              <a:t>reverse</a:t>
            </a:r>
            <a:endParaRPr lang="pl-PL" b="1" dirty="0"/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8756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F07A-2955-4A0C-9888-79B09B79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79665"/>
          </a:xfrm>
        </p:spPr>
        <p:txBody>
          <a:bodyPr>
            <a:normAutofit fontScale="90000"/>
          </a:bodyPr>
          <a:lstStyle/>
          <a:p>
            <a:r>
              <a:rPr lang="pl-PL" dirty="0"/>
              <a:t>Basics of </a:t>
            </a:r>
            <a:r>
              <a:rPr lang="pl-PL" dirty="0" err="1"/>
              <a:t>working</a:t>
            </a:r>
            <a:r>
              <a:rPr lang="pl-PL" dirty="0"/>
              <a:t> in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2C2A-38B7-475F-A94C-93DA6C6A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90651"/>
            <a:ext cx="10178322" cy="4488942"/>
          </a:xfrm>
        </p:spPr>
        <p:txBody>
          <a:bodyPr/>
          <a:lstStyle/>
          <a:p>
            <a:r>
              <a:rPr lang="pl-PL" b="1" dirty="0"/>
              <a:t>cd </a:t>
            </a:r>
            <a:r>
              <a:rPr lang="pl-PL" b="1" dirty="0" err="1"/>
              <a:t>folderName</a:t>
            </a:r>
            <a:r>
              <a:rPr lang="pl-PL" b="1" dirty="0"/>
              <a:t>         </a:t>
            </a:r>
            <a:r>
              <a:rPr lang="pl-PL" dirty="0" err="1"/>
              <a:t>changing</a:t>
            </a:r>
            <a:r>
              <a:rPr lang="pl-PL" dirty="0"/>
              <a:t> the </a:t>
            </a:r>
            <a:r>
              <a:rPr lang="pl-PL" dirty="0" err="1"/>
              <a:t>root</a:t>
            </a:r>
            <a:r>
              <a:rPr lang="pl-PL" dirty="0"/>
              <a:t> </a:t>
            </a:r>
            <a:r>
              <a:rPr lang="pl-PL" dirty="0" err="1"/>
              <a:t>directory</a:t>
            </a:r>
            <a:endParaRPr lang="pl-PL" dirty="0"/>
          </a:p>
          <a:p>
            <a:r>
              <a:rPr lang="pl-PL" b="1" dirty="0"/>
              <a:t>cd ..		           </a:t>
            </a:r>
            <a:r>
              <a:rPr lang="pl-PL" dirty="0" err="1"/>
              <a:t>going</a:t>
            </a:r>
            <a:r>
              <a:rPr lang="pl-PL" dirty="0"/>
              <a:t> one </a:t>
            </a:r>
            <a:r>
              <a:rPr lang="pl-PL" dirty="0" err="1"/>
              <a:t>level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in the </a:t>
            </a:r>
            <a:r>
              <a:rPr lang="pl-PL" dirty="0" err="1"/>
              <a:t>directory</a:t>
            </a:r>
            <a:r>
              <a:rPr lang="pl-PL" dirty="0"/>
              <a:t> </a:t>
            </a:r>
            <a:r>
              <a:rPr lang="pl-PL" dirty="0" err="1"/>
              <a:t>structure</a:t>
            </a:r>
            <a:endParaRPr lang="pl-PL" dirty="0"/>
          </a:p>
          <a:p>
            <a:r>
              <a:rPr lang="pl-PL" b="1" dirty="0"/>
              <a:t>cd „</a:t>
            </a:r>
            <a:r>
              <a:rPr lang="en-US" b="1" dirty="0"/>
              <a:t>C:\Users\Piotr\Desktop\Projects</a:t>
            </a:r>
            <a:r>
              <a:rPr lang="pl-PL" b="1" dirty="0"/>
              <a:t>”         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provide</a:t>
            </a:r>
            <a:r>
              <a:rPr lang="pl-PL" dirty="0"/>
              <a:t> </a:t>
            </a:r>
            <a:r>
              <a:rPr lang="pl-PL" dirty="0" err="1"/>
              <a:t>full</a:t>
            </a:r>
            <a:r>
              <a:rPr lang="pl-PL" dirty="0"/>
              <a:t> </a:t>
            </a:r>
            <a:r>
              <a:rPr lang="pl-PL" dirty="0" err="1"/>
              <a:t>path</a:t>
            </a:r>
            <a:r>
              <a:rPr lang="pl-PL" dirty="0"/>
              <a:t> to file</a:t>
            </a:r>
          </a:p>
          <a:p>
            <a:endParaRPr lang="pl-PL" b="1" dirty="0"/>
          </a:p>
          <a:p>
            <a:r>
              <a:rPr lang="pl-PL" b="1" dirty="0" err="1"/>
              <a:t>mkdir</a:t>
            </a:r>
            <a:r>
              <a:rPr lang="pl-PL" b="1" dirty="0"/>
              <a:t> </a:t>
            </a:r>
            <a:r>
              <a:rPr lang="pl-PL" b="1" dirty="0" err="1"/>
              <a:t>nameOfDir</a:t>
            </a:r>
            <a:r>
              <a:rPr lang="pl-PL" b="1" dirty="0"/>
              <a:t>			</a:t>
            </a:r>
            <a:r>
              <a:rPr lang="pl-PL" dirty="0" err="1"/>
              <a:t>creating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directory</a:t>
            </a:r>
            <a:r>
              <a:rPr lang="pl-PL" dirty="0"/>
              <a:t> with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name</a:t>
            </a:r>
            <a:endParaRPr lang="pl-PL" dirty="0"/>
          </a:p>
          <a:p>
            <a:r>
              <a:rPr lang="pl-PL" b="1" dirty="0" err="1"/>
              <a:t>rmdir</a:t>
            </a:r>
            <a:r>
              <a:rPr lang="pl-PL" b="1" dirty="0"/>
              <a:t> </a:t>
            </a:r>
            <a:r>
              <a:rPr lang="pl-PL" b="1" dirty="0" err="1"/>
              <a:t>nameOfDir</a:t>
            </a:r>
            <a:r>
              <a:rPr lang="pl-PL" b="1" dirty="0"/>
              <a:t>			</a:t>
            </a:r>
            <a:r>
              <a:rPr lang="pl-PL" dirty="0" err="1"/>
              <a:t>removing</a:t>
            </a:r>
            <a:r>
              <a:rPr lang="pl-PL" dirty="0"/>
              <a:t> a </a:t>
            </a:r>
            <a:r>
              <a:rPr lang="pl-PL" dirty="0" err="1"/>
              <a:t>directory</a:t>
            </a:r>
            <a:r>
              <a:rPr lang="pl-PL" dirty="0"/>
              <a:t> with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name</a:t>
            </a:r>
            <a:endParaRPr lang="pl-PL" dirty="0"/>
          </a:p>
          <a:p>
            <a:r>
              <a:rPr lang="pl-PL" b="1" dirty="0" err="1"/>
              <a:t>ls</a:t>
            </a:r>
            <a:r>
              <a:rPr lang="pl-PL" b="1" dirty="0"/>
              <a:t>					</a:t>
            </a:r>
            <a:r>
              <a:rPr lang="pl-PL" dirty="0"/>
              <a:t>listing </a:t>
            </a:r>
            <a:r>
              <a:rPr lang="pl-PL" dirty="0" err="1"/>
              <a:t>files</a:t>
            </a:r>
            <a:r>
              <a:rPr lang="pl-PL" dirty="0"/>
              <a:t> in the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location</a:t>
            </a:r>
            <a:r>
              <a:rPr lang="pl-PL" dirty="0"/>
              <a:t> (</a:t>
            </a:r>
            <a:r>
              <a:rPr lang="pl-PL" dirty="0" err="1"/>
              <a:t>names</a:t>
            </a:r>
            <a:r>
              <a:rPr lang="pl-PL" dirty="0"/>
              <a:t>, </a:t>
            </a:r>
            <a:r>
              <a:rPr lang="pl-PL" dirty="0" err="1"/>
              <a:t>permissions</a:t>
            </a:r>
            <a:r>
              <a:rPr lang="pl-PL" dirty="0"/>
              <a:t>, </a:t>
            </a:r>
            <a:r>
              <a:rPr lang="pl-PL" dirty="0" err="1"/>
              <a:t>creationd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 dirty="0"/>
              <a:t>, etc.)</a:t>
            </a:r>
          </a:p>
          <a:p>
            <a:r>
              <a:rPr lang="pl-PL" b="1" dirty="0" err="1"/>
              <a:t>clear</a:t>
            </a:r>
            <a:r>
              <a:rPr lang="pl-PL" b="1" dirty="0"/>
              <a:t>					</a:t>
            </a:r>
            <a:r>
              <a:rPr lang="pl-PL" dirty="0" err="1"/>
              <a:t>removing</a:t>
            </a:r>
            <a:r>
              <a:rPr lang="pl-PL" dirty="0"/>
              <a:t> </a:t>
            </a:r>
            <a:r>
              <a:rPr lang="pl-PL" dirty="0" err="1"/>
              <a:t>text</a:t>
            </a:r>
            <a:r>
              <a:rPr lang="pl-PL" dirty="0"/>
              <a:t> from the </a:t>
            </a:r>
            <a:r>
              <a:rPr lang="pl-PL" dirty="0" err="1"/>
              <a:t>console</a:t>
            </a:r>
            <a:endParaRPr lang="pl-PL" dirty="0"/>
          </a:p>
          <a:p>
            <a:r>
              <a:rPr lang="pl-PL" b="1" dirty="0" err="1"/>
              <a:t>pwd</a:t>
            </a:r>
            <a:r>
              <a:rPr lang="pl-PL" b="1" dirty="0"/>
              <a:t>					</a:t>
            </a:r>
            <a:r>
              <a:rPr lang="pl-PL" dirty="0" err="1"/>
              <a:t>print</a:t>
            </a:r>
            <a:r>
              <a:rPr lang="pl-PL" dirty="0"/>
              <a:t> the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path</a:t>
            </a:r>
            <a:r>
              <a:rPr lang="pl-PL" b="1" dirty="0"/>
              <a:t>			</a:t>
            </a:r>
          </a:p>
          <a:p>
            <a:endParaRPr lang="pl-PL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89E6C0-2AA1-48EF-80A7-C6FAD07EC4AE}"/>
              </a:ext>
            </a:extLst>
          </p:cNvPr>
          <p:cNvSpPr/>
          <p:nvPr/>
        </p:nvSpPr>
        <p:spPr>
          <a:xfrm>
            <a:off x="2857501" y="6108194"/>
            <a:ext cx="88489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/>
              <a:t>Additional</a:t>
            </a:r>
            <a:r>
              <a:rPr lang="pl-PL" b="1" dirty="0"/>
              <a:t> materials -  </a:t>
            </a:r>
            <a:r>
              <a:rPr lang="pl-PL" b="1" dirty="0">
                <a:hlinkClick r:id="rId2"/>
              </a:rPr>
              <a:t>https://www.youtube.com/watch?v=5XgBd6rjuDQ</a:t>
            </a:r>
            <a:br>
              <a:rPr lang="pl-PL" b="1" dirty="0"/>
            </a:br>
            <a:r>
              <a:rPr lang="pl-PL" b="1" dirty="0"/>
              <a:t>					 </a:t>
            </a:r>
            <a:r>
              <a:rPr lang="pl-PL" b="1" dirty="0">
                <a:hlinkClick r:id="rId3"/>
              </a:rPr>
              <a:t>https://www.youtube.com/watch?v=Us3G-nJYru0</a:t>
            </a:r>
            <a:endParaRPr lang="pl-PL" b="1" dirty="0"/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562082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7898-448A-47DD-A8BE-C7588C3D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3356"/>
          </a:xfrm>
        </p:spPr>
        <p:txBody>
          <a:bodyPr/>
          <a:lstStyle/>
          <a:p>
            <a:r>
              <a:rPr lang="pl-PL" dirty="0"/>
              <a:t>Git – </a:t>
            </a:r>
            <a:r>
              <a:rPr lang="pl-PL" dirty="0" err="1"/>
              <a:t>Ignoring</a:t>
            </a:r>
            <a:r>
              <a:rPr lang="pl-PL" dirty="0"/>
              <a:t> </a:t>
            </a:r>
            <a:r>
              <a:rPr lang="pl-PL" dirty="0" err="1"/>
              <a:t>files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E90B-E7E7-4DAC-8EA4-F30F7F7D7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5741"/>
            <a:ext cx="10178322" cy="4543851"/>
          </a:xfrm>
        </p:spPr>
        <p:txBody>
          <a:bodyPr/>
          <a:lstStyle/>
          <a:p>
            <a:r>
              <a:rPr lang="en-US" b="1" dirty="0"/>
              <a:t>Sometimes, we can encounter individual files that we should not store in the repository. </a:t>
            </a:r>
            <a:endParaRPr lang="pl-PL" b="1" dirty="0"/>
          </a:p>
          <a:p>
            <a:r>
              <a:rPr lang="en-US" b="1" dirty="0"/>
              <a:t>We can use .</a:t>
            </a:r>
            <a:r>
              <a:rPr lang="en-US" b="1" dirty="0" err="1"/>
              <a:t>gitignore</a:t>
            </a:r>
            <a:r>
              <a:rPr lang="en-US" b="1" dirty="0"/>
              <a:t> file to „tell git” which files should be ignored by it. </a:t>
            </a:r>
            <a:endParaRPr lang="pl-PL" b="1" dirty="0"/>
          </a:p>
          <a:p>
            <a:r>
              <a:rPr lang="en-US" b="1" dirty="0"/>
              <a:t>It will only work if the ignored files are not yet added to the history of the repository</a:t>
            </a:r>
            <a:endParaRPr lang="pl-PL" b="1" dirty="0"/>
          </a:p>
          <a:p>
            <a:r>
              <a:rPr lang="pl-PL" b="1" dirty="0" err="1"/>
              <a:t>Examples</a:t>
            </a:r>
            <a:r>
              <a:rPr lang="pl-PL" b="1" dirty="0"/>
              <a:t> of .</a:t>
            </a:r>
            <a:r>
              <a:rPr lang="pl-PL" b="1" dirty="0" err="1"/>
              <a:t>gitignore</a:t>
            </a:r>
            <a:r>
              <a:rPr lang="pl-PL" b="1" dirty="0"/>
              <a:t> </a:t>
            </a:r>
            <a:r>
              <a:rPr lang="pl-PL" b="1" dirty="0" err="1"/>
              <a:t>files</a:t>
            </a:r>
            <a:r>
              <a:rPr lang="pl-PL" b="1" dirty="0"/>
              <a:t> </a:t>
            </a:r>
            <a:r>
              <a:rPr lang="pl-PL" b="1" dirty="0" err="1"/>
              <a:t>can</a:t>
            </a:r>
            <a:r>
              <a:rPr lang="pl-PL" b="1" dirty="0"/>
              <a:t> be </a:t>
            </a:r>
            <a:r>
              <a:rPr lang="pl-PL" b="1" dirty="0" err="1"/>
              <a:t>found</a:t>
            </a:r>
            <a:r>
              <a:rPr lang="pl-PL" b="1" dirty="0"/>
              <a:t> </a:t>
            </a:r>
            <a:r>
              <a:rPr lang="pl-PL" b="1" dirty="0" err="1"/>
              <a:t>at</a:t>
            </a:r>
            <a:endParaRPr lang="pl-PL" b="1" dirty="0"/>
          </a:p>
          <a:p>
            <a:pPr marL="0" indent="0">
              <a:buNone/>
            </a:pPr>
            <a:r>
              <a:rPr lang="pl-PL" b="1" dirty="0">
                <a:hlinkClick r:id="rId2"/>
              </a:rPr>
              <a:t>https://github.com/github/gitignore</a:t>
            </a:r>
            <a:endParaRPr lang="pl-PL" b="1" dirty="0"/>
          </a:p>
          <a:p>
            <a:pPr marL="0" indent="0">
              <a:buNone/>
            </a:pP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976699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D056-D98D-4488-B7CE-1A6C8D36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2674"/>
          </a:xfrm>
        </p:spPr>
        <p:txBody>
          <a:bodyPr>
            <a:normAutofit fontScale="90000"/>
          </a:bodyPr>
          <a:lstStyle/>
          <a:p>
            <a:r>
              <a:rPr lang="pl-PL" dirty="0"/>
              <a:t>Git – </a:t>
            </a:r>
            <a:r>
              <a:rPr lang="pl-PL" dirty="0" err="1"/>
              <a:t>Discarding</a:t>
            </a:r>
            <a:r>
              <a:rPr lang="pl-PL" dirty="0"/>
              <a:t> the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changes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A78C-D95B-46D5-B2D3-3F7E5C12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44707"/>
            <a:ext cx="10178322" cy="4534886"/>
          </a:xfrm>
        </p:spPr>
        <p:txBody>
          <a:bodyPr/>
          <a:lstStyle/>
          <a:p>
            <a:r>
              <a:rPr lang="pl-PL" dirty="0" err="1"/>
              <a:t>Sometimes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to </a:t>
            </a:r>
            <a:r>
              <a:rPr lang="pl-PL" dirty="0" err="1"/>
              <a:t>remove</a:t>
            </a:r>
            <a:r>
              <a:rPr lang="pl-PL" dirty="0"/>
              <a:t> the </a:t>
            </a:r>
            <a:r>
              <a:rPr lang="pl-PL" dirty="0" err="1"/>
              <a:t>current</a:t>
            </a:r>
            <a:r>
              <a:rPr lang="pl-PL" dirty="0"/>
              <a:t>/</a:t>
            </a:r>
            <a:r>
              <a:rPr lang="pl-PL" dirty="0" err="1"/>
              <a:t>unsaved</a:t>
            </a:r>
            <a:r>
              <a:rPr lang="pl-PL" dirty="0"/>
              <a:t> </a:t>
            </a:r>
            <a:r>
              <a:rPr lang="pl-PL" dirty="0" err="1"/>
              <a:t>changes</a:t>
            </a:r>
            <a:r>
              <a:rPr lang="pl-PL" dirty="0"/>
              <a:t> from the </a:t>
            </a:r>
            <a:r>
              <a:rPr lang="pl-PL" dirty="0" err="1"/>
              <a:t>repository</a:t>
            </a:r>
            <a:r>
              <a:rPr lang="pl-PL" dirty="0"/>
              <a:t>. </a:t>
            </a:r>
          </a:p>
          <a:p>
            <a:r>
              <a:rPr lang="pl-PL" dirty="0"/>
              <a:t>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think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as </a:t>
            </a:r>
            <a:r>
              <a:rPr lang="pl-PL" dirty="0" err="1"/>
              <a:t>resetting</a:t>
            </a:r>
            <a:r>
              <a:rPr lang="pl-PL" dirty="0"/>
              <a:t> the </a:t>
            </a:r>
            <a:r>
              <a:rPr lang="pl-PL" dirty="0" err="1"/>
              <a:t>repository</a:t>
            </a:r>
            <a:r>
              <a:rPr lang="pl-PL" dirty="0"/>
              <a:t> to the </a:t>
            </a:r>
            <a:r>
              <a:rPr lang="pl-PL" dirty="0" err="1"/>
              <a:t>last</a:t>
            </a:r>
            <a:r>
              <a:rPr lang="pl-PL" dirty="0"/>
              <a:t> </a:t>
            </a:r>
            <a:r>
              <a:rPr lang="pl-PL" dirty="0" err="1"/>
              <a:t>saved</a:t>
            </a:r>
            <a:r>
              <a:rPr lang="pl-PL" dirty="0"/>
              <a:t> </a:t>
            </a:r>
            <a:r>
              <a:rPr lang="pl-PL" dirty="0" err="1"/>
              <a:t>commit</a:t>
            </a:r>
            <a:endParaRPr lang="pl-PL" dirty="0"/>
          </a:p>
          <a:p>
            <a:r>
              <a:rPr lang="pl-PL" b="1" dirty="0"/>
              <a:t>git reset –hard</a:t>
            </a:r>
          </a:p>
          <a:p>
            <a:r>
              <a:rPr lang="pl-PL" b="1" dirty="0"/>
              <a:t>git </a:t>
            </a:r>
            <a:r>
              <a:rPr lang="pl-PL" b="1" dirty="0" err="1"/>
              <a:t>clean</a:t>
            </a:r>
            <a:r>
              <a:rPr lang="pl-PL" b="1" dirty="0"/>
              <a:t> -</a:t>
            </a:r>
            <a:r>
              <a:rPr lang="pl-PL" b="1" dirty="0" err="1"/>
              <a:t>df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475444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6EBF-0704-4BF9-8804-A578FBA1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– </a:t>
            </a:r>
            <a:r>
              <a:rPr lang="pl-PL" dirty="0" err="1"/>
              <a:t>restore</a:t>
            </a:r>
            <a:r>
              <a:rPr lang="pl-PL" dirty="0"/>
              <a:t> a file to the </a:t>
            </a:r>
            <a:r>
              <a:rPr lang="pl-PL" dirty="0" err="1"/>
              <a:t>previous</a:t>
            </a:r>
            <a:r>
              <a:rPr lang="pl-PL" dirty="0"/>
              <a:t>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4347B-6291-401F-9B3A-F1070A5D4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06707"/>
            <a:ext cx="10178322" cy="3772886"/>
          </a:xfrm>
        </p:spPr>
        <p:txBody>
          <a:bodyPr/>
          <a:lstStyle/>
          <a:p>
            <a:r>
              <a:rPr lang="pl-PL" dirty="0"/>
              <a:t>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restore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previously</a:t>
            </a:r>
            <a:r>
              <a:rPr lang="pl-PL" dirty="0"/>
              <a:t> </a:t>
            </a:r>
            <a:r>
              <a:rPr lang="pl-PL" dirty="0" err="1"/>
              <a:t>saved</a:t>
            </a:r>
            <a:r>
              <a:rPr lang="pl-PL" dirty="0"/>
              <a:t> file and </a:t>
            </a:r>
            <a:r>
              <a:rPr lang="pl-PL" dirty="0" err="1"/>
              <a:t>save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as the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commit</a:t>
            </a:r>
            <a:endParaRPr lang="pl-PL" b="1" dirty="0"/>
          </a:p>
          <a:p>
            <a:r>
              <a:rPr lang="pl-PL" b="1" dirty="0"/>
              <a:t>git </a:t>
            </a:r>
            <a:r>
              <a:rPr lang="pl-PL" b="1" dirty="0" err="1"/>
              <a:t>restore</a:t>
            </a:r>
            <a:r>
              <a:rPr lang="pl-PL" b="1" dirty="0"/>
              <a:t> --</a:t>
            </a:r>
            <a:r>
              <a:rPr lang="pl-PL" b="1" dirty="0" err="1"/>
              <a:t>source</a:t>
            </a:r>
            <a:r>
              <a:rPr lang="pl-PL" b="1" dirty="0"/>
              <a:t>=HEAD~1 Program.java</a:t>
            </a:r>
          </a:p>
        </p:txBody>
      </p:sp>
    </p:spTree>
    <p:extLst>
      <p:ext uri="{BB962C8B-B14F-4D97-AF65-F5344CB8AC3E}">
        <p14:creationId xmlns:p14="http://schemas.microsoft.com/office/powerpoint/2010/main" val="559386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FD8E-CF61-4198-9BB8-DE12A497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– </a:t>
            </a:r>
            <a:r>
              <a:rPr lang="pl-PL" dirty="0" err="1"/>
              <a:t>Example</a:t>
            </a:r>
            <a:r>
              <a:rPr lang="pl-PL" dirty="0"/>
              <a:t> in </a:t>
            </a:r>
            <a:r>
              <a:rPr lang="pl-PL" dirty="0" err="1"/>
              <a:t>IntelliJ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67B6-86C5-4981-8850-5E31C060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2283"/>
            <a:ext cx="10178322" cy="4427310"/>
          </a:xfrm>
        </p:spPr>
        <p:txBody>
          <a:bodyPr/>
          <a:lstStyle/>
          <a:p>
            <a:r>
              <a:rPr lang="pl-PL" dirty="0" err="1"/>
              <a:t>During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exercises</a:t>
            </a:r>
            <a:r>
              <a:rPr lang="pl-PL" dirty="0"/>
              <a:t> </a:t>
            </a:r>
            <a:r>
              <a:rPr lang="pl-PL" dirty="0" err="1"/>
              <a:t>please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JetBrains</a:t>
            </a:r>
            <a:r>
              <a:rPr lang="pl-PL" dirty="0"/>
              <a:t> </a:t>
            </a:r>
            <a:r>
              <a:rPr lang="pl-PL" dirty="0" err="1"/>
              <a:t>IntelliJ</a:t>
            </a:r>
            <a:r>
              <a:rPr lang="pl-PL" dirty="0"/>
              <a:t> IDEA for Java development</a:t>
            </a:r>
          </a:p>
          <a:p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download</a:t>
            </a:r>
            <a:r>
              <a:rPr lang="pl-PL" dirty="0"/>
              <a:t> a </a:t>
            </a:r>
            <a:r>
              <a:rPr lang="pl-PL" dirty="0" err="1"/>
              <a:t>free</a:t>
            </a:r>
            <a:r>
              <a:rPr lang="pl-PL" dirty="0"/>
              <a:t>, </a:t>
            </a:r>
            <a:r>
              <a:rPr lang="pl-PL" dirty="0" err="1"/>
              <a:t>community</a:t>
            </a:r>
            <a:r>
              <a:rPr lang="pl-PL" dirty="0"/>
              <a:t> version</a:t>
            </a:r>
          </a:p>
          <a:p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versions</a:t>
            </a:r>
            <a:r>
              <a:rPr lang="pl-PL" dirty="0"/>
              <a:t> for Windows/Mac/Linux</a:t>
            </a:r>
          </a:p>
          <a:p>
            <a:r>
              <a:rPr lang="pl-PL" dirty="0">
                <a:hlinkClick r:id="rId2"/>
              </a:rPr>
              <a:t>https://www.jetbrains.com/idea/download/#section=windows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7255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7983-BBF1-4721-BA0B-8BC624ED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4744"/>
          </a:xfrm>
        </p:spPr>
        <p:txBody>
          <a:bodyPr/>
          <a:lstStyle/>
          <a:p>
            <a:r>
              <a:rPr lang="pl-PL" dirty="0"/>
              <a:t>Git – </a:t>
            </a:r>
            <a:r>
              <a:rPr lang="pl-PL" dirty="0" err="1"/>
              <a:t>github</a:t>
            </a:r>
            <a:r>
              <a:rPr lang="pl-PL" dirty="0"/>
              <a:t>, </a:t>
            </a:r>
            <a:r>
              <a:rPr lang="pl-PL" dirty="0" err="1"/>
              <a:t>bitbucket</a:t>
            </a:r>
            <a:r>
              <a:rPr lang="pl-PL" dirty="0"/>
              <a:t>, </a:t>
            </a:r>
            <a:r>
              <a:rPr lang="pl-PL" dirty="0" err="1"/>
              <a:t>gitlab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EF8D-F612-4995-949F-85EBB597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53671"/>
            <a:ext cx="10178322" cy="4525921"/>
          </a:xfrm>
        </p:spPr>
        <p:txBody>
          <a:bodyPr/>
          <a:lstStyle/>
          <a:p>
            <a:r>
              <a:rPr lang="pl-PL" dirty="0"/>
              <a:t>Git by </a:t>
            </a:r>
            <a:r>
              <a:rPr lang="pl-PL" dirty="0" err="1"/>
              <a:t>itsels</a:t>
            </a:r>
            <a:r>
              <a:rPr lang="pl-PL" dirty="0"/>
              <a:t> </a:t>
            </a:r>
            <a:r>
              <a:rPr lang="pl-PL" dirty="0" err="1"/>
              <a:t>save</a:t>
            </a:r>
            <a:r>
              <a:rPr lang="pl-PL" dirty="0"/>
              <a:t> the </a:t>
            </a:r>
            <a:r>
              <a:rPr lang="pl-PL" dirty="0" err="1"/>
              <a:t>changes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to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database</a:t>
            </a:r>
            <a:r>
              <a:rPr lang="pl-PL" dirty="0"/>
              <a:t>. It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provide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 of </a:t>
            </a:r>
            <a:r>
              <a:rPr lang="pl-PL" dirty="0" err="1"/>
              <a:t>sharing</a:t>
            </a:r>
            <a:r>
              <a:rPr lang="pl-PL" dirty="0"/>
              <a:t> the </a:t>
            </a:r>
            <a:r>
              <a:rPr lang="pl-PL" dirty="0" err="1"/>
              <a:t>repository</a:t>
            </a:r>
            <a:r>
              <a:rPr lang="pl-PL" dirty="0"/>
              <a:t> with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users</a:t>
            </a:r>
            <a:r>
              <a:rPr lang="pl-PL" dirty="0"/>
              <a:t>.</a:t>
            </a:r>
          </a:p>
          <a:p>
            <a:r>
              <a:rPr lang="pl-PL" dirty="0"/>
              <a:t>For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purpose</a:t>
            </a:r>
            <a:r>
              <a:rPr lang="pl-PL" dirty="0"/>
              <a:t> we </a:t>
            </a:r>
            <a:r>
              <a:rPr lang="pl-PL" dirty="0" err="1"/>
              <a:t>usually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services/</a:t>
            </a:r>
            <a:r>
              <a:rPr lang="pl-PL" dirty="0" err="1"/>
              <a:t>websites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:</a:t>
            </a:r>
          </a:p>
          <a:p>
            <a:pPr lvl="1"/>
            <a:r>
              <a:rPr lang="pl-PL" dirty="0">
                <a:hlinkClick r:id="rId2"/>
              </a:rPr>
              <a:t>https://github.com/</a:t>
            </a:r>
            <a:endParaRPr lang="pl-PL" dirty="0"/>
          </a:p>
          <a:p>
            <a:pPr lvl="1"/>
            <a:r>
              <a:rPr lang="pl-PL" dirty="0">
                <a:hlinkClick r:id="rId3"/>
              </a:rPr>
              <a:t>https://bitbucket.org/</a:t>
            </a:r>
            <a:endParaRPr lang="pl-PL" dirty="0"/>
          </a:p>
          <a:p>
            <a:pPr lvl="1"/>
            <a:r>
              <a:rPr lang="pl-PL" dirty="0">
                <a:hlinkClick r:id="rId4"/>
              </a:rPr>
              <a:t>https://about.gitlab.com/</a:t>
            </a:r>
            <a:endParaRPr lang="pl-PL" dirty="0"/>
          </a:p>
          <a:p>
            <a:pPr lvl="1"/>
            <a:r>
              <a:rPr lang="pl-PL" dirty="0"/>
              <a:t>And </a:t>
            </a:r>
            <a:r>
              <a:rPr lang="pl-PL" dirty="0" err="1"/>
              <a:t>others</a:t>
            </a:r>
            <a:r>
              <a:rPr lang="pl-PL" dirty="0"/>
              <a:t>...</a:t>
            </a:r>
          </a:p>
          <a:p>
            <a:r>
              <a:rPr lang="pl-PL" dirty="0" err="1"/>
              <a:t>Often</a:t>
            </a:r>
            <a:r>
              <a:rPr lang="pl-PL" dirty="0"/>
              <a:t> </a:t>
            </a:r>
            <a:r>
              <a:rPr lang="pl-PL" dirty="0" err="1"/>
              <a:t>companies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,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servers</a:t>
            </a:r>
            <a:r>
              <a:rPr lang="pl-PL" dirty="0"/>
              <a:t> for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repositories</a:t>
            </a:r>
            <a:endParaRPr lang="pl-PL" dirty="0"/>
          </a:p>
          <a:p>
            <a:r>
              <a:rPr lang="pl-PL" b="1" dirty="0"/>
              <a:t>We </a:t>
            </a:r>
            <a:r>
              <a:rPr lang="pl-PL" b="1" dirty="0" err="1"/>
              <a:t>will</a:t>
            </a:r>
            <a:r>
              <a:rPr lang="pl-PL" b="1" dirty="0"/>
              <a:t> </a:t>
            </a:r>
            <a:r>
              <a:rPr lang="pl-PL" b="1" dirty="0" err="1"/>
              <a:t>use</a:t>
            </a:r>
            <a:r>
              <a:rPr lang="pl-PL" b="1" dirty="0"/>
              <a:t> GitHub </a:t>
            </a:r>
            <a:r>
              <a:rPr lang="pl-PL" b="1" dirty="0" err="1"/>
              <a:t>during</a:t>
            </a:r>
            <a:r>
              <a:rPr lang="pl-PL" b="1" dirty="0"/>
              <a:t> the </a:t>
            </a:r>
            <a:r>
              <a:rPr lang="pl-PL" b="1" dirty="0" err="1"/>
              <a:t>course</a:t>
            </a:r>
            <a:r>
              <a:rPr lang="pl-PL" b="1" dirty="0"/>
              <a:t> of </a:t>
            </a:r>
            <a:r>
              <a:rPr lang="pl-PL" b="1" dirty="0" err="1"/>
              <a:t>our</a:t>
            </a:r>
            <a:r>
              <a:rPr lang="pl-PL" b="1" dirty="0"/>
              <a:t> </a:t>
            </a:r>
            <a:r>
              <a:rPr lang="pl-PL" b="1" dirty="0" err="1"/>
              <a:t>subject</a:t>
            </a:r>
            <a:r>
              <a:rPr lang="pl-PL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6487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E078-3E67-4FDB-ACE4-49436D4D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9921"/>
          </a:xfrm>
        </p:spPr>
        <p:txBody>
          <a:bodyPr/>
          <a:lstStyle/>
          <a:p>
            <a:r>
              <a:rPr lang="pl-PL" dirty="0"/>
              <a:t>Git - </a:t>
            </a:r>
            <a:r>
              <a:rPr lang="pl-PL" dirty="0" err="1"/>
              <a:t>branch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9FF9-2603-4DFE-8596-C866A3AFD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71601"/>
            <a:ext cx="10178322" cy="4507992"/>
          </a:xfrm>
        </p:spPr>
        <p:txBody>
          <a:bodyPr/>
          <a:lstStyle/>
          <a:p>
            <a:r>
              <a:rPr lang="pl-PL" dirty="0" err="1"/>
              <a:t>Branch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represented</a:t>
            </a:r>
            <a:r>
              <a:rPr lang="pl-PL" dirty="0"/>
              <a:t> by a list of </a:t>
            </a:r>
            <a:r>
              <a:rPr lang="pl-PL" dirty="0" err="1"/>
              <a:t>connected</a:t>
            </a:r>
            <a:r>
              <a:rPr lang="pl-PL" dirty="0"/>
              <a:t> </a:t>
            </a:r>
            <a:r>
              <a:rPr lang="pl-PL" dirty="0" err="1"/>
              <a:t>commits</a:t>
            </a:r>
            <a:r>
              <a:rPr lang="pl-PL" dirty="0"/>
              <a:t>. </a:t>
            </a:r>
            <a:r>
              <a:rPr lang="pl-PL" dirty="0" err="1"/>
              <a:t>Those</a:t>
            </a:r>
            <a:r>
              <a:rPr lang="pl-PL" dirty="0"/>
              <a:t> </a:t>
            </a:r>
            <a:r>
              <a:rPr lang="pl-PL" dirty="0" err="1"/>
              <a:t>commits</a:t>
            </a:r>
            <a:r>
              <a:rPr lang="pl-PL" dirty="0"/>
              <a:t> </a:t>
            </a:r>
            <a:r>
              <a:rPr lang="pl-PL" dirty="0" err="1"/>
              <a:t>represent</a:t>
            </a:r>
            <a:r>
              <a:rPr lang="pl-PL" dirty="0"/>
              <a:t> the </a:t>
            </a:r>
            <a:r>
              <a:rPr lang="pl-PL" dirty="0" err="1"/>
              <a:t>history</a:t>
            </a:r>
            <a:r>
              <a:rPr lang="pl-PL" dirty="0"/>
              <a:t> of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.</a:t>
            </a:r>
          </a:p>
          <a:p>
            <a:r>
              <a:rPr lang="pl-PL" dirty="0"/>
              <a:t>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a single </a:t>
            </a:r>
            <a:r>
              <a:rPr lang="pl-PL" dirty="0" err="1"/>
              <a:t>branch</a:t>
            </a:r>
            <a:r>
              <a:rPr lang="pl-PL" dirty="0"/>
              <a:t>.</a:t>
            </a:r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4CB3D-840C-4365-BF55-A11FC0DB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572" y="2784695"/>
            <a:ext cx="5627750" cy="346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00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CE00-1DCF-4D58-A6FB-A5BBA518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–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 of </a:t>
            </a:r>
            <a:r>
              <a:rPr lang="pl-PL" dirty="0" err="1"/>
              <a:t>organizing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 on </a:t>
            </a:r>
            <a:r>
              <a:rPr lang="pl-PL" dirty="0" err="1"/>
              <a:t>diff</a:t>
            </a:r>
            <a:r>
              <a:rPr lang="pl-PL" dirty="0"/>
              <a:t> </a:t>
            </a:r>
            <a:r>
              <a:rPr lang="pl-PL" dirty="0" err="1"/>
              <a:t>branches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C91F-5469-4577-865F-2731ACD7D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a lot of </a:t>
            </a:r>
            <a:r>
              <a:rPr lang="pl-PL" dirty="0" err="1"/>
              <a:t>ways</a:t>
            </a:r>
            <a:r>
              <a:rPr lang="pl-PL" dirty="0"/>
              <a:t> </a:t>
            </a:r>
            <a:r>
              <a:rPr lang="pl-PL" dirty="0" err="1"/>
              <a:t>describing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we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 with </a:t>
            </a:r>
            <a:r>
              <a:rPr lang="pl-PL" dirty="0" err="1"/>
              <a:t>branches</a:t>
            </a:r>
            <a:r>
              <a:rPr lang="pl-PL" dirty="0"/>
              <a:t>. Most of the </a:t>
            </a:r>
            <a:r>
              <a:rPr lang="pl-PL" dirty="0" err="1"/>
              <a:t>companies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 of </a:t>
            </a:r>
            <a:r>
              <a:rPr lang="pl-PL" dirty="0" err="1"/>
              <a:t>working</a:t>
            </a:r>
            <a:r>
              <a:rPr lang="pl-PL" dirty="0"/>
              <a:t> with the </a:t>
            </a:r>
            <a:r>
              <a:rPr lang="pl-PL" dirty="0" err="1"/>
              <a:t>repository</a:t>
            </a:r>
            <a:r>
              <a:rPr lang="pl-PL" dirty="0"/>
              <a:t>.</a:t>
            </a:r>
          </a:p>
          <a:p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examples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:</a:t>
            </a:r>
          </a:p>
          <a:p>
            <a:pPr lvl="1"/>
            <a:r>
              <a:rPr lang="pl-PL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Gitflow</a:t>
            </a:r>
            <a:r>
              <a:rPr lang="pl-PL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l-PL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Workflow</a:t>
            </a:r>
            <a:endParaRPr lang="pl-PL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2"/>
            <a:r>
              <a:rPr lang="pl-PL" dirty="0">
                <a:solidFill>
                  <a:srgbClr val="46B2B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https://www.atlassian.com/git/tutorials/comparing-workflows/gitflow-workflow</a:t>
            </a:r>
            <a:endParaRPr lang="pl-PL" dirty="0">
              <a:solidFill>
                <a:srgbClr val="46B2B5"/>
              </a:solidFill>
            </a:endParaRPr>
          </a:p>
          <a:p>
            <a:pPr lvl="1"/>
            <a:r>
              <a:rPr lang="pl-PL" dirty="0" err="1">
                <a:solidFill>
                  <a:schemeClr val="tx1"/>
                </a:solidFill>
              </a:rPr>
              <a:t>Trunk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based</a:t>
            </a:r>
            <a:r>
              <a:rPr lang="pl-PL" dirty="0">
                <a:solidFill>
                  <a:schemeClr val="tx1"/>
                </a:solidFill>
              </a:rPr>
              <a:t> development</a:t>
            </a:r>
          </a:p>
          <a:p>
            <a:pPr lvl="2"/>
            <a:r>
              <a:rPr lang="pl-PL" dirty="0">
                <a:hlinkClick r:id="rId3"/>
              </a:rPr>
              <a:t>https://trunkbaseddevelopment.com/</a:t>
            </a:r>
            <a:endParaRPr lang="pl-PL" dirty="0"/>
          </a:p>
          <a:p>
            <a:r>
              <a:rPr lang="pl-PL" dirty="0">
                <a:hlinkClick r:id="rId4"/>
              </a:rPr>
              <a:t>https://buddy.works/blog/5-types-of-git-workflows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2956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80D5-E0EC-4723-B9EA-6BF593E8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– </a:t>
            </a:r>
            <a:r>
              <a:rPr lang="pl-PL" dirty="0" err="1"/>
              <a:t>example</a:t>
            </a:r>
            <a:r>
              <a:rPr lang="pl-PL" dirty="0"/>
              <a:t> of </a:t>
            </a:r>
            <a:r>
              <a:rPr lang="pl-PL" dirty="0" err="1"/>
              <a:t>tracking</a:t>
            </a:r>
            <a:r>
              <a:rPr lang="pl-PL" dirty="0"/>
              <a:t> </a:t>
            </a:r>
            <a:r>
              <a:rPr lang="pl-PL" dirty="0" err="1"/>
              <a:t>remote</a:t>
            </a:r>
            <a:r>
              <a:rPr lang="pl-PL" dirty="0"/>
              <a:t> </a:t>
            </a:r>
            <a:r>
              <a:rPr lang="pl-PL" dirty="0" err="1"/>
              <a:t>repository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81FA2-9336-4053-B126-1050FE68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git remote add server </a:t>
            </a:r>
            <a:r>
              <a:rPr lang="en-US" b="1" dirty="0">
                <a:hlinkClick r:id="rId2"/>
              </a:rPr>
              <a:t>https://github.com/gagop/test-repo.git</a:t>
            </a:r>
            <a:endParaRPr lang="pl-PL" b="1" dirty="0"/>
          </a:p>
          <a:p>
            <a:r>
              <a:rPr lang="en-US" b="1" dirty="0"/>
              <a:t>git push --set-upstream server master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423584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DB31-D925-456D-BEC8-15F463D2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9568"/>
          </a:xfrm>
        </p:spPr>
        <p:txBody>
          <a:bodyPr>
            <a:normAutofit fontScale="90000"/>
          </a:bodyPr>
          <a:lstStyle/>
          <a:p>
            <a:r>
              <a:rPr lang="pl-PL" dirty="0"/>
              <a:t>Git – </a:t>
            </a:r>
            <a:r>
              <a:rPr lang="pl-PL" dirty="0" err="1"/>
              <a:t>moving</a:t>
            </a:r>
            <a:r>
              <a:rPr lang="pl-PL" dirty="0"/>
              <a:t> </a:t>
            </a:r>
            <a:r>
              <a:rPr lang="pl-PL" dirty="0" err="1"/>
              <a:t>changes</a:t>
            </a:r>
            <a:r>
              <a:rPr lang="pl-PL" dirty="0"/>
              <a:t> to the </a:t>
            </a:r>
            <a:r>
              <a:rPr lang="pl-PL" dirty="0" err="1"/>
              <a:t>server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E83C-BB92-4E24-850D-40C0897E1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53671"/>
            <a:ext cx="10178322" cy="4525921"/>
          </a:xfrm>
        </p:spPr>
        <p:txBody>
          <a:bodyPr/>
          <a:lstStyle/>
          <a:p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one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important</a:t>
            </a:r>
            <a:r>
              <a:rPr lang="pl-PL" dirty="0"/>
              <a:t> </a:t>
            </a:r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allows</a:t>
            </a:r>
            <a:r>
              <a:rPr lang="pl-PL" dirty="0"/>
              <a:t> </a:t>
            </a:r>
            <a:r>
              <a:rPr lang="pl-PL" dirty="0" err="1"/>
              <a:t>us</a:t>
            </a:r>
            <a:r>
              <a:rPr lang="pl-PL" dirty="0"/>
              <a:t> to </a:t>
            </a:r>
            <a:r>
              <a:rPr lang="pl-PL" dirty="0" err="1"/>
              <a:t>move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changes</a:t>
            </a:r>
            <a:r>
              <a:rPr lang="pl-PL" dirty="0"/>
              <a:t> to the </a:t>
            </a:r>
            <a:r>
              <a:rPr lang="pl-PL" dirty="0" err="1"/>
              <a:t>remove</a:t>
            </a:r>
            <a:r>
              <a:rPr lang="pl-PL" dirty="0"/>
              <a:t> </a:t>
            </a:r>
            <a:r>
              <a:rPr lang="pl-PL" dirty="0" err="1"/>
              <a:t>server</a:t>
            </a:r>
            <a:r>
              <a:rPr lang="pl-PL" dirty="0"/>
              <a:t>.</a:t>
            </a:r>
          </a:p>
          <a:p>
            <a:r>
              <a:rPr lang="pl-PL" b="1" dirty="0"/>
              <a:t>git </a:t>
            </a:r>
            <a:r>
              <a:rPr lang="pl-PL" b="1" dirty="0" err="1"/>
              <a:t>push</a:t>
            </a:r>
            <a:endParaRPr lang="pl-PL" b="1" dirty="0"/>
          </a:p>
          <a:p>
            <a:pPr marL="0" indent="0">
              <a:buNone/>
            </a:pPr>
            <a:endParaRPr lang="pl-P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D692F-C025-432F-92F1-C43E3BD75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27" y="2791786"/>
            <a:ext cx="10672011" cy="359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94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7A8A-137E-49DB-A94D-9F6C9B37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79665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sources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C5507-D548-40D9-A392-B6A2931B6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7775"/>
            <a:ext cx="10178322" cy="4631817"/>
          </a:xfrm>
        </p:spPr>
        <p:txBody>
          <a:bodyPr/>
          <a:lstStyle/>
          <a:p>
            <a:r>
              <a:rPr lang="pl-PL" dirty="0">
                <a:hlinkClick r:id="rId2"/>
              </a:rPr>
              <a:t>https://www.youtube.com/watch?v=Ebe9D5zRkvM</a:t>
            </a:r>
            <a:endParaRPr lang="pl-PL" dirty="0"/>
          </a:p>
          <a:p>
            <a:r>
              <a:rPr lang="pl-PL" dirty="0">
                <a:hlinkClick r:id="rId3"/>
              </a:rPr>
              <a:t>https://www.youtube.com/watch?v=SWYqp7iY_Tc</a:t>
            </a:r>
            <a:endParaRPr lang="pl-PL" dirty="0"/>
          </a:p>
          <a:p>
            <a:r>
              <a:rPr lang="pl-PL" dirty="0">
                <a:hlinkClick r:id="rId4"/>
              </a:rPr>
              <a:t>https://www.youtube.com/watch?v=D6EI7EbEN4Q&amp;list=PLjHmWifVUNMKIGHmaGPVqSD-L6i1Zw-MH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In </a:t>
            </a:r>
            <a:r>
              <a:rPr lang="pl-PL" dirty="0" err="1"/>
              <a:t>additional</a:t>
            </a:r>
            <a:r>
              <a:rPr lang="pl-PL" dirty="0"/>
              <a:t> PDF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uploaded</a:t>
            </a:r>
            <a:r>
              <a:rPr lang="pl-PL" dirty="0"/>
              <a:t> with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/>
              <a:t>presentation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find</a:t>
            </a:r>
            <a:r>
              <a:rPr lang="pl-PL" dirty="0"/>
              <a:t> a </a:t>
            </a:r>
            <a:r>
              <a:rPr lang="pl-PL" dirty="0" err="1"/>
              <a:t>cheatsheet</a:t>
            </a:r>
            <a:r>
              <a:rPr lang="pl-PL" dirty="0"/>
              <a:t> with </a:t>
            </a:r>
            <a:r>
              <a:rPr lang="pl-PL" dirty="0" err="1"/>
              <a:t>useful</a:t>
            </a:r>
            <a:r>
              <a:rPr lang="pl-PL" dirty="0"/>
              <a:t> git </a:t>
            </a:r>
            <a:r>
              <a:rPr lang="pl-PL" dirty="0" err="1"/>
              <a:t>commands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190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D50C-DA34-45EB-9A88-7C55402D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6340"/>
          </a:xfrm>
        </p:spPr>
        <p:txBody>
          <a:bodyPr/>
          <a:lstStyle/>
          <a:p>
            <a:r>
              <a:rPr lang="pl-PL" dirty="0"/>
              <a:t>Basics of </a:t>
            </a:r>
            <a:r>
              <a:rPr lang="pl-PL" dirty="0" err="1"/>
              <a:t>working</a:t>
            </a:r>
            <a:r>
              <a:rPr lang="pl-PL" dirty="0"/>
              <a:t> in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99D2-3520-4878-A214-FFB3D8260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28725"/>
            <a:ext cx="10178322" cy="4650867"/>
          </a:xfrm>
        </p:spPr>
        <p:txBody>
          <a:bodyPr/>
          <a:lstStyle/>
          <a:p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git the </a:t>
            </a:r>
            <a:r>
              <a:rPr lang="pl-PL" b="1" dirty="0" err="1"/>
              <a:t>up</a:t>
            </a:r>
            <a:r>
              <a:rPr lang="pl-PL" b="1" dirty="0"/>
              <a:t> </a:t>
            </a:r>
            <a:r>
              <a:rPr lang="pl-PL" b="1" dirty="0" err="1"/>
              <a:t>button</a:t>
            </a:r>
            <a:r>
              <a:rPr lang="pl-PL" b="1" dirty="0"/>
              <a:t> </a:t>
            </a:r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the </a:t>
            </a:r>
            <a:r>
              <a:rPr lang="pl-PL" dirty="0" err="1"/>
              <a:t>previous</a:t>
            </a:r>
            <a:r>
              <a:rPr lang="pl-PL" dirty="0"/>
              <a:t> </a:t>
            </a:r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typed</a:t>
            </a:r>
            <a:r>
              <a:rPr lang="pl-PL" dirty="0"/>
              <a:t> in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8848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4FF7-4B0A-416E-B3F1-C14C22AE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8493"/>
          </a:xfrm>
        </p:spPr>
        <p:txBody>
          <a:bodyPr>
            <a:normAutofit fontScale="90000"/>
          </a:bodyPr>
          <a:lstStyle/>
          <a:p>
            <a:r>
              <a:rPr lang="pl-PL" dirty="0"/>
              <a:t>.NET </a:t>
            </a:r>
            <a:r>
              <a:rPr lang="pl-PL" dirty="0" err="1"/>
              <a:t>basics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AA45-E75F-464A-82AF-25811F35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60089"/>
            <a:ext cx="10178322" cy="4619504"/>
          </a:xfrm>
        </p:spPr>
        <p:txBody>
          <a:bodyPr/>
          <a:lstStyle/>
          <a:p>
            <a:r>
              <a:rPr lang="pl-PL" dirty="0"/>
              <a:t>.NET 5, .NET Framework, .NET </a:t>
            </a:r>
            <a:r>
              <a:rPr lang="pl-PL" dirty="0" err="1"/>
              <a:t>Core</a:t>
            </a:r>
            <a:r>
              <a:rPr lang="pl-PL" dirty="0"/>
              <a:t>, </a:t>
            </a:r>
            <a:r>
              <a:rPr lang="pl-PL" dirty="0" err="1"/>
              <a:t>Xamarin</a:t>
            </a:r>
            <a:r>
              <a:rPr lang="pl-PL" dirty="0"/>
              <a:t> –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related</a:t>
            </a:r>
            <a:r>
              <a:rPr lang="pl-PL" dirty="0"/>
              <a:t> and </a:t>
            </a:r>
            <a:r>
              <a:rPr lang="pl-PL" dirty="0" err="1"/>
              <a:t>overlapping</a:t>
            </a:r>
            <a:r>
              <a:rPr lang="pl-PL" dirty="0"/>
              <a:t> </a:t>
            </a:r>
            <a:r>
              <a:rPr lang="pl-PL" dirty="0" err="1"/>
              <a:t>platforms</a:t>
            </a:r>
            <a:r>
              <a:rPr lang="pl-PL" dirty="0"/>
              <a:t> for </a:t>
            </a:r>
            <a:r>
              <a:rPr lang="pl-PL" dirty="0" err="1"/>
              <a:t>developers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r>
              <a:rPr lang="pl-PL" dirty="0"/>
              <a:t> and services</a:t>
            </a:r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AEBF3-0221-4EE7-80D6-B64365BB3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857" y="2005075"/>
            <a:ext cx="2819529" cy="4030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A4528B-68BB-4092-BC22-D1CD4053B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87" y="2005075"/>
            <a:ext cx="6710161" cy="40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03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188F-0B1D-4CCF-8747-259D6A76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pl-PL" sz="4400"/>
              <a:t>.NET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FAF84-3193-4339-A30A-109D174EA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1"/>
                </a:solidFill>
              </a:rPr>
              <a:t>.NET Framework is a development platform that includes a Common Language Runtime (CLR) and Base Class Library (BCL)</a:t>
            </a:r>
          </a:p>
          <a:p>
            <a:r>
              <a:rPr lang="pl-PL">
                <a:solidFill>
                  <a:schemeClr val="tx1"/>
                </a:solidFill>
              </a:rPr>
              <a:t>.NET Framework was originally designed to be cross-platform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EDAF7E1-4777-421B-998C-AAC57F30D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93" y="1701449"/>
            <a:ext cx="5176744" cy="348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58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B3DA-28DE-49A7-B598-8845B205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2674"/>
          </a:xfrm>
        </p:spPr>
        <p:txBody>
          <a:bodyPr/>
          <a:lstStyle/>
          <a:p>
            <a:r>
              <a:rPr lang="pl-PL" dirty="0"/>
              <a:t>.NET Framework 4.5.2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FE0C-24DE-417C-B4E3-527C7759E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71601"/>
            <a:ext cx="10178322" cy="4507992"/>
          </a:xfrm>
        </p:spPr>
        <p:txBody>
          <a:bodyPr/>
          <a:lstStyle/>
          <a:p>
            <a:r>
              <a:rPr lang="pl-PL" dirty="0" err="1"/>
              <a:t>Since</a:t>
            </a:r>
            <a:r>
              <a:rPr lang="pl-PL" dirty="0"/>
              <a:t> .NET Framework 4.5.2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became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official</a:t>
            </a:r>
            <a:r>
              <a:rPr lang="pl-PL" dirty="0"/>
              <a:t> component of Windows </a:t>
            </a:r>
            <a:r>
              <a:rPr lang="pl-PL" dirty="0" err="1"/>
              <a:t>operating</a:t>
            </a:r>
            <a:r>
              <a:rPr lang="pl-PL" dirty="0"/>
              <a:t> system</a:t>
            </a:r>
          </a:p>
          <a:p>
            <a:r>
              <a:rPr lang="pl-PL" dirty="0" err="1"/>
              <a:t>All</a:t>
            </a:r>
            <a:r>
              <a:rPr lang="pl-PL" dirty="0"/>
              <a:t> the </a:t>
            </a:r>
            <a:r>
              <a:rPr lang="pl-PL" dirty="0" err="1"/>
              <a:t>apps</a:t>
            </a:r>
            <a:r>
              <a:rPr lang="pl-PL" dirty="0"/>
              <a:t> on a </a:t>
            </a:r>
            <a:r>
              <a:rPr lang="pl-PL" dirty="0" err="1"/>
              <a:t>computer</a:t>
            </a:r>
            <a:r>
              <a:rPr lang="pl-PL" dirty="0"/>
              <a:t> </a:t>
            </a:r>
            <a:r>
              <a:rPr lang="pl-PL" dirty="0" err="1"/>
              <a:t>written</a:t>
            </a:r>
            <a:r>
              <a:rPr lang="pl-PL" dirty="0"/>
              <a:t> in .NET Framework </a:t>
            </a:r>
            <a:r>
              <a:rPr lang="pl-PL" dirty="0" err="1"/>
              <a:t>share</a:t>
            </a:r>
            <a:r>
              <a:rPr lang="pl-PL" dirty="0"/>
              <a:t> the same </a:t>
            </a:r>
            <a:r>
              <a:rPr lang="pl-PL" dirty="0" err="1"/>
              <a:t>versin</a:t>
            </a:r>
            <a:r>
              <a:rPr lang="pl-PL" dirty="0"/>
              <a:t> of the CLR and </a:t>
            </a:r>
            <a:r>
              <a:rPr lang="pl-PL" dirty="0" err="1"/>
              <a:t>libraries</a:t>
            </a:r>
            <a:r>
              <a:rPr lang="pl-PL" dirty="0"/>
              <a:t> </a:t>
            </a:r>
            <a:r>
              <a:rPr lang="pl-PL" dirty="0" err="1"/>
              <a:t>stored</a:t>
            </a:r>
            <a:r>
              <a:rPr lang="pl-PL" dirty="0"/>
              <a:t> in </a:t>
            </a:r>
            <a:r>
              <a:rPr lang="pl-PL" b="1" dirty="0"/>
              <a:t>Global Assembly Cache (GAC), </a:t>
            </a:r>
            <a:r>
              <a:rPr lang="pl-PL" b="1" dirty="0" err="1"/>
              <a:t>which</a:t>
            </a:r>
            <a:r>
              <a:rPr lang="pl-PL" b="1" dirty="0"/>
              <a:t> </a:t>
            </a:r>
            <a:r>
              <a:rPr lang="pl-PL" b="1" dirty="0" err="1"/>
              <a:t>can</a:t>
            </a:r>
            <a:r>
              <a:rPr lang="pl-PL" b="1" dirty="0"/>
              <a:t> </a:t>
            </a:r>
            <a:r>
              <a:rPr lang="pl-PL" b="1" dirty="0" err="1"/>
              <a:t>lead</a:t>
            </a:r>
            <a:r>
              <a:rPr lang="pl-PL" b="1" dirty="0"/>
              <a:t> to </a:t>
            </a:r>
            <a:r>
              <a:rPr lang="pl-PL" b="1" dirty="0" err="1"/>
              <a:t>issues</a:t>
            </a:r>
            <a:r>
              <a:rPr lang="pl-PL" b="1" dirty="0"/>
              <a:t> </a:t>
            </a:r>
            <a:r>
              <a:rPr lang="pl-PL" b="1" dirty="0" err="1"/>
              <a:t>if</a:t>
            </a:r>
            <a:r>
              <a:rPr lang="pl-PL" b="1" dirty="0"/>
              <a:t> </a:t>
            </a:r>
            <a:r>
              <a:rPr lang="pl-PL" b="1" dirty="0" err="1"/>
              <a:t>some</a:t>
            </a:r>
            <a:r>
              <a:rPr lang="pl-PL" b="1" dirty="0"/>
              <a:t> of </a:t>
            </a:r>
            <a:r>
              <a:rPr lang="pl-PL" b="1" dirty="0" err="1"/>
              <a:t>them</a:t>
            </a:r>
            <a:r>
              <a:rPr lang="pl-PL" b="1" dirty="0"/>
              <a:t> </a:t>
            </a:r>
            <a:r>
              <a:rPr lang="pl-PL" b="1" dirty="0" err="1"/>
              <a:t>need</a:t>
            </a:r>
            <a:r>
              <a:rPr lang="pl-PL" b="1" dirty="0"/>
              <a:t> a </a:t>
            </a:r>
            <a:r>
              <a:rPr lang="pl-PL" b="1" dirty="0" err="1"/>
              <a:t>specific</a:t>
            </a:r>
            <a:r>
              <a:rPr lang="pl-PL" b="1" dirty="0"/>
              <a:t> version for </a:t>
            </a:r>
            <a:r>
              <a:rPr lang="pl-PL" b="1" dirty="0" err="1"/>
              <a:t>compatibility</a:t>
            </a:r>
            <a:endParaRPr lang="pl-PL" b="1" dirty="0"/>
          </a:p>
          <a:p>
            <a:r>
              <a:rPr lang="pl-PL" b="1" dirty="0" err="1"/>
              <a:t>Practically</a:t>
            </a:r>
            <a:r>
              <a:rPr lang="pl-PL" b="1" dirty="0"/>
              <a:t> </a:t>
            </a:r>
            <a:r>
              <a:rPr lang="pl-PL" b="1" dirty="0" err="1"/>
              <a:t>speaking</a:t>
            </a:r>
            <a:r>
              <a:rPr lang="pl-PL" b="1" dirty="0"/>
              <a:t>, .NET Framework </a:t>
            </a:r>
            <a:r>
              <a:rPr lang="pl-PL" b="1" dirty="0" err="1"/>
              <a:t>is</a:t>
            </a:r>
            <a:r>
              <a:rPr lang="pl-PL" b="1" dirty="0"/>
              <a:t> Windows-</a:t>
            </a:r>
            <a:r>
              <a:rPr lang="pl-PL" b="1" dirty="0" err="1"/>
              <a:t>only</a:t>
            </a:r>
            <a:r>
              <a:rPr lang="pl-PL" b="1" dirty="0"/>
              <a:t> and a </a:t>
            </a:r>
            <a:r>
              <a:rPr lang="pl-PL" b="1" dirty="0" err="1"/>
              <a:t>legacy</a:t>
            </a:r>
            <a:r>
              <a:rPr lang="pl-PL" b="1" dirty="0"/>
              <a:t> platform.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0376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960F-4377-418B-9E31-E3487BAD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2674"/>
          </a:xfrm>
        </p:spPr>
        <p:txBody>
          <a:bodyPr/>
          <a:lstStyle/>
          <a:p>
            <a:r>
              <a:rPr lang="pl-PL" dirty="0"/>
              <a:t>.NET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010F-4614-4C94-B35D-D08705BE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55059"/>
            <a:ext cx="10178322" cy="4624533"/>
          </a:xfrm>
        </p:spPr>
        <p:txBody>
          <a:bodyPr/>
          <a:lstStyle/>
          <a:p>
            <a:r>
              <a:rPr lang="pl-PL" dirty="0"/>
              <a:t>Microsoft </a:t>
            </a:r>
            <a:r>
              <a:rPr lang="pl-PL" dirty="0" err="1"/>
              <a:t>started</a:t>
            </a:r>
            <a:r>
              <a:rPr lang="pl-PL" dirty="0"/>
              <a:t> to </a:t>
            </a:r>
            <a:r>
              <a:rPr lang="pl-PL" dirty="0" err="1"/>
              <a:t>work</a:t>
            </a:r>
            <a:r>
              <a:rPr lang="pl-PL" dirty="0"/>
              <a:t> on </a:t>
            </a:r>
            <a:r>
              <a:rPr lang="pl-PL" dirty="0" err="1"/>
              <a:t>decoupling</a:t>
            </a:r>
            <a:r>
              <a:rPr lang="pl-PL" dirty="0"/>
              <a:t> the .NET from Windows</a:t>
            </a:r>
          </a:p>
          <a:p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meant</a:t>
            </a:r>
            <a:r>
              <a:rPr lang="pl-PL" dirty="0"/>
              <a:t> </a:t>
            </a:r>
            <a:r>
              <a:rPr lang="pl-PL" dirty="0" err="1"/>
              <a:t>rewriting</a:t>
            </a:r>
            <a:r>
              <a:rPr lang="pl-PL" dirty="0"/>
              <a:t> a lot of the </a:t>
            </a:r>
            <a:r>
              <a:rPr lang="pl-PL" dirty="0" err="1"/>
              <a:t>code</a:t>
            </a:r>
            <a:r>
              <a:rPr lang="pl-PL" dirty="0"/>
              <a:t> – </a:t>
            </a:r>
            <a:r>
              <a:rPr lang="pl-PL" dirty="0" err="1"/>
              <a:t>this</a:t>
            </a:r>
            <a:r>
              <a:rPr lang="pl-PL" dirty="0"/>
              <a:t> version of .net was </a:t>
            </a:r>
            <a:r>
              <a:rPr lang="pl-PL" dirty="0" err="1"/>
              <a:t>branded</a:t>
            </a:r>
            <a:r>
              <a:rPr lang="pl-PL" dirty="0"/>
              <a:t> </a:t>
            </a:r>
            <a:r>
              <a:rPr lang="pl-PL" b="1" dirty="0"/>
              <a:t>.NET </a:t>
            </a:r>
            <a:r>
              <a:rPr lang="pl-PL" b="1" dirty="0" err="1"/>
              <a:t>Core</a:t>
            </a:r>
            <a:endParaRPr lang="pl-PL" b="1" dirty="0"/>
          </a:p>
          <a:p>
            <a:r>
              <a:rPr lang="pl-PL" dirty="0"/>
              <a:t>.NET 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includes</a:t>
            </a:r>
            <a:r>
              <a:rPr lang="pl-PL" dirty="0"/>
              <a:t> a cross-platform </a:t>
            </a:r>
            <a:r>
              <a:rPr lang="pl-PL" dirty="0" err="1"/>
              <a:t>implementation</a:t>
            </a:r>
            <a:r>
              <a:rPr lang="pl-PL" dirty="0"/>
              <a:t> of a CLR </a:t>
            </a:r>
            <a:r>
              <a:rPr lang="pl-PL" dirty="0" err="1"/>
              <a:t>known</a:t>
            </a:r>
            <a:r>
              <a:rPr lang="pl-PL" dirty="0"/>
              <a:t> as </a:t>
            </a:r>
            <a:r>
              <a:rPr lang="pl-PL" b="1" dirty="0" err="1"/>
              <a:t>CoreCRL</a:t>
            </a:r>
            <a:r>
              <a:rPr lang="pl-PL" b="1" dirty="0"/>
              <a:t> </a:t>
            </a:r>
            <a:r>
              <a:rPr lang="pl-PL" dirty="0"/>
              <a:t>and a </a:t>
            </a:r>
            <a:r>
              <a:rPr lang="pl-PL" dirty="0" err="1"/>
              <a:t>streamlined</a:t>
            </a:r>
            <a:r>
              <a:rPr lang="pl-PL" dirty="0"/>
              <a:t> </a:t>
            </a:r>
            <a:r>
              <a:rPr lang="pl-PL" dirty="0" err="1"/>
              <a:t>library</a:t>
            </a:r>
            <a:r>
              <a:rPr lang="pl-PL" dirty="0"/>
              <a:t> of </a:t>
            </a:r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known</a:t>
            </a:r>
            <a:r>
              <a:rPr lang="pl-PL" dirty="0"/>
              <a:t> as </a:t>
            </a:r>
            <a:r>
              <a:rPr lang="pl-PL" b="1" dirty="0" err="1"/>
              <a:t>CoreFX</a:t>
            </a:r>
            <a:endParaRPr lang="pl-PL" b="1" dirty="0"/>
          </a:p>
          <a:p>
            <a:r>
              <a:rPr lang="pl-PL" dirty="0"/>
              <a:t>At the </a:t>
            </a:r>
            <a:r>
              <a:rPr lang="pl-PL" dirty="0" err="1"/>
              <a:t>conference</a:t>
            </a:r>
            <a:r>
              <a:rPr lang="pl-PL" dirty="0"/>
              <a:t> in May 2020, the .NET team </a:t>
            </a:r>
            <a:r>
              <a:rPr lang="pl-PL" dirty="0" err="1"/>
              <a:t>announced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their</a:t>
            </a:r>
            <a:r>
              <a:rPr lang="pl-PL" dirty="0"/>
              <a:t> plan for the </a:t>
            </a:r>
            <a:r>
              <a:rPr lang="pl-PL" dirty="0" err="1"/>
              <a:t>unification</a:t>
            </a:r>
            <a:r>
              <a:rPr lang="pl-PL" dirty="0"/>
              <a:t> of .NET </a:t>
            </a:r>
            <a:r>
              <a:rPr lang="pl-PL" dirty="0" err="1"/>
              <a:t>had</a:t>
            </a:r>
            <a:r>
              <a:rPr lang="pl-PL" dirty="0"/>
              <a:t> </a:t>
            </a:r>
            <a:r>
              <a:rPr lang="pl-PL" dirty="0" err="1"/>
              <a:t>been</a:t>
            </a:r>
            <a:r>
              <a:rPr lang="pl-PL" dirty="0"/>
              <a:t> </a:t>
            </a:r>
            <a:r>
              <a:rPr lang="pl-PL" dirty="0" err="1"/>
              <a:t>delayed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schedule</a:t>
            </a:r>
            <a:r>
              <a:rPr lang="pl-PL" dirty="0"/>
              <a:t> .NET 5 to be </a:t>
            </a:r>
            <a:r>
              <a:rPr lang="pl-PL" dirty="0" err="1"/>
              <a:t>released</a:t>
            </a:r>
            <a:r>
              <a:rPr lang="pl-PL" dirty="0"/>
              <a:t> </a:t>
            </a:r>
            <a:r>
              <a:rPr lang="pl-PL" dirty="0" err="1"/>
              <a:t>November</a:t>
            </a:r>
            <a:r>
              <a:rPr lang="pl-PL" dirty="0"/>
              <a:t> 10, 2020 and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would</a:t>
            </a:r>
            <a:r>
              <a:rPr lang="pl-PL" dirty="0"/>
              <a:t> </a:t>
            </a:r>
            <a:r>
              <a:rPr lang="pl-PL" dirty="0" err="1"/>
              <a:t>unify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the </a:t>
            </a:r>
            <a:r>
              <a:rPr lang="pl-PL" dirty="0" err="1"/>
              <a:t>various</a:t>
            </a:r>
            <a:r>
              <a:rPr lang="pl-PL" dirty="0"/>
              <a:t> .NET </a:t>
            </a:r>
            <a:r>
              <a:rPr lang="pl-PL" dirty="0" err="1"/>
              <a:t>platforms</a:t>
            </a:r>
            <a:r>
              <a:rPr lang="pl-PL" dirty="0"/>
              <a:t> </a:t>
            </a:r>
            <a:r>
              <a:rPr lang="pl-PL" dirty="0" err="1"/>
              <a:t>except</a:t>
            </a:r>
            <a:r>
              <a:rPr lang="pl-PL" dirty="0"/>
              <a:t> mobile.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49531-3552-4F40-946C-1A45EFB4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96" y="4455018"/>
            <a:ext cx="1069806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86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3429-0483-4BD3-A982-63839819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6815"/>
          </a:xfrm>
        </p:spPr>
        <p:txBody>
          <a:bodyPr/>
          <a:lstStyle/>
          <a:p>
            <a:r>
              <a:rPr lang="pl-PL" dirty="0"/>
              <a:t>.NET </a:t>
            </a:r>
            <a:r>
              <a:rPr lang="pl-PL" dirty="0" err="1"/>
              <a:t>runtime</a:t>
            </a:r>
            <a:r>
              <a:rPr lang="pl-PL" dirty="0"/>
              <a:t> and SDK </a:t>
            </a:r>
            <a:r>
              <a:rPr lang="pl-PL" dirty="0" err="1"/>
              <a:t>versions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300C0-6B34-437C-8BCF-FB6378BF9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5741"/>
            <a:ext cx="10178322" cy="4543851"/>
          </a:xfrm>
        </p:spPr>
        <p:txBody>
          <a:bodyPr/>
          <a:lstStyle/>
          <a:p>
            <a:r>
              <a:rPr lang="pl-PL" dirty="0"/>
              <a:t>.NET Runtime </a:t>
            </a:r>
            <a:r>
              <a:rPr lang="pl-PL" dirty="0" err="1"/>
              <a:t>versioning</a:t>
            </a:r>
            <a:r>
              <a:rPr lang="pl-PL" dirty="0"/>
              <a:t> </a:t>
            </a:r>
            <a:r>
              <a:rPr lang="pl-PL" dirty="0" err="1"/>
              <a:t>follows</a:t>
            </a:r>
            <a:r>
              <a:rPr lang="pl-PL" dirty="0"/>
              <a:t> </a:t>
            </a:r>
            <a:r>
              <a:rPr lang="pl-PL" dirty="0" err="1"/>
              <a:t>semantic</a:t>
            </a:r>
            <a:r>
              <a:rPr lang="pl-PL" dirty="0"/>
              <a:t> </a:t>
            </a:r>
            <a:r>
              <a:rPr lang="pl-PL" dirty="0" err="1"/>
              <a:t>versioning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https://semver.org/lang/pl/</a:t>
            </a:r>
            <a:endParaRPr lang="pl-PL" dirty="0"/>
          </a:p>
          <a:p>
            <a:r>
              <a:rPr lang="pl-PL" dirty="0"/>
              <a:t>.NET SDK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follow</a:t>
            </a:r>
            <a:r>
              <a:rPr lang="pl-PL" dirty="0"/>
              <a:t> </a:t>
            </a:r>
            <a:r>
              <a:rPr lang="pl-PL" dirty="0" err="1"/>
              <a:t>semantic</a:t>
            </a:r>
            <a:r>
              <a:rPr lang="pl-PL" dirty="0"/>
              <a:t> </a:t>
            </a:r>
            <a:r>
              <a:rPr lang="pl-PL" dirty="0" err="1"/>
              <a:t>versioning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4994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34A4-627D-4681-88FF-F5D3180C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Differences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.NET </a:t>
            </a:r>
            <a:r>
              <a:rPr lang="pl-PL" dirty="0" err="1"/>
              <a:t>Core</a:t>
            </a:r>
            <a:r>
              <a:rPr lang="pl-PL" dirty="0"/>
              <a:t> and .NET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39DB1-7C69-4763-8CA5-88225CF8D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61882"/>
            <a:ext cx="10178322" cy="40789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.NET 5 for your server application when:</a:t>
            </a:r>
          </a:p>
          <a:p>
            <a:pPr lvl="1"/>
            <a:r>
              <a:rPr lang="en-US" dirty="0"/>
              <a:t>You have cross-platform needs.</a:t>
            </a:r>
          </a:p>
          <a:p>
            <a:pPr lvl="1"/>
            <a:r>
              <a:rPr lang="en-US" dirty="0"/>
              <a:t>You're targeting microservices.</a:t>
            </a:r>
          </a:p>
          <a:p>
            <a:pPr lvl="1"/>
            <a:r>
              <a:rPr lang="en-US" dirty="0"/>
              <a:t>You're using Docker containers.</a:t>
            </a:r>
          </a:p>
          <a:p>
            <a:pPr lvl="1"/>
            <a:r>
              <a:rPr lang="en-US" dirty="0"/>
              <a:t>You need high-performance and scalable systems.</a:t>
            </a:r>
          </a:p>
          <a:p>
            <a:r>
              <a:rPr lang="en-US" dirty="0"/>
              <a:t>You need side-by-side .NET versions per application.</a:t>
            </a:r>
          </a:p>
          <a:p>
            <a:r>
              <a:rPr lang="en-US" dirty="0"/>
              <a:t>Use .NET Framework for your server application when:</a:t>
            </a:r>
          </a:p>
          <a:p>
            <a:pPr lvl="1"/>
            <a:r>
              <a:rPr lang="en-US" dirty="0"/>
              <a:t>Your app currently uses .NET Framework (recommendation is to extend instead of migrating).</a:t>
            </a:r>
          </a:p>
          <a:p>
            <a:pPr lvl="1"/>
            <a:r>
              <a:rPr lang="en-US" dirty="0"/>
              <a:t>Your app uses third-party .NET libraries or NuGet packages not available for .NET 5.</a:t>
            </a:r>
          </a:p>
          <a:p>
            <a:pPr lvl="1"/>
            <a:r>
              <a:rPr lang="en-US" dirty="0"/>
              <a:t>Your app uses .NET technologies that aren't available for .NET 5.</a:t>
            </a:r>
          </a:p>
          <a:p>
            <a:pPr lvl="1"/>
            <a:r>
              <a:rPr lang="en-US" dirty="0"/>
              <a:t>Your app uses a platform that doesn't support .NET 5.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77690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09A4-A0C4-4545-887D-03C09D5D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639"/>
          </a:xfrm>
        </p:spPr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.net Standard?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91530-28E3-4065-93E3-F0375011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529"/>
            <a:ext cx="10178322" cy="4490063"/>
          </a:xfrm>
        </p:spPr>
        <p:txBody>
          <a:bodyPr/>
          <a:lstStyle/>
          <a:p>
            <a:r>
              <a:rPr lang="pl-PL" dirty="0"/>
              <a:t>Microsoft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point </a:t>
            </a:r>
            <a:r>
              <a:rPr lang="pl-PL" dirty="0" err="1"/>
              <a:t>had</a:t>
            </a:r>
            <a:r>
              <a:rPr lang="pl-PL" dirty="0"/>
              <a:t> to suport </a:t>
            </a:r>
            <a:r>
              <a:rPr lang="pl-PL" dirty="0" err="1"/>
              <a:t>three</a:t>
            </a:r>
            <a:r>
              <a:rPr lang="pl-PL" dirty="0"/>
              <a:t> </a:t>
            </a:r>
            <a:r>
              <a:rPr lang="pl-PL" dirty="0" err="1"/>
              <a:t>forked</a:t>
            </a:r>
            <a:r>
              <a:rPr lang="pl-PL" dirty="0"/>
              <a:t> </a:t>
            </a:r>
            <a:r>
              <a:rPr lang="pl-PL" dirty="0" err="1"/>
              <a:t>platforms</a:t>
            </a:r>
            <a:r>
              <a:rPr lang="pl-PL" dirty="0"/>
              <a:t> for </a:t>
            </a:r>
            <a:r>
              <a:rPr lang="pl-PL" dirty="0" err="1"/>
              <a:t>programming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.NET </a:t>
            </a:r>
            <a:r>
              <a:rPr lang="pl-PL" dirty="0" err="1"/>
              <a:t>Core</a:t>
            </a:r>
            <a:endParaRPr lang="pl-PL" dirty="0"/>
          </a:p>
          <a:p>
            <a:pPr lvl="1"/>
            <a:r>
              <a:rPr lang="pl-PL" dirty="0"/>
              <a:t>.NET Framework</a:t>
            </a:r>
          </a:p>
          <a:p>
            <a:pPr lvl="1"/>
            <a:r>
              <a:rPr lang="pl-PL" dirty="0" err="1"/>
              <a:t>Xamarin</a:t>
            </a:r>
            <a:endParaRPr lang="pl-PL" dirty="0"/>
          </a:p>
          <a:p>
            <a:r>
              <a:rPr lang="pl-PL" dirty="0"/>
              <a:t>.NET Standard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specification</a:t>
            </a:r>
            <a:r>
              <a:rPr lang="pl-PL" dirty="0"/>
              <a:t> for a set of </a:t>
            </a:r>
            <a:r>
              <a:rPr lang="pl-PL" dirty="0" err="1"/>
              <a:t>APIs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.NET </a:t>
            </a:r>
            <a:r>
              <a:rPr lang="pl-PL" dirty="0" err="1"/>
              <a:t>platforms</a:t>
            </a:r>
            <a:r>
              <a:rPr lang="pl-PL" dirty="0"/>
              <a:t> </a:t>
            </a:r>
            <a:r>
              <a:rPr lang="pl-PL" dirty="0" err="1"/>
              <a:t>could</a:t>
            </a:r>
            <a:r>
              <a:rPr lang="pl-PL" dirty="0"/>
              <a:t> </a:t>
            </a:r>
            <a:r>
              <a:rPr lang="pl-PL" dirty="0" err="1"/>
              <a:t>implement</a:t>
            </a:r>
            <a:r>
              <a:rPr lang="pl-PL" dirty="0"/>
              <a:t> to </a:t>
            </a:r>
            <a:r>
              <a:rPr lang="pl-PL" dirty="0" err="1"/>
              <a:t>indicate</a:t>
            </a:r>
            <a:r>
              <a:rPr lang="pl-PL" dirty="0"/>
              <a:t>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 of </a:t>
            </a:r>
            <a:r>
              <a:rPr lang="pl-PL" dirty="0" err="1"/>
              <a:t>compatibility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.</a:t>
            </a:r>
          </a:p>
          <a:p>
            <a:r>
              <a:rPr lang="pl-PL" dirty="0"/>
              <a:t>By the end of 2021, Microsoft </a:t>
            </a:r>
            <a:r>
              <a:rPr lang="pl-PL" dirty="0" err="1"/>
              <a:t>promises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be a single .NET platform</a:t>
            </a:r>
          </a:p>
          <a:p>
            <a:r>
              <a:rPr lang="pl-PL" dirty="0"/>
              <a:t>.NET 6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planned</a:t>
            </a:r>
            <a:r>
              <a:rPr lang="pl-PL" dirty="0"/>
              <a:t> to </a:t>
            </a:r>
            <a:r>
              <a:rPr lang="pl-PL" dirty="0" err="1"/>
              <a:t>have</a:t>
            </a:r>
            <a:r>
              <a:rPr lang="pl-PL" dirty="0"/>
              <a:t> a single BCL and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runtimes</a:t>
            </a:r>
            <a:r>
              <a:rPr lang="pl-PL" dirty="0"/>
              <a:t>: one </a:t>
            </a:r>
            <a:r>
              <a:rPr lang="pl-PL" dirty="0" err="1"/>
              <a:t>optimized</a:t>
            </a:r>
            <a:r>
              <a:rPr lang="pl-PL" dirty="0"/>
              <a:t> for </a:t>
            </a:r>
            <a:r>
              <a:rPr lang="pl-PL" dirty="0" err="1"/>
              <a:t>server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desktop </a:t>
            </a:r>
            <a:r>
              <a:rPr lang="pl-PL" dirty="0" err="1"/>
              <a:t>scenarios</a:t>
            </a:r>
            <a:r>
              <a:rPr lang="pl-PL" dirty="0"/>
              <a:t> and one </a:t>
            </a:r>
            <a:r>
              <a:rPr lang="pl-PL" dirty="0" err="1"/>
              <a:t>optimized</a:t>
            </a:r>
            <a:r>
              <a:rPr lang="pl-PL" dirty="0"/>
              <a:t> for mobile </a:t>
            </a:r>
            <a:r>
              <a:rPr lang="pl-PL" dirty="0" err="1"/>
              <a:t>apps</a:t>
            </a:r>
            <a:r>
              <a:rPr lang="pl-PL" dirty="0"/>
              <a:t> on the </a:t>
            </a:r>
            <a:r>
              <a:rPr lang="pl-PL" dirty="0" err="1"/>
              <a:t>Xamarin</a:t>
            </a:r>
            <a:r>
              <a:rPr lang="pl-PL" dirty="0"/>
              <a:t> </a:t>
            </a:r>
            <a:r>
              <a:rPr lang="pl-PL" dirty="0" err="1"/>
              <a:t>runtime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74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8DC0-E6B4-4B88-BC9B-FAAE9E6A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.NET Standard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F6332-9609-4EF6-968C-CFACE0FC8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25" y="1269296"/>
            <a:ext cx="8592749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557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D672-21AA-4D73-BB72-62334AD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7850"/>
          </a:xfrm>
        </p:spPr>
        <p:txBody>
          <a:bodyPr/>
          <a:lstStyle/>
          <a:p>
            <a:r>
              <a:rPr lang="pl-PL" dirty="0"/>
              <a:t>C# </a:t>
            </a:r>
            <a:r>
              <a:rPr lang="pl-PL" dirty="0" err="1"/>
              <a:t>language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771A1-FC8F-42B4-A8A2-DB77F437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79177"/>
            <a:ext cx="10178322" cy="4400416"/>
          </a:xfrm>
        </p:spPr>
        <p:txBody>
          <a:bodyPr/>
          <a:lstStyle/>
          <a:p>
            <a:r>
              <a:rPr lang="en-US" dirty="0"/>
              <a:t>C# is a modern, object-oriented, and type-safe programming language.</a:t>
            </a:r>
            <a:endParaRPr lang="pl-PL" dirty="0"/>
          </a:p>
          <a:p>
            <a:r>
              <a:rPr lang="en-US" dirty="0"/>
              <a:t>C# has its roots in the C family of languages and will be immediately familiar to C, C++, Java, and JavaScript programmers.</a:t>
            </a:r>
            <a:endParaRPr lang="pl-PL" dirty="0"/>
          </a:p>
          <a:p>
            <a:r>
              <a:rPr lang="en-US" dirty="0"/>
              <a:t>C# is an object-oriented, </a:t>
            </a:r>
            <a:r>
              <a:rPr lang="en-US" b="1" i="1" dirty="0"/>
              <a:t>component-oriented</a:t>
            </a:r>
            <a:r>
              <a:rPr lang="en-US" dirty="0"/>
              <a:t> programming language. </a:t>
            </a:r>
            <a:endParaRPr lang="pl-PL" dirty="0"/>
          </a:p>
          <a:p>
            <a:r>
              <a:rPr lang="en-US" b="1" dirty="0">
                <a:solidFill>
                  <a:schemeClr val="tx2"/>
                </a:solidFill>
              </a:rPr>
              <a:t>Garbage collection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pl-PL" dirty="0">
                <a:solidFill>
                  <a:schemeClr val="tx2"/>
                </a:solidFill>
              </a:rPr>
              <a:t>-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/>
              <a:t>automatically reclaims memory occupied by unreachable unused objects.</a:t>
            </a:r>
            <a:endParaRPr lang="pl-PL" dirty="0"/>
          </a:p>
          <a:p>
            <a:r>
              <a:rPr lang="en-US" dirty="0"/>
              <a:t>C# programs run on .NET, a virtual execution system called the common language runtime (CLR) and a set of class libraries.</a:t>
            </a:r>
            <a:endParaRPr lang="pl-PL" dirty="0"/>
          </a:p>
          <a:p>
            <a:r>
              <a:rPr lang="en-US" dirty="0"/>
              <a:t>The CLR is the implementation by Microsoft of the common language infrastructure (CLI), an international standard.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47681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1763-8A2D-4496-B1B9-C08368CD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2321"/>
          </a:xfrm>
        </p:spPr>
        <p:txBody>
          <a:bodyPr/>
          <a:lstStyle/>
          <a:p>
            <a:r>
              <a:rPr lang="pl-PL" dirty="0"/>
              <a:t>Visual Studio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59211-C230-445A-A306-92741A13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44707"/>
            <a:ext cx="10178322" cy="4534886"/>
          </a:xfrm>
        </p:spPr>
        <p:txBody>
          <a:bodyPr/>
          <a:lstStyle/>
          <a:p>
            <a:r>
              <a:rPr lang="pl-PL" dirty="0"/>
              <a:t>Solution Explorer</a:t>
            </a:r>
          </a:p>
          <a:p>
            <a:r>
              <a:rPr lang="pl-PL" dirty="0"/>
              <a:t>Git </a:t>
            </a:r>
            <a:r>
              <a:rPr lang="pl-PL" dirty="0" err="1"/>
              <a:t>Changes</a:t>
            </a:r>
            <a:endParaRPr lang="pl-PL" dirty="0"/>
          </a:p>
          <a:p>
            <a:r>
              <a:rPr lang="pl-PL" dirty="0" err="1"/>
              <a:t>Build</a:t>
            </a:r>
            <a:r>
              <a:rPr lang="pl-PL" dirty="0"/>
              <a:t> -&gt; </a:t>
            </a:r>
            <a:r>
              <a:rPr lang="pl-PL" dirty="0" err="1"/>
              <a:t>Build</a:t>
            </a:r>
            <a:r>
              <a:rPr lang="pl-PL" dirty="0"/>
              <a:t> Solution</a:t>
            </a:r>
          </a:p>
          <a:p>
            <a:r>
              <a:rPr lang="pl-PL" dirty="0" err="1"/>
              <a:t>Debug</a:t>
            </a:r>
            <a:r>
              <a:rPr lang="pl-PL" dirty="0"/>
              <a:t> -&gt; Start Debugging</a:t>
            </a:r>
          </a:p>
          <a:p>
            <a:r>
              <a:rPr lang="pl-PL" dirty="0" err="1"/>
              <a:t>Debug</a:t>
            </a:r>
            <a:r>
              <a:rPr lang="pl-PL" dirty="0"/>
              <a:t> -&gt; Start </a:t>
            </a:r>
            <a:r>
              <a:rPr lang="pl-PL" dirty="0" err="1"/>
              <a:t>Without</a:t>
            </a:r>
            <a:r>
              <a:rPr lang="pl-PL" dirty="0"/>
              <a:t> Debugging</a:t>
            </a:r>
          </a:p>
          <a:p>
            <a:r>
              <a:rPr lang="pl-PL" b="1" dirty="0" err="1"/>
              <a:t>Check</a:t>
            </a:r>
            <a:r>
              <a:rPr lang="pl-PL" b="1" dirty="0"/>
              <a:t> the </a:t>
            </a:r>
            <a:r>
              <a:rPr lang="pl-PL" b="1" dirty="0" err="1"/>
              <a:t>structure</a:t>
            </a:r>
            <a:r>
              <a:rPr lang="pl-PL" b="1" dirty="0"/>
              <a:t> of the </a:t>
            </a:r>
            <a:r>
              <a:rPr lang="pl-PL" b="1" dirty="0" err="1"/>
              <a:t>project</a:t>
            </a:r>
            <a:r>
              <a:rPr lang="pl-PL" b="1" dirty="0"/>
              <a:t> on </a:t>
            </a:r>
            <a:r>
              <a:rPr lang="pl-PL" b="1" dirty="0" err="1"/>
              <a:t>disk</a:t>
            </a:r>
            <a:endParaRPr lang="pl-PL" b="1" dirty="0"/>
          </a:p>
          <a:p>
            <a:endParaRPr lang="pl-PL" b="1" dirty="0"/>
          </a:p>
          <a:p>
            <a:r>
              <a:rPr lang="pl-PL" b="1" dirty="0" err="1"/>
              <a:t>Additional</a:t>
            </a:r>
            <a:r>
              <a:rPr lang="pl-PL" b="1" dirty="0"/>
              <a:t> materials</a:t>
            </a:r>
          </a:p>
          <a:p>
            <a:pPr lvl="1"/>
            <a:r>
              <a:rPr lang="pl-PL" b="1" dirty="0">
                <a:hlinkClick r:id="rId2"/>
              </a:rPr>
              <a:t>https://www.youtube.com/watch?v=5AOp8zFu4Vg</a:t>
            </a:r>
            <a:endParaRPr lang="pl-PL" b="1" dirty="0"/>
          </a:p>
          <a:p>
            <a:pPr lvl="1"/>
            <a:r>
              <a:rPr lang="pl-PL" b="1" dirty="0">
                <a:hlinkClick r:id="rId3"/>
              </a:rPr>
              <a:t>https://www.youtube.com/watch?v=1CgsMtUmVgs</a:t>
            </a:r>
            <a:endParaRPr lang="pl-PL" b="1" dirty="0"/>
          </a:p>
          <a:p>
            <a:pPr lvl="1"/>
            <a:endParaRPr lang="pl-PL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910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FF3F8DD-2412-4044-BE7D-95057A00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What is “version control”, and why should you care?</a:t>
            </a:r>
            <a:endParaRPr lang="pl-PL" sz="4400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Symbol zastępczy zawartości 2">
            <a:extLst>
              <a:ext uri="{FF2B5EF4-FFF2-40B4-BE49-F238E27FC236}">
                <a16:creationId xmlns:a16="http://schemas.microsoft.com/office/drawing/2014/main" id="{5A68A2A1-BB84-47D1-A770-B9ABED911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Version control is a system that records changes to a file or set of files over time so that you can recall specific versions later.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en-US" dirty="0"/>
              <a:t>If you are a graphic or web designer and want to keep every version of an image or layout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designed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a </a:t>
            </a:r>
            <a:r>
              <a:rPr lang="pl-PL" dirty="0" err="1"/>
              <a:t>programmer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want to </a:t>
            </a:r>
            <a:r>
              <a:rPr lang="pl-PL" dirty="0" err="1"/>
              <a:t>keep</a:t>
            </a:r>
            <a:r>
              <a:rPr lang="pl-PL" dirty="0"/>
              <a:t> </a:t>
            </a:r>
            <a:r>
              <a:rPr lang="pl-PL" dirty="0" err="1"/>
              <a:t>track</a:t>
            </a:r>
            <a:r>
              <a:rPr lang="pl-PL" dirty="0"/>
              <a:t> of the </a:t>
            </a:r>
            <a:r>
              <a:rPr lang="pl-PL" dirty="0" err="1"/>
              <a:t>changes</a:t>
            </a:r>
            <a:r>
              <a:rPr lang="pl-PL" dirty="0"/>
              <a:t> in </a:t>
            </a:r>
            <a:r>
              <a:rPr lang="pl-PL" dirty="0" err="1"/>
              <a:t>code</a:t>
            </a:r>
            <a:r>
              <a:rPr lang="pl-PL" dirty="0"/>
              <a:t> (</a:t>
            </a:r>
            <a:r>
              <a:rPr lang="pl-PL" dirty="0" err="1"/>
              <a:t>especially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working</a:t>
            </a:r>
            <a:r>
              <a:rPr lang="pl-PL" dirty="0"/>
              <a:t> in a team).</a:t>
            </a:r>
          </a:p>
          <a:p>
            <a:pPr>
              <a:lnSpc>
                <a:spcPct val="100000"/>
              </a:lnSpc>
            </a:pPr>
            <a:r>
              <a:rPr lang="en-US" dirty="0"/>
              <a:t>It allows you to revert selected files back to a previous state, revert the entire project back to a previous state, compare changes over time, see who last modified something that might be causing a problem, who introduced an issue and when, and more.</a:t>
            </a:r>
            <a:endParaRPr lang="pl-PL" dirty="0"/>
          </a:p>
          <a:p>
            <a:pPr>
              <a:lnSpc>
                <a:spcPct val="100000"/>
              </a:lnSpc>
            </a:pPr>
            <a:endParaRPr lang="pl-PL" dirty="0"/>
          </a:p>
          <a:p>
            <a:pPr>
              <a:lnSpc>
                <a:spcPct val="100000"/>
              </a:lnSpc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49200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53A4-3FCD-4506-9EAB-8ED68822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74062"/>
          </a:xfrm>
        </p:spPr>
        <p:txBody>
          <a:bodyPr>
            <a:normAutofit fontScale="90000"/>
          </a:bodyPr>
          <a:lstStyle/>
          <a:p>
            <a:r>
              <a:rPr lang="pl-PL" dirty="0"/>
              <a:t>C# - </a:t>
            </a:r>
            <a:r>
              <a:rPr lang="pl-PL" dirty="0" err="1"/>
              <a:t>history</a:t>
            </a:r>
            <a:endParaRPr lang="pl-P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B00934-51EC-4BF7-AE37-420279A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178" y="1124159"/>
            <a:ext cx="9082144" cy="535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06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9505-D400-41AE-8D3D-5FAB1246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3356"/>
          </a:xfrm>
        </p:spPr>
        <p:txBody>
          <a:bodyPr/>
          <a:lstStyle/>
          <a:p>
            <a:r>
              <a:rPr lang="pl-PL" dirty="0"/>
              <a:t>C# - </a:t>
            </a:r>
            <a:r>
              <a:rPr lang="pl-PL" dirty="0" err="1"/>
              <a:t>syntactic</a:t>
            </a:r>
            <a:r>
              <a:rPr lang="pl-PL" dirty="0"/>
              <a:t> </a:t>
            </a:r>
            <a:r>
              <a:rPr lang="pl-PL" dirty="0" err="1"/>
              <a:t>sugar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16337-E731-480A-8824-C435038C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5741"/>
            <a:ext cx="10178322" cy="4543851"/>
          </a:xfrm>
        </p:spPr>
        <p:txBody>
          <a:bodyPr/>
          <a:lstStyle/>
          <a:p>
            <a:r>
              <a:rPr lang="pl-PL" dirty="0"/>
              <a:t>C# </a:t>
            </a:r>
            <a:r>
              <a:rPr lang="pl-PL" dirty="0" err="1"/>
              <a:t>lets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declare</a:t>
            </a:r>
            <a:r>
              <a:rPr lang="pl-PL" dirty="0"/>
              <a:t>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variables</a:t>
            </a:r>
            <a:r>
              <a:rPr lang="pl-PL" dirty="0"/>
              <a:t>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giving</a:t>
            </a:r>
            <a:r>
              <a:rPr lang="pl-PL" dirty="0"/>
              <a:t> </a:t>
            </a:r>
            <a:r>
              <a:rPr lang="pl-PL" dirty="0" err="1"/>
              <a:t>them</a:t>
            </a:r>
            <a:r>
              <a:rPr lang="pl-PL" dirty="0"/>
              <a:t> </a:t>
            </a:r>
            <a:r>
              <a:rPr lang="pl-PL" dirty="0" err="1"/>
              <a:t>explicit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. It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possible</a:t>
            </a:r>
            <a:r>
              <a:rPr lang="pl-PL" dirty="0"/>
              <a:t> with the </a:t>
            </a:r>
            <a:r>
              <a:rPr lang="pl-PL" dirty="0" err="1"/>
              <a:t>help</a:t>
            </a:r>
            <a:r>
              <a:rPr lang="pl-PL" dirty="0"/>
              <a:t> of the “</a:t>
            </a:r>
            <a:r>
              <a:rPr lang="pl-PL" dirty="0" err="1"/>
              <a:t>var</a:t>
            </a:r>
            <a:r>
              <a:rPr lang="pl-PL" dirty="0"/>
              <a:t>”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variable</a:t>
            </a:r>
            <a:r>
              <a:rPr lang="pl-PL" dirty="0"/>
              <a:t>. The “</a:t>
            </a:r>
            <a:r>
              <a:rPr lang="pl-PL" dirty="0" err="1"/>
              <a:t>var</a:t>
            </a:r>
            <a:r>
              <a:rPr lang="pl-PL" dirty="0"/>
              <a:t>” </a:t>
            </a:r>
            <a:r>
              <a:rPr lang="pl-PL" dirty="0" err="1"/>
              <a:t>keyword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declare</a:t>
            </a:r>
            <a:r>
              <a:rPr lang="pl-PL" dirty="0"/>
              <a:t> a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variable</a:t>
            </a:r>
            <a:r>
              <a:rPr lang="pl-PL" dirty="0"/>
              <a:t>.</a:t>
            </a:r>
          </a:p>
          <a:p>
            <a:r>
              <a:rPr lang="en-US" dirty="0"/>
              <a:t>In C#, the string keyword is an alias for String. Therefore, String and string are equivalent</a:t>
            </a:r>
            <a:r>
              <a:rPr lang="pl-PL" dirty="0"/>
              <a:t>. The </a:t>
            </a:r>
            <a:r>
              <a:rPr lang="pl-PL" dirty="0" err="1"/>
              <a:t>convention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however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string.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58ADA-5653-4011-99CA-9603509C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822" y="3429000"/>
            <a:ext cx="6914772" cy="236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769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CBF0-9057-42AD-B6CF-F0384E9E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1947"/>
          </a:xfrm>
        </p:spPr>
        <p:txBody>
          <a:bodyPr/>
          <a:lstStyle/>
          <a:p>
            <a:r>
              <a:rPr lang="pl-PL" dirty="0"/>
              <a:t>C# - </a:t>
            </a:r>
            <a:r>
              <a:rPr lang="pl-PL" dirty="0" err="1"/>
              <a:t>namespaces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4B3A-BBA8-48F1-BFF8-5CFA009D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8507"/>
            <a:ext cx="10178322" cy="4441085"/>
          </a:xfrm>
        </p:spPr>
        <p:txBody>
          <a:bodyPr/>
          <a:lstStyle/>
          <a:p>
            <a:r>
              <a:rPr lang="en-US" dirty="0"/>
              <a:t>Namespaces are used in C# to organize and provide a level of separation of codes. </a:t>
            </a:r>
            <a:endParaRPr lang="pl-PL" dirty="0"/>
          </a:p>
          <a:p>
            <a:r>
              <a:rPr lang="en-US" dirty="0"/>
              <a:t>They can be considered as a container which consists of other namespaces, classes, etc. A namespace can have following types as its members: Namespaces (Nested Namespace)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EBC0E-4459-4E1B-8B7B-99E25E2E9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1" y="2903893"/>
            <a:ext cx="6171318" cy="312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5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E360-E7C0-41BA-89CF-E66C57A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5780"/>
          </a:xfrm>
        </p:spPr>
        <p:txBody>
          <a:bodyPr/>
          <a:lstStyle/>
          <a:p>
            <a:r>
              <a:rPr lang="pl-PL" dirty="0"/>
              <a:t>C# - </a:t>
            </a:r>
            <a:r>
              <a:rPr lang="pl-PL" dirty="0" err="1"/>
              <a:t>properties</a:t>
            </a:r>
            <a:endParaRPr lang="pl-P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02C7D7-EAB4-413B-987B-DB9ADBAEB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469" y="1228165"/>
            <a:ext cx="5983061" cy="498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37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AEF5-1A61-4B35-A4A6-0DF821B3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65097"/>
          </a:xfrm>
        </p:spPr>
        <p:txBody>
          <a:bodyPr>
            <a:normAutofit fontScale="90000"/>
          </a:bodyPr>
          <a:lstStyle/>
          <a:p>
            <a:r>
              <a:rPr lang="pl-PL" dirty="0"/>
              <a:t>C# - </a:t>
            </a:r>
            <a:r>
              <a:rPr lang="pl-PL" dirty="0" err="1"/>
              <a:t>attributes</a:t>
            </a:r>
            <a:endParaRPr lang="pl-P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41D271-84C4-4B95-A1AA-75A1A3EF9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0164" y="1386966"/>
            <a:ext cx="5731671" cy="46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9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C1B2-F7DD-4067-A08A-E50C3153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10178322" cy="866552"/>
          </a:xfrm>
        </p:spPr>
        <p:txBody>
          <a:bodyPr/>
          <a:lstStyle/>
          <a:p>
            <a:r>
              <a:rPr lang="pl-PL" dirty="0"/>
              <a:t>C# - </a:t>
            </a:r>
            <a:r>
              <a:rPr lang="pl-PL" dirty="0" err="1"/>
              <a:t>help</a:t>
            </a:r>
            <a:r>
              <a:rPr lang="pl-PL" dirty="0"/>
              <a:t> with </a:t>
            </a:r>
            <a:r>
              <a:rPr lang="pl-PL" dirty="0" err="1"/>
              <a:t>exercise</a:t>
            </a:r>
            <a:r>
              <a:rPr lang="pl-PL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7829-BFEC-4957-B411-7A539846E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8939"/>
            <a:ext cx="10178322" cy="4630654"/>
          </a:xfrm>
        </p:spPr>
        <p:txBody>
          <a:bodyPr/>
          <a:lstStyle/>
          <a:p>
            <a:r>
              <a:rPr lang="pl-PL" dirty="0" err="1"/>
              <a:t>Making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HTTP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request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4490F-2CB4-495F-8AC0-C8764D6B7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20" y="2039464"/>
            <a:ext cx="8792802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481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C9A8-BFC4-4414-9A6A-A8EB68F6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C# - </a:t>
            </a:r>
            <a:r>
              <a:rPr lang="pl-PL" dirty="0" err="1"/>
              <a:t>async</a:t>
            </a:r>
            <a:r>
              <a:rPr lang="pl-PL" dirty="0"/>
              <a:t>/</a:t>
            </a:r>
            <a:r>
              <a:rPr lang="pl-PL" dirty="0" err="1"/>
              <a:t>await</a:t>
            </a:r>
            <a:endParaRPr lang="pl-PL" dirty="0"/>
          </a:p>
        </p:txBody>
      </p:sp>
      <p:pic>
        <p:nvPicPr>
          <p:cNvPr id="1026" name="Picture 2" descr="NET async/await in a single picture – TooSlowException">
            <a:extLst>
              <a:ext uri="{FF2B5EF4-FFF2-40B4-BE49-F238E27FC236}">
                <a16:creationId xmlns:a16="http://schemas.microsoft.com/office/drawing/2014/main" id="{426A0DC4-7A45-4430-ADE5-E697058405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84" y="1411156"/>
            <a:ext cx="8643383" cy="461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4606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9263-7521-4554-8306-463C09B6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84415"/>
          </a:xfrm>
        </p:spPr>
        <p:txBody>
          <a:bodyPr>
            <a:normAutofit fontScale="90000"/>
          </a:bodyPr>
          <a:lstStyle/>
          <a:p>
            <a:r>
              <a:rPr lang="pl-PL" dirty="0"/>
              <a:t>C# - </a:t>
            </a:r>
            <a:r>
              <a:rPr lang="pl-PL" dirty="0" err="1"/>
              <a:t>help</a:t>
            </a:r>
            <a:r>
              <a:rPr lang="pl-PL" dirty="0"/>
              <a:t> with </a:t>
            </a:r>
            <a:r>
              <a:rPr lang="pl-PL" dirty="0" err="1"/>
              <a:t>exercise</a:t>
            </a:r>
            <a:r>
              <a:rPr lang="pl-PL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162B-1FEC-4A29-9713-95C79BFCC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1271"/>
            <a:ext cx="10178322" cy="4678321"/>
          </a:xfrm>
        </p:spPr>
        <p:txBody>
          <a:bodyPr/>
          <a:lstStyle/>
          <a:p>
            <a:r>
              <a:rPr lang="pl-PL" dirty="0" err="1"/>
              <a:t>Try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Regular</a:t>
            </a:r>
            <a:r>
              <a:rPr lang="pl-PL" dirty="0"/>
              <a:t> </a:t>
            </a:r>
            <a:r>
              <a:rPr lang="pl-PL" dirty="0" err="1"/>
              <a:t>Expressions</a:t>
            </a:r>
            <a:r>
              <a:rPr lang="pl-PL" dirty="0"/>
              <a:t> to </a:t>
            </a: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the </a:t>
            </a:r>
            <a:r>
              <a:rPr lang="pl-PL"/>
              <a:t>emails </a:t>
            </a:r>
            <a:r>
              <a:rPr lang="pl-PL" dirty="0" err="1"/>
              <a:t>within</a:t>
            </a:r>
            <a:r>
              <a:rPr lang="pl-PL" dirty="0"/>
              <a:t> the </a:t>
            </a:r>
            <a:r>
              <a:rPr lang="pl-PL" dirty="0" err="1"/>
              <a:t>source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.</a:t>
            </a:r>
          </a:p>
          <a:p>
            <a:r>
              <a:rPr lang="pl-PL" dirty="0">
                <a:hlinkClick r:id="rId2"/>
              </a:rPr>
              <a:t>https://docs.microsoft.com/pl-pl/dotnet/standard/base-types/regular-expressions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09030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5A04-3176-4913-8DBB-B0522DFE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9239"/>
          </a:xfrm>
        </p:spPr>
        <p:txBody>
          <a:bodyPr>
            <a:normAutofit fontScale="90000"/>
          </a:bodyPr>
          <a:lstStyle/>
          <a:p>
            <a:r>
              <a:rPr lang="pl-PL" dirty="0"/>
              <a:t>C# - </a:t>
            </a:r>
            <a:r>
              <a:rPr lang="pl-PL" dirty="0" err="1"/>
              <a:t>coding</a:t>
            </a:r>
            <a:r>
              <a:rPr lang="pl-PL" dirty="0"/>
              <a:t> </a:t>
            </a:r>
            <a:r>
              <a:rPr lang="pl-PL" dirty="0" err="1"/>
              <a:t>convention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11B1-C38F-45E0-8079-BA1FB470E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10235"/>
            <a:ext cx="10178322" cy="4669357"/>
          </a:xfrm>
        </p:spPr>
        <p:txBody>
          <a:bodyPr/>
          <a:lstStyle/>
          <a:p>
            <a:r>
              <a:rPr lang="pl-PL" dirty="0">
                <a:hlinkClick r:id="rId2"/>
              </a:rPr>
              <a:t>https://docs.microsoft.com/en-us/dotnet/csharp/programming-guide/inside-a-program/coding-conventions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16713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A015-EDB9-4B32-B3B3-B0581A24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99644"/>
          </a:xfrm>
        </p:spPr>
        <p:txBody>
          <a:bodyPr/>
          <a:lstStyle/>
          <a:p>
            <a:r>
              <a:rPr lang="pl-PL" dirty="0" err="1"/>
              <a:t>Additional</a:t>
            </a:r>
            <a:r>
              <a:rPr lang="pl-PL" dirty="0"/>
              <a:t> C#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A58B-76AB-4FA3-A48C-F94831E5D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0449"/>
            <a:ext cx="10178322" cy="4519143"/>
          </a:xfrm>
        </p:spPr>
        <p:txBody>
          <a:bodyPr/>
          <a:lstStyle/>
          <a:p>
            <a:r>
              <a:rPr lang="pl-PL" dirty="0">
                <a:hlinkClick r:id="rId2"/>
              </a:rPr>
              <a:t>https://docs.microsoft.com/pl-pl/dotnet/csharp/</a:t>
            </a:r>
          </a:p>
          <a:p>
            <a:r>
              <a:rPr lang="pl-PL" dirty="0">
                <a:hlinkClick r:id="rId2"/>
              </a:rPr>
              <a:t>https://www.youtube.com/watch?v=gfkTfcpWqAY</a:t>
            </a:r>
            <a:endParaRPr lang="pl-PL" dirty="0"/>
          </a:p>
          <a:p>
            <a:r>
              <a:rPr lang="pl-PL" dirty="0">
                <a:hlinkClick r:id="rId3"/>
              </a:rPr>
              <a:t>https://www.w3schools.com/cs/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064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096104C-3185-430B-9D21-D7ADD589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/>
              <a:t>What is “version control”, and why should you care?</a:t>
            </a:r>
            <a:endParaRPr lang="pl-PL" sz="4400"/>
          </a:p>
        </p:txBody>
      </p:sp>
      <p:sp>
        <p:nvSpPr>
          <p:cNvPr id="34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D9B000-4270-493C-AE3A-2D883D198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r>
              <a:rPr lang="en-US" sz="3600" dirty="0"/>
              <a:t>Using a VCS also generally means that if you screw things up or lose files, you can easily recover. In addition, you get all this for very little overhead.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145170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DBC55C-A6E3-4A2A-8551-E6D6FA33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6815"/>
          </a:xfrm>
        </p:spPr>
        <p:txBody>
          <a:bodyPr>
            <a:normAutofit fontScale="90000"/>
          </a:bodyPr>
          <a:lstStyle/>
          <a:p>
            <a:r>
              <a:rPr lang="pl-PL" b="1" dirty="0" err="1"/>
              <a:t>Local</a:t>
            </a:r>
            <a:r>
              <a:rPr lang="pl-PL" b="1" dirty="0"/>
              <a:t> Version Control Systems</a:t>
            </a:r>
            <a:br>
              <a:rPr lang="pl-PL" b="1" dirty="0"/>
            </a:b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D3916A-F1D8-42C6-B89E-DC0D16D23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19225"/>
            <a:ext cx="10178322" cy="4460367"/>
          </a:xfrm>
        </p:spPr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simplest</a:t>
            </a:r>
            <a:r>
              <a:rPr lang="pl-PL" dirty="0"/>
              <a:t> </a:t>
            </a:r>
            <a:r>
              <a:rPr lang="pl-PL" dirty="0" err="1"/>
              <a:t>example</a:t>
            </a:r>
            <a:r>
              <a:rPr lang="pl-PL" dirty="0"/>
              <a:t> of the </a:t>
            </a:r>
            <a:r>
              <a:rPr lang="pl-PL" dirty="0" err="1"/>
              <a:t>local</a:t>
            </a:r>
            <a:r>
              <a:rPr lang="pl-PL" dirty="0"/>
              <a:t> version </a:t>
            </a:r>
            <a:r>
              <a:rPr lang="pl-PL" dirty="0" err="1"/>
              <a:t>control</a:t>
            </a:r>
            <a:r>
              <a:rPr lang="pl-PL" dirty="0"/>
              <a:t> system</a:t>
            </a:r>
          </a:p>
          <a:p>
            <a:pPr lvl="1"/>
            <a:r>
              <a:rPr lang="pl-PL" dirty="0" err="1"/>
              <a:t>Simply</a:t>
            </a:r>
            <a:r>
              <a:rPr lang="pl-PL" dirty="0"/>
              <a:t> </a:t>
            </a:r>
            <a:r>
              <a:rPr lang="pl-PL" dirty="0" err="1"/>
              <a:t>copying</a:t>
            </a:r>
            <a:r>
              <a:rPr lang="pl-PL" dirty="0"/>
              <a:t> the </a:t>
            </a:r>
            <a:r>
              <a:rPr lang="pl-PL" dirty="0" err="1"/>
              <a:t>work</a:t>
            </a:r>
            <a:r>
              <a:rPr lang="pl-PL" dirty="0"/>
              <a:t> „</a:t>
            </a:r>
            <a:r>
              <a:rPr lang="pl-PL" dirty="0" err="1"/>
              <a:t>just</a:t>
            </a:r>
            <a:r>
              <a:rPr lang="pl-PL" dirty="0"/>
              <a:t> in </a:t>
            </a:r>
            <a:r>
              <a:rPr lang="pl-PL" dirty="0" err="1"/>
              <a:t>case</a:t>
            </a:r>
            <a:r>
              <a:rPr lang="pl-PL" dirty="0"/>
              <a:t>” –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we </a:t>
            </a:r>
            <a:r>
              <a:rPr lang="pl-PL" dirty="0" err="1"/>
              <a:t>won’t</a:t>
            </a:r>
            <a:r>
              <a:rPr lang="pl-PL" dirty="0"/>
              <a:t> by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destroy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previous</a:t>
            </a:r>
            <a:r>
              <a:rPr lang="pl-PL" dirty="0"/>
              <a:t> </a:t>
            </a:r>
            <a:r>
              <a:rPr lang="pl-PL" dirty="0" err="1"/>
              <a:t>work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8E19A5F-6399-491E-B5AF-5BA00606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659" y="2619727"/>
            <a:ext cx="5536398" cy="30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19E79D-2ADC-4BCB-B726-5A1A6B47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pl-PL" b="1" dirty="0" err="1"/>
              <a:t>Centralized</a:t>
            </a:r>
            <a:r>
              <a:rPr lang="pl-PL" b="1" dirty="0"/>
              <a:t> Version Control Systems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AE98195-2428-4864-BCE3-844A3CC9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286001"/>
            <a:ext cx="3871985" cy="2691029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CC6C91-239A-4F83-8079-5B5C4BC3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804" y="2286001"/>
            <a:ext cx="6054195" cy="3593591"/>
          </a:xfrm>
        </p:spPr>
        <p:txBody>
          <a:bodyPr>
            <a:normAutofit/>
          </a:bodyPr>
          <a:lstStyle/>
          <a:p>
            <a:r>
              <a:rPr lang="pl-PL" dirty="0" err="1"/>
              <a:t>Next</a:t>
            </a:r>
            <a:r>
              <a:rPr lang="pl-PL" dirty="0"/>
              <a:t> major problem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people</a:t>
            </a:r>
            <a:r>
              <a:rPr lang="pl-PL" dirty="0"/>
              <a:t> </a:t>
            </a:r>
            <a:r>
              <a:rPr lang="pl-PL" dirty="0" err="1"/>
              <a:t>encounter</a:t>
            </a:r>
            <a:r>
              <a:rPr lang="pl-PL" dirty="0"/>
              <a:t> was the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collaborate</a:t>
            </a:r>
            <a:r>
              <a:rPr lang="pl-PL" dirty="0"/>
              <a:t> with </a:t>
            </a:r>
            <a:r>
              <a:rPr lang="pl-PL" dirty="0" err="1"/>
              <a:t>developers</a:t>
            </a:r>
            <a:r>
              <a:rPr lang="pl-PL" dirty="0"/>
              <a:t> on the same </a:t>
            </a:r>
            <a:r>
              <a:rPr lang="pl-PL" dirty="0" err="1"/>
              <a:t>codebase</a:t>
            </a:r>
            <a:r>
              <a:rPr lang="pl-PL" dirty="0"/>
              <a:t>/system.</a:t>
            </a:r>
          </a:p>
          <a:p>
            <a:r>
              <a:rPr lang="pl-PL" dirty="0"/>
              <a:t>To </a:t>
            </a:r>
            <a:r>
              <a:rPr lang="pl-PL" dirty="0" err="1"/>
              <a:t>deal</a:t>
            </a:r>
            <a:r>
              <a:rPr lang="pl-PL" dirty="0"/>
              <a:t> with </a:t>
            </a:r>
            <a:r>
              <a:rPr lang="pl-PL" dirty="0" err="1"/>
              <a:t>this</a:t>
            </a:r>
            <a:r>
              <a:rPr lang="pl-PL" dirty="0"/>
              <a:t> problem a </a:t>
            </a:r>
            <a:r>
              <a:rPr lang="pl-PL" dirty="0" err="1"/>
              <a:t>Centralized</a:t>
            </a:r>
            <a:r>
              <a:rPr lang="pl-PL" dirty="0"/>
              <a:t> Version Control Systems (</a:t>
            </a:r>
            <a:r>
              <a:rPr lang="pl-PL" dirty="0" err="1"/>
              <a:t>CVCSs</a:t>
            </a:r>
            <a:r>
              <a:rPr lang="pl-PL" dirty="0"/>
              <a:t>) </a:t>
            </a:r>
            <a:r>
              <a:rPr lang="pl-PL" dirty="0" err="1"/>
              <a:t>were</a:t>
            </a:r>
            <a:r>
              <a:rPr lang="pl-PL" dirty="0"/>
              <a:t> </a:t>
            </a:r>
            <a:r>
              <a:rPr lang="pl-PL" dirty="0" err="1"/>
              <a:t>created</a:t>
            </a:r>
            <a:r>
              <a:rPr lang="pl-PL" dirty="0"/>
              <a:t> – for ex. CVS, </a:t>
            </a:r>
            <a:r>
              <a:rPr lang="pl-PL" dirty="0" err="1"/>
              <a:t>Subversion</a:t>
            </a:r>
            <a:r>
              <a:rPr lang="pl-PL" dirty="0"/>
              <a:t>, </a:t>
            </a:r>
            <a:r>
              <a:rPr lang="pl-PL" dirty="0" err="1"/>
              <a:t>Perforce</a:t>
            </a:r>
            <a:r>
              <a:rPr lang="pl-PL" dirty="0"/>
              <a:t>)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057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1EA6B0-A183-49F1-B833-5A2F21DF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Centralized</a:t>
            </a:r>
            <a:r>
              <a:rPr lang="pl-PL" b="1" dirty="0"/>
              <a:t> Version Control Systems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476DB23-A8C3-4C44-97E4-3276ACD90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5679" y="1731642"/>
            <a:ext cx="5023145" cy="40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21634"/>
      </p:ext>
    </p:extLst>
  </p:cSld>
  <p:clrMapOvr>
    <a:masterClrMapping/>
  </p:clrMapOvr>
</p:sld>
</file>

<file path=ppt/theme/theme1.xml><?xml version="1.0" encoding="utf-8"?>
<a:theme xmlns:a="http://schemas.openxmlformats.org/drawingml/2006/main" name="Znaczek">
  <a:themeElements>
    <a:clrScheme name="Znaczek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Znacz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nacz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2811</Words>
  <Application>Microsoft Office PowerPoint</Application>
  <PresentationFormat>Widescreen</PresentationFormat>
  <Paragraphs>259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Gill Sans MT</vt:lpstr>
      <vt:lpstr>Impact</vt:lpstr>
      <vt:lpstr>Znaczek</vt:lpstr>
      <vt:lpstr>APBD – lecture 1</vt:lpstr>
      <vt:lpstr>Internship possibility</vt:lpstr>
      <vt:lpstr>Basics of working in terminal</vt:lpstr>
      <vt:lpstr>Basics of working in terminal</vt:lpstr>
      <vt:lpstr>What is “version control”, and why should you care?</vt:lpstr>
      <vt:lpstr>What is “version control”, and why should you care?</vt:lpstr>
      <vt:lpstr>Local Version Control Systems  </vt:lpstr>
      <vt:lpstr>Centralized Version Control Systems</vt:lpstr>
      <vt:lpstr>Centralized Version Control Systems</vt:lpstr>
      <vt:lpstr>Centralized Version Control Systems</vt:lpstr>
      <vt:lpstr>Distributed Version Control Systems</vt:lpstr>
      <vt:lpstr>Distributed Version Control Systems</vt:lpstr>
      <vt:lpstr>Why we are using Git?</vt:lpstr>
      <vt:lpstr>Git - tools</vt:lpstr>
      <vt:lpstr>Git - configuration</vt:lpstr>
      <vt:lpstr>Git - configuration</vt:lpstr>
      <vt:lpstr>Git - help</vt:lpstr>
      <vt:lpstr>Additional console tools</vt:lpstr>
      <vt:lpstr>Git – creating a new repository</vt:lpstr>
      <vt:lpstr>Git workflow</vt:lpstr>
      <vt:lpstr>Git commit</vt:lpstr>
      <vt:lpstr>Git workflow - example</vt:lpstr>
      <vt:lpstr>Git – checking the status of repository</vt:lpstr>
      <vt:lpstr>Git – staging files</vt:lpstr>
      <vt:lpstr>Git – create commit</vt:lpstr>
      <vt:lpstr>Git – committing – best practices</vt:lpstr>
      <vt:lpstr>Git – committing – best practices</vt:lpstr>
      <vt:lpstr>Git – committing – best practices</vt:lpstr>
      <vt:lpstr>Git – display history</vt:lpstr>
      <vt:lpstr>Git – Ignoring files</vt:lpstr>
      <vt:lpstr>Git – Discarding the local changes</vt:lpstr>
      <vt:lpstr>Git – restore a file to the previous version</vt:lpstr>
      <vt:lpstr>Git – Example in IntelliJ</vt:lpstr>
      <vt:lpstr>Git – github, bitbucket, gitlab</vt:lpstr>
      <vt:lpstr>Git - branch</vt:lpstr>
      <vt:lpstr>Git – different way of organizing work on diff branches</vt:lpstr>
      <vt:lpstr>Git – example of tracking remote repository</vt:lpstr>
      <vt:lpstr>Git – moving changes to the server</vt:lpstr>
      <vt:lpstr>Additional sources about git</vt:lpstr>
      <vt:lpstr>.NET basics</vt:lpstr>
      <vt:lpstr>.NET Framework</vt:lpstr>
      <vt:lpstr>.NET Framework 4.5.2</vt:lpstr>
      <vt:lpstr>.NET Core</vt:lpstr>
      <vt:lpstr>.NET runtime and SDK versions</vt:lpstr>
      <vt:lpstr>Differences between .NET Core and .NET 5</vt:lpstr>
      <vt:lpstr>What is a .net Standard?</vt:lpstr>
      <vt:lpstr>.NET Standard</vt:lpstr>
      <vt:lpstr>C# language</vt:lpstr>
      <vt:lpstr>Visual Studio</vt:lpstr>
      <vt:lpstr>C# - history</vt:lpstr>
      <vt:lpstr>C# - syntactic sugar</vt:lpstr>
      <vt:lpstr>C# - namespaces</vt:lpstr>
      <vt:lpstr>C# - properties</vt:lpstr>
      <vt:lpstr>C# - attributes</vt:lpstr>
      <vt:lpstr>C# - help with exercise 1</vt:lpstr>
      <vt:lpstr>C# - async/await</vt:lpstr>
      <vt:lpstr>C# - help with exercise 1</vt:lpstr>
      <vt:lpstr>C# - coding convention</vt:lpstr>
      <vt:lpstr>Additional C#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PGO – lecture 1</dc:title>
  <dc:creator>Piotr Gago</dc:creator>
  <cp:lastModifiedBy>Piotr Gago</cp:lastModifiedBy>
  <cp:revision>60</cp:revision>
  <dcterms:created xsi:type="dcterms:W3CDTF">2021-03-10T04:41:59Z</dcterms:created>
  <dcterms:modified xsi:type="dcterms:W3CDTF">2021-03-10T16:21:40Z</dcterms:modified>
</cp:coreProperties>
</file>