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4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6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2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5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41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95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31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3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295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72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524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772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8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sites/v/index.jsp?vgnextoid=7c2843010d9c3610VgnVCM2000001f4a900aRCRD&amp;vgnextchannel=374512b9ace9f310VgnVCM100000171f5a0aRCR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4190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6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ACCIDENTALIDAD EN MADRID</a:t>
            </a:r>
            <a:endParaRPr lang="es-ES" sz="6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825" y="3990975"/>
            <a:ext cx="51339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Integrantes:</a:t>
            </a:r>
          </a:p>
          <a:p>
            <a:endParaRPr lang="es-ES" sz="20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Fernández de la Torre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Pinar Adán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Aguirre Calvo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Ismael Setti Alonso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Burillo Elmaleh</a:t>
            </a:r>
            <a:endParaRPr lang="es-E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¿Cuál es el problema que intentamos resolver con esta aplicación?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328468" y="230549"/>
            <a:ext cx="9514936" cy="46166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28468" y="1215066"/>
            <a:ext cx="7803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Mostrar las zonas más accidentalizadas de Madrid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Las condiciones ambientales en las que se producen más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Perfil de personas con mayor tendencia a sufrir y provocar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Periodo anual con mayor frecuencia de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Informar de los tipos de accidentes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Predicción de accidentes en una zona concreta, según el día de la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Número de victimas según el distrito, mes,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132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Descripción de nuestros datos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64634" y="204670"/>
            <a:ext cx="4459857" cy="49512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78" y="1771201"/>
            <a:ext cx="7736367" cy="30102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02555" y="1003384"/>
            <a:ext cx="58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Fuente de datos:  </a:t>
            </a:r>
            <a:r>
              <a:rPr lang="es-ES" dirty="0" smtClean="0">
                <a:hlinkClick r:id="rId3"/>
              </a:rPr>
              <a:t>Ayuntamiento de Madrid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6375" y="238125"/>
            <a:ext cx="885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¿Qué herramientas e infraestructuras vamos a utilizar?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940943" y="238125"/>
            <a:ext cx="7936302" cy="48577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de aw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53" y="1348085"/>
            <a:ext cx="4806950" cy="18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hadoo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64" y="1838369"/>
            <a:ext cx="5089585" cy="131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59" y="3779683"/>
            <a:ext cx="5893759" cy="25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PREGUNTAS</a:t>
            </a:r>
            <a:endParaRPr lang="es-ES" sz="4000" b="1" dirty="0"/>
          </a:p>
        </p:txBody>
      </p:sp>
      <p:sp>
        <p:nvSpPr>
          <p:cNvPr id="5" name="Rectángulo 4"/>
          <p:cNvSpPr/>
          <p:nvPr/>
        </p:nvSpPr>
        <p:spPr>
          <a:xfrm>
            <a:off x="4218317" y="204669"/>
            <a:ext cx="3778370" cy="741341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Resultado de imagen de pregunt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3456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121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Impact</vt:lpstr>
      <vt:lpstr>Segoe UI Symbol</vt:lpstr>
      <vt:lpstr>Tema de Office</vt:lpstr>
      <vt:lpstr>Badge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12</cp:revision>
  <dcterms:created xsi:type="dcterms:W3CDTF">2018-11-13T14:32:24Z</dcterms:created>
  <dcterms:modified xsi:type="dcterms:W3CDTF">2018-11-13T16:16:38Z</dcterms:modified>
</cp:coreProperties>
</file>