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7111B-B721-4AE2-9764-555E90BC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5435233" y="1293448"/>
            <a:ext cx="5130066" cy="1860391"/>
          </a:xfrm>
        </p:spPr>
        <p:txBody>
          <a:bodyPr>
            <a:normAutofit/>
          </a:bodyPr>
          <a:lstStyle/>
          <a:p>
            <a:pPr algn="ctr"/>
            <a:r>
              <a:rPr lang="es-ES" sz="6000" b="1" cap="none" dirty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629D7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Accidentalidad en Madrid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14938D0-DDA6-48C5-8E52-5EB06BEF323D}"/>
              </a:ext>
            </a:extLst>
          </p:cNvPr>
          <p:cNvGrpSpPr/>
          <p:nvPr/>
        </p:nvGrpSpPr>
        <p:grpSpPr>
          <a:xfrm rot="21414243">
            <a:off x="420632" y="759738"/>
            <a:ext cx="6571659" cy="5293160"/>
            <a:chOff x="825483" y="962939"/>
            <a:chExt cx="4189323" cy="3374301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C4702BC1-2356-4AA9-A41C-06A800C57504}"/>
                </a:ext>
              </a:extLst>
            </p:cNvPr>
            <p:cNvSpPr/>
            <p:nvPr/>
          </p:nvSpPr>
          <p:spPr>
            <a:xfrm>
              <a:off x="825483" y="962939"/>
              <a:ext cx="3143603" cy="2165942"/>
            </a:xfrm>
            <a:prstGeom prst="roundRect">
              <a:avLst/>
            </a:prstGeom>
            <a:blipFill>
              <a:blip r:embed="rId2"/>
              <a:srcRect/>
              <a:stretch>
                <a:fillRect t="-2000" b="-2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A3FEDD07-1BB6-4C30-BF1C-3B6459609C2F}"/>
                </a:ext>
              </a:extLst>
            </p:cNvPr>
            <p:cNvSpPr/>
            <p:nvPr/>
          </p:nvSpPr>
          <p:spPr>
            <a:xfrm rot="21201245">
              <a:off x="1871203" y="3170964"/>
              <a:ext cx="3143603" cy="1166276"/>
            </a:xfrm>
            <a:custGeom>
              <a:avLst/>
              <a:gdLst>
                <a:gd name="connsiteX0" fmla="*/ 0 w 3143603"/>
                <a:gd name="connsiteY0" fmla="*/ 0 h 1166276"/>
                <a:gd name="connsiteX1" fmla="*/ 3143603 w 3143603"/>
                <a:gd name="connsiteY1" fmla="*/ 0 h 1166276"/>
                <a:gd name="connsiteX2" fmla="*/ 3143603 w 3143603"/>
                <a:gd name="connsiteY2" fmla="*/ 1166276 h 1166276"/>
                <a:gd name="connsiteX3" fmla="*/ 0 w 3143603"/>
                <a:gd name="connsiteY3" fmla="*/ 1166276 h 1166276"/>
                <a:gd name="connsiteX4" fmla="*/ 0 w 3143603"/>
                <a:gd name="connsiteY4" fmla="*/ 0 h 1166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603" h="1166276">
                  <a:moveTo>
                    <a:pt x="0" y="0"/>
                  </a:moveTo>
                  <a:lnTo>
                    <a:pt x="3143603" y="0"/>
                  </a:lnTo>
                  <a:lnTo>
                    <a:pt x="3143603" y="1166276"/>
                  </a:lnTo>
                  <a:lnTo>
                    <a:pt x="0" y="11662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1159" tIns="391160" rIns="391160" bIns="-1" numCol="1" spcCol="1270" anchor="t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5500" kern="1200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E620E8-8872-4E17-9DEA-9A237739FA52}"/>
              </a:ext>
            </a:extLst>
          </p:cNvPr>
          <p:cNvSpPr txBox="1"/>
          <p:nvPr/>
        </p:nvSpPr>
        <p:spPr>
          <a:xfrm rot="21406389">
            <a:off x="6399187" y="4737379"/>
            <a:ext cx="389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Cloud y Big Data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F135C72-332C-40A2-B050-33F1C0AD2E83}"/>
              </a:ext>
            </a:extLst>
          </p:cNvPr>
          <p:cNvSpPr txBox="1"/>
          <p:nvPr/>
        </p:nvSpPr>
        <p:spPr>
          <a:xfrm rot="21406389">
            <a:off x="2249005" y="5060223"/>
            <a:ext cx="1543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85482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9E26B-B64C-450C-BBAB-4AD37CD7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1DF55E-38BC-4173-9016-38D87DCC8E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58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D017E-EA53-4605-925B-F59430A4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CDFA39-FDA6-44BF-AD0B-EF4FF526FF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40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711D3-48CF-41F0-8870-4CE1E6D2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A8FF2-57B9-4C89-B587-0B0D6A2EB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81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AE5AC-D56C-4C33-88DD-5E31D09B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2F36B-5B1E-48AE-AE5C-3E07583174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747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12</TotalTime>
  <Words>8</Words>
  <Application>Microsoft Office PowerPoint</Application>
  <PresentationFormat>Panorámica</PresentationFormat>
  <Paragraphs>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Impact</vt:lpstr>
      <vt:lpstr>Evento principal</vt:lpstr>
      <vt:lpstr>Accidentalidad en Madrid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Accidentalidad en Madrid</dc:title>
  <dc:creator>Arturo_Velillero Aguirre</dc:creator>
  <cp:lastModifiedBy>Arturo_Velillero Aguirre</cp:lastModifiedBy>
  <cp:revision>2</cp:revision>
  <dcterms:created xsi:type="dcterms:W3CDTF">2018-12-17T13:20:11Z</dcterms:created>
  <dcterms:modified xsi:type="dcterms:W3CDTF">2018-12-17T13:32:28Z</dcterms:modified>
</cp:coreProperties>
</file>