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4" r:id="rId6"/>
    <p:sldId id="262" r:id="rId7"/>
    <p:sldId id="261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9FC5F0-96F3-439B-8973-921B8F31892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426CBC93-568E-4B3E-BFED-D8B3C619D002}">
      <dgm:prSet phldrT="[Texto]"/>
      <dgm:spPr/>
      <dgm:t>
        <a:bodyPr/>
        <a:lstStyle/>
        <a:p>
          <a:r>
            <a:rPr lang="es-ES" dirty="0" smtClean="0"/>
            <a:t>2010 (26579)</a:t>
          </a:r>
          <a:endParaRPr lang="es-ES" dirty="0"/>
        </a:p>
      </dgm:t>
    </dgm:pt>
    <dgm:pt modelId="{3D676EBC-ACAE-43CA-83A0-3C1CC09DF2BC}" type="parTrans" cxnId="{718E35D4-3132-4D4C-AF3B-06440C797CFC}">
      <dgm:prSet/>
      <dgm:spPr/>
      <dgm:t>
        <a:bodyPr/>
        <a:lstStyle/>
        <a:p>
          <a:endParaRPr lang="es-ES"/>
        </a:p>
      </dgm:t>
    </dgm:pt>
    <dgm:pt modelId="{E7F0D5CD-89A5-4186-8893-3AFB48443523}" type="sibTrans" cxnId="{718E35D4-3132-4D4C-AF3B-06440C797CFC}">
      <dgm:prSet/>
      <dgm:spPr/>
      <dgm:t>
        <a:bodyPr/>
        <a:lstStyle/>
        <a:p>
          <a:endParaRPr lang="es-ES"/>
        </a:p>
      </dgm:t>
    </dgm:pt>
    <dgm:pt modelId="{E4FBF367-CDE3-4089-A700-ABF872305A85}">
      <dgm:prSet phldrT="[Texto]"/>
      <dgm:spPr/>
      <dgm:t>
        <a:bodyPr/>
        <a:lstStyle/>
        <a:p>
          <a:r>
            <a:rPr lang="es-ES" dirty="0" smtClean="0"/>
            <a:t>2011(27343)</a:t>
          </a:r>
          <a:endParaRPr lang="es-ES" dirty="0"/>
        </a:p>
      </dgm:t>
    </dgm:pt>
    <dgm:pt modelId="{1BF86BFC-498F-493C-B652-8B6FB9366E72}" type="parTrans" cxnId="{3B658AAF-730D-4B06-A00C-782A13BCAF80}">
      <dgm:prSet/>
      <dgm:spPr/>
      <dgm:t>
        <a:bodyPr/>
        <a:lstStyle/>
        <a:p>
          <a:endParaRPr lang="es-ES"/>
        </a:p>
      </dgm:t>
    </dgm:pt>
    <dgm:pt modelId="{8B8DB49C-567B-4174-98F5-F76878FEEB92}" type="sibTrans" cxnId="{3B658AAF-730D-4B06-A00C-782A13BCAF80}">
      <dgm:prSet/>
      <dgm:spPr/>
      <dgm:t>
        <a:bodyPr/>
        <a:lstStyle/>
        <a:p>
          <a:endParaRPr lang="es-ES"/>
        </a:p>
      </dgm:t>
    </dgm:pt>
    <dgm:pt modelId="{7C7EF29B-0EA7-4B0C-9206-F45746AC42DB}">
      <dgm:prSet phldrT="[Texto]"/>
      <dgm:spPr/>
      <dgm:t>
        <a:bodyPr/>
        <a:lstStyle/>
        <a:p>
          <a:r>
            <a:rPr lang="es-ES" dirty="0" smtClean="0"/>
            <a:t>2012(26983)</a:t>
          </a:r>
          <a:endParaRPr lang="es-ES" dirty="0"/>
        </a:p>
      </dgm:t>
    </dgm:pt>
    <dgm:pt modelId="{E25C4F2D-A8A0-4182-88DE-9BF222BBA510}" type="parTrans" cxnId="{97BD0191-2127-4EEB-A2C6-033D3555FCE0}">
      <dgm:prSet/>
      <dgm:spPr/>
      <dgm:t>
        <a:bodyPr/>
        <a:lstStyle/>
        <a:p>
          <a:endParaRPr lang="es-ES"/>
        </a:p>
      </dgm:t>
    </dgm:pt>
    <dgm:pt modelId="{E877FBB9-AB45-4628-B577-1D461D5CBCEA}" type="sibTrans" cxnId="{97BD0191-2127-4EEB-A2C6-033D3555FCE0}">
      <dgm:prSet/>
      <dgm:spPr/>
      <dgm:t>
        <a:bodyPr/>
        <a:lstStyle/>
        <a:p>
          <a:endParaRPr lang="es-ES"/>
        </a:p>
      </dgm:t>
    </dgm:pt>
    <dgm:pt modelId="{DC22BB1B-1946-4526-8824-381FB6739AEB}">
      <dgm:prSet phldrT="[Texto]"/>
      <dgm:spPr/>
      <dgm:t>
        <a:bodyPr/>
        <a:lstStyle/>
        <a:p>
          <a:r>
            <a:rPr lang="es-ES" dirty="0" smtClean="0"/>
            <a:t>2013(26840)</a:t>
          </a:r>
          <a:endParaRPr lang="es-ES" dirty="0"/>
        </a:p>
      </dgm:t>
    </dgm:pt>
    <dgm:pt modelId="{153C064C-24D4-443C-817E-CC3BE9C82090}" type="parTrans" cxnId="{C8366264-E585-4F01-A137-98F7798F7EF5}">
      <dgm:prSet/>
      <dgm:spPr/>
      <dgm:t>
        <a:bodyPr/>
        <a:lstStyle/>
        <a:p>
          <a:endParaRPr lang="es-ES"/>
        </a:p>
      </dgm:t>
    </dgm:pt>
    <dgm:pt modelId="{DB264AB1-4D5C-4F42-B71C-570D9726631F}" type="sibTrans" cxnId="{C8366264-E585-4F01-A137-98F7798F7EF5}">
      <dgm:prSet/>
      <dgm:spPr/>
      <dgm:t>
        <a:bodyPr/>
        <a:lstStyle/>
        <a:p>
          <a:endParaRPr lang="es-ES"/>
        </a:p>
      </dgm:t>
    </dgm:pt>
    <dgm:pt modelId="{A901BD17-ACB3-4F32-B75B-876FF884A855}">
      <dgm:prSet phldrT="[Texto]"/>
      <dgm:spPr/>
      <dgm:t>
        <a:bodyPr/>
        <a:lstStyle/>
        <a:p>
          <a:r>
            <a:rPr lang="es-ES" dirty="0" smtClean="0"/>
            <a:t>2014(27968)</a:t>
          </a:r>
          <a:endParaRPr lang="es-ES" dirty="0"/>
        </a:p>
      </dgm:t>
    </dgm:pt>
    <dgm:pt modelId="{EEDF016A-AAF2-4474-B420-5F8DFA3ABE05}" type="parTrans" cxnId="{FF85F6F2-C7AB-414D-983E-49DBA1038056}">
      <dgm:prSet/>
      <dgm:spPr/>
      <dgm:t>
        <a:bodyPr/>
        <a:lstStyle/>
        <a:p>
          <a:endParaRPr lang="es-ES"/>
        </a:p>
      </dgm:t>
    </dgm:pt>
    <dgm:pt modelId="{0E92DC0F-A1ED-42FB-8062-02EC93A92674}" type="sibTrans" cxnId="{FF85F6F2-C7AB-414D-983E-49DBA1038056}">
      <dgm:prSet/>
      <dgm:spPr/>
      <dgm:t>
        <a:bodyPr/>
        <a:lstStyle/>
        <a:p>
          <a:endParaRPr lang="es-ES"/>
        </a:p>
      </dgm:t>
    </dgm:pt>
    <dgm:pt modelId="{60FBBE2A-F71F-42A5-AD55-4B1B34946C5F}">
      <dgm:prSet phldrT="[Texto]"/>
      <dgm:spPr/>
      <dgm:t>
        <a:bodyPr/>
        <a:lstStyle/>
        <a:p>
          <a:r>
            <a:rPr lang="es-ES" dirty="0" smtClean="0"/>
            <a:t>2015(28173)</a:t>
          </a:r>
          <a:endParaRPr lang="es-ES" dirty="0"/>
        </a:p>
      </dgm:t>
    </dgm:pt>
    <dgm:pt modelId="{706146DD-4B80-4267-B791-CBCC4A812504}" type="parTrans" cxnId="{0E7E248F-9C66-4F9C-A216-839B6B7F22AC}">
      <dgm:prSet/>
      <dgm:spPr/>
      <dgm:t>
        <a:bodyPr/>
        <a:lstStyle/>
        <a:p>
          <a:endParaRPr lang="es-ES"/>
        </a:p>
      </dgm:t>
    </dgm:pt>
    <dgm:pt modelId="{9BB7D4D2-CD97-408C-AA5A-8EA116836C26}" type="sibTrans" cxnId="{0E7E248F-9C66-4F9C-A216-839B6B7F22AC}">
      <dgm:prSet/>
      <dgm:spPr/>
      <dgm:t>
        <a:bodyPr/>
        <a:lstStyle/>
        <a:p>
          <a:endParaRPr lang="es-ES"/>
        </a:p>
      </dgm:t>
    </dgm:pt>
    <dgm:pt modelId="{B4918A79-E21C-4A65-8514-F04A895E31A7}">
      <dgm:prSet phldrT="[Texto]"/>
      <dgm:spPr/>
      <dgm:t>
        <a:bodyPr/>
        <a:lstStyle/>
        <a:p>
          <a:r>
            <a:rPr lang="es-ES" dirty="0" smtClean="0"/>
            <a:t>2016(29202)</a:t>
          </a:r>
          <a:endParaRPr lang="es-ES" dirty="0"/>
        </a:p>
      </dgm:t>
    </dgm:pt>
    <dgm:pt modelId="{FDF9036B-BD67-41F3-B422-8334373671B5}" type="parTrans" cxnId="{06CC381C-24E4-4747-9F9D-AEB4DA1297F6}">
      <dgm:prSet/>
      <dgm:spPr/>
      <dgm:t>
        <a:bodyPr/>
        <a:lstStyle/>
        <a:p>
          <a:endParaRPr lang="es-ES"/>
        </a:p>
      </dgm:t>
    </dgm:pt>
    <dgm:pt modelId="{53DABC55-A425-4BC8-B27B-F1EBF5E3D10C}" type="sibTrans" cxnId="{06CC381C-24E4-4747-9F9D-AEB4DA1297F6}">
      <dgm:prSet/>
      <dgm:spPr/>
      <dgm:t>
        <a:bodyPr/>
        <a:lstStyle/>
        <a:p>
          <a:endParaRPr lang="es-ES"/>
        </a:p>
      </dgm:t>
    </dgm:pt>
    <dgm:pt modelId="{C5CA278A-8BDA-4FC7-800C-884CEB9AB756}">
      <dgm:prSet phldrT="[Texto]"/>
      <dgm:spPr/>
      <dgm:t>
        <a:bodyPr/>
        <a:lstStyle/>
        <a:p>
          <a:r>
            <a:rPr lang="es-ES" dirty="0" smtClean="0"/>
            <a:t>2017(29796)</a:t>
          </a:r>
          <a:endParaRPr lang="es-ES" dirty="0"/>
        </a:p>
      </dgm:t>
    </dgm:pt>
    <dgm:pt modelId="{A4C11C74-AB19-4150-9694-8ED61CC3EE72}" type="parTrans" cxnId="{96596A43-618B-434F-8C68-2CC428D5A981}">
      <dgm:prSet/>
      <dgm:spPr/>
      <dgm:t>
        <a:bodyPr/>
        <a:lstStyle/>
        <a:p>
          <a:endParaRPr lang="es-ES"/>
        </a:p>
      </dgm:t>
    </dgm:pt>
    <dgm:pt modelId="{481F29A8-4157-4A4A-BD84-293C67DBAA94}" type="sibTrans" cxnId="{96596A43-618B-434F-8C68-2CC428D5A981}">
      <dgm:prSet/>
      <dgm:spPr/>
      <dgm:t>
        <a:bodyPr/>
        <a:lstStyle/>
        <a:p>
          <a:endParaRPr lang="es-ES"/>
        </a:p>
      </dgm:t>
    </dgm:pt>
    <dgm:pt modelId="{814422D9-445E-4EB8-A9FE-4320E1479727}">
      <dgm:prSet phldrT="[Texto]"/>
      <dgm:spPr/>
      <dgm:t>
        <a:bodyPr/>
        <a:lstStyle/>
        <a:p>
          <a:r>
            <a:rPr lang="es-ES" dirty="0" smtClean="0"/>
            <a:t>2018(25141)</a:t>
          </a:r>
          <a:endParaRPr lang="es-ES" dirty="0"/>
        </a:p>
      </dgm:t>
    </dgm:pt>
    <dgm:pt modelId="{7DAB3ED6-40B3-49EE-89E6-3CDD2BCC05B3}" type="parTrans" cxnId="{D0477D29-9F0D-48E6-B0EC-C4D0724E517F}">
      <dgm:prSet/>
      <dgm:spPr/>
      <dgm:t>
        <a:bodyPr/>
        <a:lstStyle/>
        <a:p>
          <a:endParaRPr lang="es-ES"/>
        </a:p>
      </dgm:t>
    </dgm:pt>
    <dgm:pt modelId="{0CF3318D-B6C8-4EA5-A9FF-55399EEEB225}" type="sibTrans" cxnId="{D0477D29-9F0D-48E6-B0EC-C4D0724E517F}">
      <dgm:prSet/>
      <dgm:spPr/>
      <dgm:t>
        <a:bodyPr/>
        <a:lstStyle/>
        <a:p>
          <a:endParaRPr lang="es-ES"/>
        </a:p>
      </dgm:t>
    </dgm:pt>
    <dgm:pt modelId="{5580145A-CA7F-43CE-9FD9-0EA4885B6481}" type="pres">
      <dgm:prSet presAssocID="{069FC5F0-96F3-439B-8973-921B8F31892E}" presName="Name0" presStyleCnt="0">
        <dgm:presLayoutVars>
          <dgm:dir/>
          <dgm:resizeHandles val="exact"/>
        </dgm:presLayoutVars>
      </dgm:prSet>
      <dgm:spPr/>
    </dgm:pt>
    <dgm:pt modelId="{F0470E42-744D-4092-AAA1-59B558512A7E}" type="pres">
      <dgm:prSet presAssocID="{426CBC93-568E-4B3E-BFED-D8B3C619D002}" presName="parTxOnly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B21006B-D32C-473F-BA54-074DD2F61163}" type="pres">
      <dgm:prSet presAssocID="{E7F0D5CD-89A5-4186-8893-3AFB48443523}" presName="parSpace" presStyleCnt="0"/>
      <dgm:spPr/>
    </dgm:pt>
    <dgm:pt modelId="{DD18019C-C66F-4420-86C1-9C9B416312E9}" type="pres">
      <dgm:prSet presAssocID="{E4FBF367-CDE3-4089-A700-ABF872305A85}" presName="parTxOnly" presStyleLbl="node1" presStyleIdx="1" presStyleCnt="9">
        <dgm:presLayoutVars>
          <dgm:bulletEnabled val="1"/>
        </dgm:presLayoutVars>
      </dgm:prSet>
      <dgm:spPr/>
    </dgm:pt>
    <dgm:pt modelId="{48EBC689-E55B-4E92-8D7A-E95FE5E92FD7}" type="pres">
      <dgm:prSet presAssocID="{8B8DB49C-567B-4174-98F5-F76878FEEB92}" presName="parSpace" presStyleCnt="0"/>
      <dgm:spPr/>
    </dgm:pt>
    <dgm:pt modelId="{D24726C2-8A03-4F2F-B537-61D6699ACCEF}" type="pres">
      <dgm:prSet presAssocID="{7C7EF29B-0EA7-4B0C-9206-F45746AC42DB}" presName="parTxOnly" presStyleLbl="node1" presStyleIdx="2" presStyleCnt="9">
        <dgm:presLayoutVars>
          <dgm:bulletEnabled val="1"/>
        </dgm:presLayoutVars>
      </dgm:prSet>
      <dgm:spPr/>
    </dgm:pt>
    <dgm:pt modelId="{D8CB7032-5300-46C6-AA64-9456925FD1E0}" type="pres">
      <dgm:prSet presAssocID="{E877FBB9-AB45-4628-B577-1D461D5CBCEA}" presName="parSpace" presStyleCnt="0"/>
      <dgm:spPr/>
    </dgm:pt>
    <dgm:pt modelId="{32607509-B678-4756-A374-B2AE1313B378}" type="pres">
      <dgm:prSet presAssocID="{DC22BB1B-1946-4526-8824-381FB6739AEB}" presName="parTxOnly" presStyleLbl="node1" presStyleIdx="3" presStyleCnt="9">
        <dgm:presLayoutVars>
          <dgm:bulletEnabled val="1"/>
        </dgm:presLayoutVars>
      </dgm:prSet>
      <dgm:spPr/>
    </dgm:pt>
    <dgm:pt modelId="{453E294A-0EEE-4012-AE28-C2941DE67830}" type="pres">
      <dgm:prSet presAssocID="{DB264AB1-4D5C-4F42-B71C-570D9726631F}" presName="parSpace" presStyleCnt="0"/>
      <dgm:spPr/>
    </dgm:pt>
    <dgm:pt modelId="{50DAA364-CD4E-41F5-9105-861C418CE669}" type="pres">
      <dgm:prSet presAssocID="{A901BD17-ACB3-4F32-B75B-876FF884A855}" presName="parTxOnly" presStyleLbl="node1" presStyleIdx="4" presStyleCnt="9">
        <dgm:presLayoutVars>
          <dgm:bulletEnabled val="1"/>
        </dgm:presLayoutVars>
      </dgm:prSet>
      <dgm:spPr/>
    </dgm:pt>
    <dgm:pt modelId="{D1C7FED4-AC14-4072-81FA-612E8A218ED4}" type="pres">
      <dgm:prSet presAssocID="{0E92DC0F-A1ED-42FB-8062-02EC93A92674}" presName="parSpace" presStyleCnt="0"/>
      <dgm:spPr/>
    </dgm:pt>
    <dgm:pt modelId="{20499DBE-F8D8-408F-A37E-9BF380C3BAC7}" type="pres">
      <dgm:prSet presAssocID="{60FBBE2A-F71F-42A5-AD55-4B1B34946C5F}" presName="parTxOnly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D3540BC-F6FA-41D2-8928-D521E287E231}" type="pres">
      <dgm:prSet presAssocID="{9BB7D4D2-CD97-408C-AA5A-8EA116836C26}" presName="parSpace" presStyleCnt="0"/>
      <dgm:spPr/>
    </dgm:pt>
    <dgm:pt modelId="{ECF8AC4E-F64F-4BEC-954C-BC8DD2B0529B}" type="pres">
      <dgm:prSet presAssocID="{B4918A79-E21C-4A65-8514-F04A895E31A7}" presName="parTxOnly" presStyleLbl="node1" presStyleIdx="6" presStyleCnt="9">
        <dgm:presLayoutVars>
          <dgm:bulletEnabled val="1"/>
        </dgm:presLayoutVars>
      </dgm:prSet>
      <dgm:spPr/>
    </dgm:pt>
    <dgm:pt modelId="{B394BE69-FF66-4F31-A2A2-12436B111030}" type="pres">
      <dgm:prSet presAssocID="{53DABC55-A425-4BC8-B27B-F1EBF5E3D10C}" presName="parSpace" presStyleCnt="0"/>
      <dgm:spPr/>
    </dgm:pt>
    <dgm:pt modelId="{64783F15-D2BE-47AA-953F-5494AE14D210}" type="pres">
      <dgm:prSet presAssocID="{C5CA278A-8BDA-4FC7-800C-884CEB9AB756}" presName="parTxOnly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1536898-C301-4484-88AF-91BBCA025EA8}" type="pres">
      <dgm:prSet presAssocID="{481F29A8-4157-4A4A-BD84-293C67DBAA94}" presName="parSpace" presStyleCnt="0"/>
      <dgm:spPr/>
    </dgm:pt>
    <dgm:pt modelId="{9DF9692E-C3E5-4782-BED7-4D8B8A2F05B8}" type="pres">
      <dgm:prSet presAssocID="{814422D9-445E-4EB8-A9FE-4320E1479727}" presName="parTxOnly" presStyleLbl="node1" presStyleIdx="8" presStyleCnt="9">
        <dgm:presLayoutVars>
          <dgm:bulletEnabled val="1"/>
        </dgm:presLayoutVars>
      </dgm:prSet>
      <dgm:spPr/>
    </dgm:pt>
  </dgm:ptLst>
  <dgm:cxnLst>
    <dgm:cxn modelId="{D0477D29-9F0D-48E6-B0EC-C4D0724E517F}" srcId="{069FC5F0-96F3-439B-8973-921B8F31892E}" destId="{814422D9-445E-4EB8-A9FE-4320E1479727}" srcOrd="8" destOrd="0" parTransId="{7DAB3ED6-40B3-49EE-89E6-3CDD2BCC05B3}" sibTransId="{0CF3318D-B6C8-4EA5-A9FF-55399EEEB225}"/>
    <dgm:cxn modelId="{96596A43-618B-434F-8C68-2CC428D5A981}" srcId="{069FC5F0-96F3-439B-8973-921B8F31892E}" destId="{C5CA278A-8BDA-4FC7-800C-884CEB9AB756}" srcOrd="7" destOrd="0" parTransId="{A4C11C74-AB19-4150-9694-8ED61CC3EE72}" sibTransId="{481F29A8-4157-4A4A-BD84-293C67DBAA94}"/>
    <dgm:cxn modelId="{06CC381C-24E4-4747-9F9D-AEB4DA1297F6}" srcId="{069FC5F0-96F3-439B-8973-921B8F31892E}" destId="{B4918A79-E21C-4A65-8514-F04A895E31A7}" srcOrd="6" destOrd="0" parTransId="{FDF9036B-BD67-41F3-B422-8334373671B5}" sibTransId="{53DABC55-A425-4BC8-B27B-F1EBF5E3D10C}"/>
    <dgm:cxn modelId="{4A508BBA-C507-4BA5-9006-B50100681A88}" type="presOf" srcId="{DC22BB1B-1946-4526-8824-381FB6739AEB}" destId="{32607509-B678-4756-A374-B2AE1313B378}" srcOrd="0" destOrd="0" presId="urn:microsoft.com/office/officeart/2005/8/layout/hChevron3"/>
    <dgm:cxn modelId="{FE1AF59A-F9FA-457C-8F1E-26BF78F12558}" type="presOf" srcId="{C5CA278A-8BDA-4FC7-800C-884CEB9AB756}" destId="{64783F15-D2BE-47AA-953F-5494AE14D210}" srcOrd="0" destOrd="0" presId="urn:microsoft.com/office/officeart/2005/8/layout/hChevron3"/>
    <dgm:cxn modelId="{9D1BD13C-97E1-4A37-8831-C2EE5ABE3D32}" type="presOf" srcId="{814422D9-445E-4EB8-A9FE-4320E1479727}" destId="{9DF9692E-C3E5-4782-BED7-4D8B8A2F05B8}" srcOrd="0" destOrd="0" presId="urn:microsoft.com/office/officeart/2005/8/layout/hChevron3"/>
    <dgm:cxn modelId="{97BD0191-2127-4EEB-A2C6-033D3555FCE0}" srcId="{069FC5F0-96F3-439B-8973-921B8F31892E}" destId="{7C7EF29B-0EA7-4B0C-9206-F45746AC42DB}" srcOrd="2" destOrd="0" parTransId="{E25C4F2D-A8A0-4182-88DE-9BF222BBA510}" sibTransId="{E877FBB9-AB45-4628-B577-1D461D5CBCEA}"/>
    <dgm:cxn modelId="{4DE00D85-1D4B-4CDE-B33F-459A323AA6F5}" type="presOf" srcId="{A901BD17-ACB3-4F32-B75B-876FF884A855}" destId="{50DAA364-CD4E-41F5-9105-861C418CE669}" srcOrd="0" destOrd="0" presId="urn:microsoft.com/office/officeart/2005/8/layout/hChevron3"/>
    <dgm:cxn modelId="{0E7E248F-9C66-4F9C-A216-839B6B7F22AC}" srcId="{069FC5F0-96F3-439B-8973-921B8F31892E}" destId="{60FBBE2A-F71F-42A5-AD55-4B1B34946C5F}" srcOrd="5" destOrd="0" parTransId="{706146DD-4B80-4267-B791-CBCC4A812504}" sibTransId="{9BB7D4D2-CD97-408C-AA5A-8EA116836C26}"/>
    <dgm:cxn modelId="{35DD71A0-D4CF-48D6-BD9E-AC78F12C8F95}" type="presOf" srcId="{7C7EF29B-0EA7-4B0C-9206-F45746AC42DB}" destId="{D24726C2-8A03-4F2F-B537-61D6699ACCEF}" srcOrd="0" destOrd="0" presId="urn:microsoft.com/office/officeart/2005/8/layout/hChevron3"/>
    <dgm:cxn modelId="{3F1E8E15-85AF-4E27-A2D1-6810103CB235}" type="presOf" srcId="{E4FBF367-CDE3-4089-A700-ABF872305A85}" destId="{DD18019C-C66F-4420-86C1-9C9B416312E9}" srcOrd="0" destOrd="0" presId="urn:microsoft.com/office/officeart/2005/8/layout/hChevron3"/>
    <dgm:cxn modelId="{FF85F6F2-C7AB-414D-983E-49DBA1038056}" srcId="{069FC5F0-96F3-439B-8973-921B8F31892E}" destId="{A901BD17-ACB3-4F32-B75B-876FF884A855}" srcOrd="4" destOrd="0" parTransId="{EEDF016A-AAF2-4474-B420-5F8DFA3ABE05}" sibTransId="{0E92DC0F-A1ED-42FB-8062-02EC93A92674}"/>
    <dgm:cxn modelId="{3B658AAF-730D-4B06-A00C-782A13BCAF80}" srcId="{069FC5F0-96F3-439B-8973-921B8F31892E}" destId="{E4FBF367-CDE3-4089-A700-ABF872305A85}" srcOrd="1" destOrd="0" parTransId="{1BF86BFC-498F-493C-B652-8B6FB9366E72}" sibTransId="{8B8DB49C-567B-4174-98F5-F76878FEEB92}"/>
    <dgm:cxn modelId="{F8EED121-3C19-4532-96B4-0576446F83E1}" type="presOf" srcId="{60FBBE2A-F71F-42A5-AD55-4B1B34946C5F}" destId="{20499DBE-F8D8-408F-A37E-9BF380C3BAC7}" srcOrd="0" destOrd="0" presId="urn:microsoft.com/office/officeart/2005/8/layout/hChevron3"/>
    <dgm:cxn modelId="{718E35D4-3132-4D4C-AF3B-06440C797CFC}" srcId="{069FC5F0-96F3-439B-8973-921B8F31892E}" destId="{426CBC93-568E-4B3E-BFED-D8B3C619D002}" srcOrd="0" destOrd="0" parTransId="{3D676EBC-ACAE-43CA-83A0-3C1CC09DF2BC}" sibTransId="{E7F0D5CD-89A5-4186-8893-3AFB48443523}"/>
    <dgm:cxn modelId="{C8366264-E585-4F01-A137-98F7798F7EF5}" srcId="{069FC5F0-96F3-439B-8973-921B8F31892E}" destId="{DC22BB1B-1946-4526-8824-381FB6739AEB}" srcOrd="3" destOrd="0" parTransId="{153C064C-24D4-443C-817E-CC3BE9C82090}" sibTransId="{DB264AB1-4D5C-4F42-B71C-570D9726631F}"/>
    <dgm:cxn modelId="{584D7FDE-8037-4FE1-8FE0-7B1BFA1A012E}" type="presOf" srcId="{426CBC93-568E-4B3E-BFED-D8B3C619D002}" destId="{F0470E42-744D-4092-AAA1-59B558512A7E}" srcOrd="0" destOrd="0" presId="urn:microsoft.com/office/officeart/2005/8/layout/hChevron3"/>
    <dgm:cxn modelId="{55226966-7507-48C3-A418-76348F383D48}" type="presOf" srcId="{B4918A79-E21C-4A65-8514-F04A895E31A7}" destId="{ECF8AC4E-F64F-4BEC-954C-BC8DD2B0529B}" srcOrd="0" destOrd="0" presId="urn:microsoft.com/office/officeart/2005/8/layout/hChevron3"/>
    <dgm:cxn modelId="{B717BF14-EDAB-49BA-A228-FF8BB1E63E3E}" type="presOf" srcId="{069FC5F0-96F3-439B-8973-921B8F31892E}" destId="{5580145A-CA7F-43CE-9FD9-0EA4885B6481}" srcOrd="0" destOrd="0" presId="urn:microsoft.com/office/officeart/2005/8/layout/hChevron3"/>
    <dgm:cxn modelId="{34661752-8C87-4E85-9327-3E898D6E7B9C}" type="presParOf" srcId="{5580145A-CA7F-43CE-9FD9-0EA4885B6481}" destId="{F0470E42-744D-4092-AAA1-59B558512A7E}" srcOrd="0" destOrd="0" presId="urn:microsoft.com/office/officeart/2005/8/layout/hChevron3"/>
    <dgm:cxn modelId="{3488C1AF-9070-4101-B5FD-A083D27320B4}" type="presParOf" srcId="{5580145A-CA7F-43CE-9FD9-0EA4885B6481}" destId="{1B21006B-D32C-473F-BA54-074DD2F61163}" srcOrd="1" destOrd="0" presId="urn:microsoft.com/office/officeart/2005/8/layout/hChevron3"/>
    <dgm:cxn modelId="{EA9F5671-3D28-40A1-A454-40D8A4DDC4BD}" type="presParOf" srcId="{5580145A-CA7F-43CE-9FD9-0EA4885B6481}" destId="{DD18019C-C66F-4420-86C1-9C9B416312E9}" srcOrd="2" destOrd="0" presId="urn:microsoft.com/office/officeart/2005/8/layout/hChevron3"/>
    <dgm:cxn modelId="{B404E008-B90B-4F6A-96A3-FA1D109E8E52}" type="presParOf" srcId="{5580145A-CA7F-43CE-9FD9-0EA4885B6481}" destId="{48EBC689-E55B-4E92-8D7A-E95FE5E92FD7}" srcOrd="3" destOrd="0" presId="urn:microsoft.com/office/officeart/2005/8/layout/hChevron3"/>
    <dgm:cxn modelId="{A1F0867E-D24B-4832-BAAE-032093AF24F5}" type="presParOf" srcId="{5580145A-CA7F-43CE-9FD9-0EA4885B6481}" destId="{D24726C2-8A03-4F2F-B537-61D6699ACCEF}" srcOrd="4" destOrd="0" presId="urn:microsoft.com/office/officeart/2005/8/layout/hChevron3"/>
    <dgm:cxn modelId="{6C384A3F-65CF-4CBE-9149-338FB0F92442}" type="presParOf" srcId="{5580145A-CA7F-43CE-9FD9-0EA4885B6481}" destId="{D8CB7032-5300-46C6-AA64-9456925FD1E0}" srcOrd="5" destOrd="0" presId="urn:microsoft.com/office/officeart/2005/8/layout/hChevron3"/>
    <dgm:cxn modelId="{5E8EBF45-4795-4C38-9F3C-4D490689F925}" type="presParOf" srcId="{5580145A-CA7F-43CE-9FD9-0EA4885B6481}" destId="{32607509-B678-4756-A374-B2AE1313B378}" srcOrd="6" destOrd="0" presId="urn:microsoft.com/office/officeart/2005/8/layout/hChevron3"/>
    <dgm:cxn modelId="{B3D5CBDE-7906-40C1-B918-2017A3639FC6}" type="presParOf" srcId="{5580145A-CA7F-43CE-9FD9-0EA4885B6481}" destId="{453E294A-0EEE-4012-AE28-C2941DE67830}" srcOrd="7" destOrd="0" presId="urn:microsoft.com/office/officeart/2005/8/layout/hChevron3"/>
    <dgm:cxn modelId="{CC915494-9AC3-4A97-A5F4-BE6D11543446}" type="presParOf" srcId="{5580145A-CA7F-43CE-9FD9-0EA4885B6481}" destId="{50DAA364-CD4E-41F5-9105-861C418CE669}" srcOrd="8" destOrd="0" presId="urn:microsoft.com/office/officeart/2005/8/layout/hChevron3"/>
    <dgm:cxn modelId="{1CF194BE-6FD0-43E5-A16C-E03B86F0546A}" type="presParOf" srcId="{5580145A-CA7F-43CE-9FD9-0EA4885B6481}" destId="{D1C7FED4-AC14-4072-81FA-612E8A218ED4}" srcOrd="9" destOrd="0" presId="urn:microsoft.com/office/officeart/2005/8/layout/hChevron3"/>
    <dgm:cxn modelId="{C8DF0FE3-E7A8-4728-8501-A30D34074346}" type="presParOf" srcId="{5580145A-CA7F-43CE-9FD9-0EA4885B6481}" destId="{20499DBE-F8D8-408F-A37E-9BF380C3BAC7}" srcOrd="10" destOrd="0" presId="urn:microsoft.com/office/officeart/2005/8/layout/hChevron3"/>
    <dgm:cxn modelId="{D7D5EC91-549A-4B83-A8F3-E6893C0415A3}" type="presParOf" srcId="{5580145A-CA7F-43CE-9FD9-0EA4885B6481}" destId="{3D3540BC-F6FA-41D2-8928-D521E287E231}" srcOrd="11" destOrd="0" presId="urn:microsoft.com/office/officeart/2005/8/layout/hChevron3"/>
    <dgm:cxn modelId="{8A7BD199-EC51-42CD-8D4B-470AC3D05F7B}" type="presParOf" srcId="{5580145A-CA7F-43CE-9FD9-0EA4885B6481}" destId="{ECF8AC4E-F64F-4BEC-954C-BC8DD2B0529B}" srcOrd="12" destOrd="0" presId="urn:microsoft.com/office/officeart/2005/8/layout/hChevron3"/>
    <dgm:cxn modelId="{8871DB89-5763-4153-B79E-3E5F65FA8AFC}" type="presParOf" srcId="{5580145A-CA7F-43CE-9FD9-0EA4885B6481}" destId="{B394BE69-FF66-4F31-A2A2-12436B111030}" srcOrd="13" destOrd="0" presId="urn:microsoft.com/office/officeart/2005/8/layout/hChevron3"/>
    <dgm:cxn modelId="{FAACEBF3-44A5-49DC-8FE7-1EC83554A298}" type="presParOf" srcId="{5580145A-CA7F-43CE-9FD9-0EA4885B6481}" destId="{64783F15-D2BE-47AA-953F-5494AE14D210}" srcOrd="14" destOrd="0" presId="urn:microsoft.com/office/officeart/2005/8/layout/hChevron3"/>
    <dgm:cxn modelId="{9B2CB220-6242-4DED-879B-470D8BB70B5D}" type="presParOf" srcId="{5580145A-CA7F-43CE-9FD9-0EA4885B6481}" destId="{F1536898-C301-4484-88AF-91BBCA025EA8}" srcOrd="15" destOrd="0" presId="urn:microsoft.com/office/officeart/2005/8/layout/hChevron3"/>
    <dgm:cxn modelId="{E541D3D9-6776-4F19-94B3-3373C86A00FF}" type="presParOf" srcId="{5580145A-CA7F-43CE-9FD9-0EA4885B6481}" destId="{9DF9692E-C3E5-4782-BED7-4D8B8A2F05B8}" srcOrd="1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70E42-744D-4092-AAA1-59B558512A7E}">
      <dsp:nvSpPr>
        <dsp:cNvPr id="0" name=""/>
        <dsp:cNvSpPr/>
      </dsp:nvSpPr>
      <dsp:spPr>
        <a:xfrm>
          <a:off x="4681" y="2656451"/>
          <a:ext cx="1362429" cy="54497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2010 (26579)</a:t>
          </a:r>
          <a:endParaRPr lang="es-ES" sz="1100" kern="1200" dirty="0"/>
        </a:p>
      </dsp:txBody>
      <dsp:txXfrm>
        <a:off x="4681" y="2656451"/>
        <a:ext cx="1226186" cy="544971"/>
      </dsp:txXfrm>
    </dsp:sp>
    <dsp:sp modelId="{DD18019C-C66F-4420-86C1-9C9B416312E9}">
      <dsp:nvSpPr>
        <dsp:cNvPr id="0" name=""/>
        <dsp:cNvSpPr/>
      </dsp:nvSpPr>
      <dsp:spPr>
        <a:xfrm>
          <a:off x="1094624" y="2656451"/>
          <a:ext cx="1362429" cy="54497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2011(27343)</a:t>
          </a:r>
          <a:endParaRPr lang="es-ES" sz="1100" kern="1200" dirty="0"/>
        </a:p>
      </dsp:txBody>
      <dsp:txXfrm>
        <a:off x="1367110" y="2656451"/>
        <a:ext cx="817458" cy="544971"/>
      </dsp:txXfrm>
    </dsp:sp>
    <dsp:sp modelId="{D24726C2-8A03-4F2F-B537-61D6699ACCEF}">
      <dsp:nvSpPr>
        <dsp:cNvPr id="0" name=""/>
        <dsp:cNvSpPr/>
      </dsp:nvSpPr>
      <dsp:spPr>
        <a:xfrm>
          <a:off x="2184568" y="2656451"/>
          <a:ext cx="1362429" cy="54497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2012(26983)</a:t>
          </a:r>
          <a:endParaRPr lang="es-ES" sz="1100" kern="1200" dirty="0"/>
        </a:p>
      </dsp:txBody>
      <dsp:txXfrm>
        <a:off x="2457054" y="2656451"/>
        <a:ext cx="817458" cy="544971"/>
      </dsp:txXfrm>
    </dsp:sp>
    <dsp:sp modelId="{32607509-B678-4756-A374-B2AE1313B378}">
      <dsp:nvSpPr>
        <dsp:cNvPr id="0" name=""/>
        <dsp:cNvSpPr/>
      </dsp:nvSpPr>
      <dsp:spPr>
        <a:xfrm>
          <a:off x="3274512" y="2656451"/>
          <a:ext cx="1362429" cy="54497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2013(26840)</a:t>
          </a:r>
          <a:endParaRPr lang="es-ES" sz="1100" kern="1200" dirty="0"/>
        </a:p>
      </dsp:txBody>
      <dsp:txXfrm>
        <a:off x="3546998" y="2656451"/>
        <a:ext cx="817458" cy="544971"/>
      </dsp:txXfrm>
    </dsp:sp>
    <dsp:sp modelId="{50DAA364-CD4E-41F5-9105-861C418CE669}">
      <dsp:nvSpPr>
        <dsp:cNvPr id="0" name=""/>
        <dsp:cNvSpPr/>
      </dsp:nvSpPr>
      <dsp:spPr>
        <a:xfrm>
          <a:off x="4364456" y="2656451"/>
          <a:ext cx="1362429" cy="54497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2014(27968)</a:t>
          </a:r>
          <a:endParaRPr lang="es-ES" sz="1100" kern="1200" dirty="0"/>
        </a:p>
      </dsp:txBody>
      <dsp:txXfrm>
        <a:off x="4636942" y="2656451"/>
        <a:ext cx="817458" cy="544971"/>
      </dsp:txXfrm>
    </dsp:sp>
    <dsp:sp modelId="{20499DBE-F8D8-408F-A37E-9BF380C3BAC7}">
      <dsp:nvSpPr>
        <dsp:cNvPr id="0" name=""/>
        <dsp:cNvSpPr/>
      </dsp:nvSpPr>
      <dsp:spPr>
        <a:xfrm>
          <a:off x="5454400" y="2656451"/>
          <a:ext cx="1362429" cy="54497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2015(28173)</a:t>
          </a:r>
          <a:endParaRPr lang="es-ES" sz="1100" kern="1200" dirty="0"/>
        </a:p>
      </dsp:txBody>
      <dsp:txXfrm>
        <a:off x="5726886" y="2656451"/>
        <a:ext cx="817458" cy="544971"/>
      </dsp:txXfrm>
    </dsp:sp>
    <dsp:sp modelId="{ECF8AC4E-F64F-4BEC-954C-BC8DD2B0529B}">
      <dsp:nvSpPr>
        <dsp:cNvPr id="0" name=""/>
        <dsp:cNvSpPr/>
      </dsp:nvSpPr>
      <dsp:spPr>
        <a:xfrm>
          <a:off x="6544344" y="2656451"/>
          <a:ext cx="1362429" cy="54497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2016(29202)</a:t>
          </a:r>
          <a:endParaRPr lang="es-ES" sz="1100" kern="1200" dirty="0"/>
        </a:p>
      </dsp:txBody>
      <dsp:txXfrm>
        <a:off x="6816830" y="2656451"/>
        <a:ext cx="817458" cy="544971"/>
      </dsp:txXfrm>
    </dsp:sp>
    <dsp:sp modelId="{64783F15-D2BE-47AA-953F-5494AE14D210}">
      <dsp:nvSpPr>
        <dsp:cNvPr id="0" name=""/>
        <dsp:cNvSpPr/>
      </dsp:nvSpPr>
      <dsp:spPr>
        <a:xfrm>
          <a:off x="7634288" y="2656451"/>
          <a:ext cx="1362429" cy="54497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2017(29796)</a:t>
          </a:r>
          <a:endParaRPr lang="es-ES" sz="1100" kern="1200" dirty="0"/>
        </a:p>
      </dsp:txBody>
      <dsp:txXfrm>
        <a:off x="7906774" y="2656451"/>
        <a:ext cx="817458" cy="544971"/>
      </dsp:txXfrm>
    </dsp:sp>
    <dsp:sp modelId="{9DF9692E-C3E5-4782-BED7-4D8B8A2F05B8}">
      <dsp:nvSpPr>
        <dsp:cNvPr id="0" name=""/>
        <dsp:cNvSpPr/>
      </dsp:nvSpPr>
      <dsp:spPr>
        <a:xfrm>
          <a:off x="8724232" y="2656451"/>
          <a:ext cx="1362429" cy="54497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2018(25141)</a:t>
          </a:r>
          <a:endParaRPr lang="es-ES" sz="1100" kern="1200" dirty="0"/>
        </a:p>
      </dsp:txBody>
      <dsp:txXfrm>
        <a:off x="8996718" y="2656451"/>
        <a:ext cx="817458" cy="544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C4002-9BB6-4392-89DB-879338DAAE46}" type="datetimeFigureOut">
              <a:rPr lang="es-ES" smtClean="0"/>
              <a:t>17/12/2018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3E964-57A0-41DD-8273-B72889DB64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764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241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84058"/>
          </a:xfrm>
          <a:solidFill>
            <a:schemeClr val="bg1">
              <a:lumMod val="95000"/>
            </a:schemeClr>
          </a:solidFill>
        </p:spPr>
        <p:txBody>
          <a:bodyPr tIns="1116000" rIns="0" rtlCol="0" anchor="t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rtlCol="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Título de portada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rtlCol="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015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rtuyero.github.io/Cloud_BigData_UCM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Marcador de posición de imagen 18">
            <a:extLst>
              <a:ext uri="{FF2B5EF4-FFF2-40B4-BE49-F238E27FC236}">
                <a16:creationId xmlns:a16="http://schemas.microsoft.com/office/drawing/2014/main" id="{26BCC204-42D7-4F58-B6DF-AB0501ACD7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Título 21">
            <a:extLst>
              <a:ext uri="{FF2B5EF4-FFF2-40B4-BE49-F238E27FC236}">
                <a16:creationId xmlns:a16="http://schemas.microsoft.com/office/drawing/2014/main" id="{BA160141-042F-4099-856C-C1D62E0FF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400" b="1" dirty="0" smtClean="0"/>
              <a:t>Accidentalidad en la Ciudad de Madrid</a:t>
            </a:r>
            <a:endParaRPr lang="es-ES" sz="3400" b="1" dirty="0"/>
          </a:p>
        </p:txBody>
      </p:sp>
      <p:sp>
        <p:nvSpPr>
          <p:cNvPr id="23" name="Subtítulo 22">
            <a:extLst>
              <a:ext uri="{FF2B5EF4-FFF2-40B4-BE49-F238E27FC236}">
                <a16:creationId xmlns:a16="http://schemas.microsoft.com/office/drawing/2014/main" id="{212BE0C8-3274-44C1-93C2-9347988BD0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ctr" rtl="0"/>
            <a:r>
              <a:rPr lang="es-ES" dirty="0" smtClean="0"/>
              <a:t>Cloud &amp; Big Data | Grupo 1</a:t>
            </a:r>
            <a:endParaRPr lang="es-ES" noProof="1"/>
          </a:p>
        </p:txBody>
      </p:sp>
      <p:grpSp>
        <p:nvGrpSpPr>
          <p:cNvPr id="112" name="Grupo 111" descr="Corchetes de énfasis de la imagen&#10;">
            <a:extLst>
              <a:ext uri="{FF2B5EF4-FFF2-40B4-BE49-F238E27FC236}">
                <a16:creationId xmlns:a16="http://schemas.microsoft.com/office/drawing/2014/main" id="{D624720B-51E1-474D-90C6-CD74ED1DA3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110" name="Rectángulo 6">
              <a:extLst>
                <a:ext uri="{FF2B5EF4-FFF2-40B4-BE49-F238E27FC236}">
                  <a16:creationId xmlns:a16="http://schemas.microsoft.com/office/drawing/2014/main" id="{E4561AC7-2339-461B-BFF9-BEBEF60974E1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11" name="Rectángulo 6">
              <a:extLst>
                <a:ext uri="{FF2B5EF4-FFF2-40B4-BE49-F238E27FC236}">
                  <a16:creationId xmlns:a16="http://schemas.microsoft.com/office/drawing/2014/main" id="{6FFCCB15-66C7-4E86-BF09-14C5B1569970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>
        <p:nvSpPr>
          <p:cNvPr id="15" name="Rectángulo 6">
            <a:extLst>
              <a:ext uri="{FF2B5EF4-FFF2-40B4-BE49-F238E27FC236}">
                <a16:creationId xmlns:a16="http://schemas.microsoft.com/office/drawing/2014/main" id="{FA7AA601-65CC-44E2-A893-84390726E282}"/>
              </a:ext>
            </a:extLst>
          </p:cNvPr>
          <p:cNvSpPr/>
          <p:nvPr/>
        </p:nvSpPr>
        <p:spPr>
          <a:xfrm flipV="1">
            <a:off x="245917" y="2568729"/>
            <a:ext cx="203115" cy="177761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  <a:gd name="connsiteX0" fmla="*/ 4330700 w 4330700"/>
              <a:gd name="connsiteY0" fmla="*/ 588834 h 588834"/>
              <a:gd name="connsiteX1" fmla="*/ 0 w 4330700"/>
              <a:gd name="connsiteY1" fmla="*/ 588834 h 588834"/>
              <a:gd name="connsiteX2" fmla="*/ 0 w 4330700"/>
              <a:gd name="connsiteY2" fmla="*/ 0 h 588834"/>
              <a:gd name="connsiteX0" fmla="*/ 550806 w 550806"/>
              <a:gd name="connsiteY0" fmla="*/ 588834 h 588834"/>
              <a:gd name="connsiteX1" fmla="*/ 0 w 550806"/>
              <a:gd name="connsiteY1" fmla="*/ 588834 h 588834"/>
              <a:gd name="connsiteX2" fmla="*/ 0 w 550806"/>
              <a:gd name="connsiteY2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806" h="588834">
                <a:moveTo>
                  <a:pt x="550806" y="588834"/>
                </a:move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965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1136" y="360000"/>
            <a:ext cx="7729728" cy="1188720"/>
          </a:xfrm>
        </p:spPr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985837" y="1819275"/>
            <a:ext cx="10220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entury Gothic" panose="020B0502020202020204" pitchFamily="34" charset="0"/>
              </a:rPr>
              <a:t>Nuestro proyecto consiste en analizar los datos obtenidos de la sede de datos de Madrid sobre la </a:t>
            </a:r>
            <a:r>
              <a:rPr lang="es-ES" b="1" dirty="0">
                <a:latin typeface="Century Gothic" panose="020B0502020202020204" pitchFamily="34" charset="0"/>
              </a:rPr>
              <a:t>accidentalidad en la ciudad de Madrid </a:t>
            </a:r>
            <a:r>
              <a:rPr lang="es-ES" dirty="0">
                <a:latin typeface="Century Gothic" panose="020B0502020202020204" pitchFamily="34" charset="0"/>
              </a:rPr>
              <a:t>desde </a:t>
            </a:r>
            <a:r>
              <a:rPr lang="es-ES" b="1" dirty="0">
                <a:latin typeface="Century Gothic" panose="020B0502020202020204" pitchFamily="34" charset="0"/>
              </a:rPr>
              <a:t>2010 hasta la actualidad </a:t>
            </a:r>
            <a:r>
              <a:rPr lang="es-ES" dirty="0">
                <a:latin typeface="Century Gothic" panose="020B0502020202020204" pitchFamily="34" charset="0"/>
              </a:rPr>
              <a:t>(ultima actualización de los ficheros). En estos datos tenemos información sobre el lugar donde se produjo, cuando (fecha y rango de hora), condiciones </a:t>
            </a:r>
            <a:r>
              <a:rPr lang="es-ES" dirty="0" smtClean="0">
                <a:latin typeface="Century Gothic" panose="020B0502020202020204" pitchFamily="34" charset="0"/>
              </a:rPr>
              <a:t>meteorológicas, etc.</a:t>
            </a:r>
          </a:p>
          <a:p>
            <a:r>
              <a:rPr lang="es-ES" dirty="0" smtClean="0">
                <a:latin typeface="Century Gothic" panose="020B0502020202020204" pitchFamily="34" charset="0"/>
              </a:rPr>
              <a:t>Los datos utilizados son para </a:t>
            </a:r>
            <a:r>
              <a:rPr lang="es-ES" b="1" dirty="0">
                <a:latin typeface="Century Gothic" panose="020B0502020202020204" pitchFamily="34" charset="0"/>
              </a:rPr>
              <a:t>fines académicos</a:t>
            </a:r>
            <a:r>
              <a:rPr lang="es-ES" dirty="0">
                <a:latin typeface="Century Gothic" panose="020B0502020202020204" pitchFamily="34" charset="0"/>
              </a:rPr>
              <a:t>, como es el caso, o, también, para uso </a:t>
            </a:r>
            <a:r>
              <a:rPr lang="es-ES" b="1" dirty="0">
                <a:latin typeface="Century Gothic" panose="020B0502020202020204" pitchFamily="34" charset="0"/>
              </a:rPr>
              <a:t>comercial y no </a:t>
            </a:r>
            <a:r>
              <a:rPr lang="es-ES" b="1" dirty="0" smtClean="0">
                <a:latin typeface="Century Gothic" panose="020B0502020202020204" pitchFamily="34" charset="0"/>
              </a:rPr>
              <a:t>comercial</a:t>
            </a:r>
            <a:r>
              <a:rPr lang="es-ES" dirty="0" smtClean="0">
                <a:latin typeface="Century Gothic" panose="020B0502020202020204" pitchFamily="34" charset="0"/>
              </a:rPr>
              <a:t>.</a:t>
            </a:r>
            <a:endParaRPr lang="es-ES" dirty="0">
              <a:latin typeface="Century Gothic" panose="020B0502020202020204" pitchFamily="34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741052013"/>
              </p:ext>
            </p:extLst>
          </p:nvPr>
        </p:nvGraphicFramePr>
        <p:xfrm>
          <a:off x="985837" y="1548720"/>
          <a:ext cx="10091343" cy="585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 rot="10800000" flipH="1" flipV="1">
            <a:off x="3669002" y="5387845"/>
            <a:ext cx="4853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atin typeface="Century Gothic" panose="020B0502020202020204" pitchFamily="34" charset="0"/>
              </a:rPr>
              <a:t>En total: </a:t>
            </a:r>
            <a:r>
              <a:rPr lang="es-ES" sz="2400" dirty="0" smtClean="0">
                <a:latin typeface="Century Gothic" panose="020B0502020202020204" pitchFamily="34" charset="0"/>
              </a:rPr>
              <a:t>247.935 columnas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048125" y="5199578"/>
            <a:ext cx="4152900" cy="838200"/>
          </a:xfrm>
          <a:prstGeom prst="rect">
            <a:avLst/>
          </a:prstGeom>
          <a:noFill/>
          <a:ln w="25400" cap="rnd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788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1136" y="360000"/>
            <a:ext cx="7729728" cy="1188720"/>
          </a:xfrm>
        </p:spPr>
        <p:txBody>
          <a:bodyPr/>
          <a:lstStyle/>
          <a:p>
            <a:r>
              <a:rPr lang="es-ES" dirty="0" smtClean="0"/>
              <a:t>Funcionalidades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919162" y="1548720"/>
            <a:ext cx="1069181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 smtClean="0">
                <a:latin typeface="Century Gothic" panose="020B0502020202020204" pitchFamily="34" charset="0"/>
              </a:rPr>
              <a:t>Día</a:t>
            </a:r>
            <a:r>
              <a:rPr lang="es-ES" dirty="0" smtClean="0">
                <a:latin typeface="Century Gothic" panose="020B0502020202020204" pitchFamily="34" charset="0"/>
              </a:rPr>
              <a:t> con mayor accidentalidad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 smtClean="0">
                <a:latin typeface="Century Gothic" panose="020B0502020202020204" pitchFamily="34" charset="0"/>
              </a:rPr>
              <a:t>Distrito</a:t>
            </a:r>
            <a:r>
              <a:rPr lang="es-ES" dirty="0" smtClean="0">
                <a:latin typeface="Century Gothic" panose="020B0502020202020204" pitchFamily="34" charset="0"/>
              </a:rPr>
              <a:t> con la tasa más grande de accidentes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 smtClean="0">
                <a:latin typeface="Century Gothic" panose="020B0502020202020204" pitchFamily="34" charset="0"/>
              </a:rPr>
              <a:t>Perfiles de personas</a:t>
            </a:r>
            <a:r>
              <a:rPr lang="es-ES" dirty="0" smtClean="0">
                <a:latin typeface="Century Gothic" panose="020B0502020202020204" pitchFamily="34" charset="0"/>
              </a:rPr>
              <a:t> con mayor tendencia a sufrir accidentes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smtClean="0">
                <a:latin typeface="Century Gothic" panose="020B0502020202020204" pitchFamily="34" charset="0"/>
              </a:rPr>
              <a:t>Los </a:t>
            </a:r>
            <a:r>
              <a:rPr lang="es-ES" b="1" dirty="0" smtClean="0">
                <a:latin typeface="Century Gothic" panose="020B0502020202020204" pitchFamily="34" charset="0"/>
              </a:rPr>
              <a:t>distritos</a:t>
            </a:r>
            <a:r>
              <a:rPr lang="es-ES" dirty="0" smtClean="0">
                <a:latin typeface="Century Gothic" panose="020B0502020202020204" pitchFamily="34" charset="0"/>
              </a:rPr>
              <a:t> con más accidentes, según el </a:t>
            </a:r>
            <a:r>
              <a:rPr lang="es-ES" b="1" dirty="0" smtClean="0">
                <a:latin typeface="Century Gothic" panose="020B0502020202020204" pitchFamily="34" charset="0"/>
              </a:rPr>
              <a:t>día de la semana </a:t>
            </a:r>
            <a:r>
              <a:rPr lang="es-ES" dirty="0" smtClean="0">
                <a:latin typeface="Century Gothic" panose="020B0502020202020204" pitchFamily="34" charset="0"/>
              </a:rPr>
              <a:t>introducido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smtClean="0">
                <a:latin typeface="Century Gothic" panose="020B0502020202020204" pitchFamily="34" charset="0"/>
              </a:rPr>
              <a:t>Las </a:t>
            </a:r>
            <a:r>
              <a:rPr lang="es-ES" b="1" dirty="0" smtClean="0">
                <a:latin typeface="Century Gothic" panose="020B0502020202020204" pitchFamily="34" charset="0"/>
              </a:rPr>
              <a:t>calles</a:t>
            </a:r>
            <a:r>
              <a:rPr lang="es-ES" dirty="0" smtClean="0">
                <a:latin typeface="Century Gothic" panose="020B0502020202020204" pitchFamily="34" charset="0"/>
              </a:rPr>
              <a:t> de un </a:t>
            </a:r>
            <a:r>
              <a:rPr lang="es-ES" b="1" dirty="0" smtClean="0">
                <a:latin typeface="Century Gothic" panose="020B0502020202020204" pitchFamily="34" charset="0"/>
              </a:rPr>
              <a:t>distrito</a:t>
            </a:r>
            <a:r>
              <a:rPr lang="es-ES" dirty="0" smtClean="0">
                <a:latin typeface="Century Gothic" panose="020B0502020202020204" pitchFamily="34" charset="0"/>
              </a:rPr>
              <a:t> donde se producen más accidentes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Century Gothic" panose="020B0502020202020204" pitchFamily="34" charset="0"/>
              </a:rPr>
              <a:t>Las </a:t>
            </a:r>
            <a:r>
              <a:rPr lang="es-ES" b="1" dirty="0">
                <a:latin typeface="Century Gothic" panose="020B0502020202020204" pitchFamily="34" charset="0"/>
              </a:rPr>
              <a:t>calles</a:t>
            </a:r>
            <a:r>
              <a:rPr lang="es-ES" dirty="0">
                <a:latin typeface="Century Gothic" panose="020B0502020202020204" pitchFamily="34" charset="0"/>
              </a:rPr>
              <a:t> de un </a:t>
            </a:r>
            <a:r>
              <a:rPr lang="es-ES" b="1" dirty="0">
                <a:latin typeface="Century Gothic" panose="020B0502020202020204" pitchFamily="34" charset="0"/>
              </a:rPr>
              <a:t>distrito</a:t>
            </a:r>
            <a:r>
              <a:rPr lang="es-ES" dirty="0">
                <a:latin typeface="Century Gothic" panose="020B0502020202020204" pitchFamily="34" charset="0"/>
              </a:rPr>
              <a:t> donde se producen más </a:t>
            </a:r>
            <a:r>
              <a:rPr lang="es-ES" dirty="0" smtClean="0">
                <a:latin typeface="Century Gothic" panose="020B0502020202020204" pitchFamily="34" charset="0"/>
              </a:rPr>
              <a:t>accidentes, según el </a:t>
            </a:r>
            <a:r>
              <a:rPr lang="es-ES" b="1" dirty="0" smtClean="0">
                <a:latin typeface="Century Gothic" panose="020B0502020202020204" pitchFamily="34" charset="0"/>
              </a:rPr>
              <a:t>día de la semana</a:t>
            </a:r>
            <a:endParaRPr lang="es-ES" b="1" dirty="0"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smtClean="0">
                <a:latin typeface="Century Gothic" panose="020B0502020202020204" pitchFamily="34" charset="0"/>
              </a:rPr>
              <a:t>Los </a:t>
            </a:r>
            <a:r>
              <a:rPr lang="es-ES" b="1" dirty="0" smtClean="0">
                <a:latin typeface="Century Gothic" panose="020B0502020202020204" pitchFamily="34" charset="0"/>
              </a:rPr>
              <a:t>tipos de vehículos </a:t>
            </a:r>
            <a:r>
              <a:rPr lang="es-ES" dirty="0" smtClean="0">
                <a:latin typeface="Century Gothic" panose="020B0502020202020204" pitchFamily="34" charset="0"/>
              </a:rPr>
              <a:t>que tienen una mayor tasa de sufrir accidentes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smtClean="0">
                <a:latin typeface="Century Gothic" panose="020B0502020202020204" pitchFamily="34" charset="0"/>
              </a:rPr>
              <a:t>Las </a:t>
            </a:r>
            <a:r>
              <a:rPr lang="es-ES" b="1" dirty="0" smtClean="0">
                <a:latin typeface="Century Gothic" panose="020B0502020202020204" pitchFamily="34" charset="0"/>
              </a:rPr>
              <a:t>condiciones meteorológicas </a:t>
            </a:r>
            <a:r>
              <a:rPr lang="es-ES" dirty="0" smtClean="0">
                <a:latin typeface="Century Gothic" panose="020B0502020202020204" pitchFamily="34" charset="0"/>
              </a:rPr>
              <a:t>que causan más accidentes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Century Gothic" panose="020B0502020202020204" pitchFamily="34" charset="0"/>
              </a:rPr>
              <a:t>Las </a:t>
            </a:r>
            <a:r>
              <a:rPr lang="es-ES" b="1" dirty="0">
                <a:latin typeface="Century Gothic" panose="020B0502020202020204" pitchFamily="34" charset="0"/>
              </a:rPr>
              <a:t>condiciones meteorológicas </a:t>
            </a:r>
            <a:r>
              <a:rPr lang="es-ES" dirty="0">
                <a:latin typeface="Century Gothic" panose="020B0502020202020204" pitchFamily="34" charset="0"/>
              </a:rPr>
              <a:t>que causan más </a:t>
            </a:r>
            <a:r>
              <a:rPr lang="es-ES" dirty="0" smtClean="0">
                <a:latin typeface="Century Gothic" panose="020B0502020202020204" pitchFamily="34" charset="0"/>
              </a:rPr>
              <a:t>accidentes, según el </a:t>
            </a:r>
            <a:r>
              <a:rPr lang="es-ES" b="1" dirty="0" smtClean="0">
                <a:latin typeface="Century Gothic" panose="020B0502020202020204" pitchFamily="34" charset="0"/>
              </a:rPr>
              <a:t>distrito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 smtClean="0">
                <a:latin typeface="Century Gothic" panose="020B0502020202020204" pitchFamily="34" charset="0"/>
              </a:rPr>
              <a:t>Rango horario </a:t>
            </a:r>
            <a:r>
              <a:rPr lang="es-ES" dirty="0" smtClean="0">
                <a:latin typeface="Century Gothic" panose="020B0502020202020204" pitchFamily="34" charset="0"/>
              </a:rPr>
              <a:t>donde hay un mayor ratio de accidentes, según el </a:t>
            </a:r>
            <a:r>
              <a:rPr lang="es-ES" b="1" dirty="0" smtClean="0">
                <a:latin typeface="Century Gothic" panose="020B0502020202020204" pitchFamily="34" charset="0"/>
              </a:rPr>
              <a:t>distrito</a:t>
            </a:r>
            <a:r>
              <a:rPr lang="es-ES" dirty="0" smtClean="0">
                <a:latin typeface="Century Gothic" panose="020B0502020202020204" pitchFamily="34" charset="0"/>
              </a:rPr>
              <a:t> seleccionado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>
                <a:latin typeface="Century Gothic" panose="020B0502020202020204" pitchFamily="34" charset="0"/>
              </a:rPr>
              <a:t>Rango horario </a:t>
            </a:r>
            <a:r>
              <a:rPr lang="es-ES" dirty="0">
                <a:latin typeface="Century Gothic" panose="020B0502020202020204" pitchFamily="34" charset="0"/>
              </a:rPr>
              <a:t>donde hay un mayor ratio de accidentes, según el </a:t>
            </a:r>
            <a:r>
              <a:rPr lang="es-ES" b="1" dirty="0">
                <a:latin typeface="Century Gothic" panose="020B0502020202020204" pitchFamily="34" charset="0"/>
              </a:rPr>
              <a:t>distrito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smtClean="0">
                <a:latin typeface="Century Gothic" panose="020B0502020202020204" pitchFamily="34" charset="0"/>
              </a:rPr>
              <a:t>seleccionado y </a:t>
            </a:r>
            <a:r>
              <a:rPr lang="es-ES" b="1" dirty="0" smtClean="0">
                <a:latin typeface="Century Gothic" panose="020B0502020202020204" pitchFamily="34" charset="0"/>
              </a:rPr>
              <a:t>día de la semana </a:t>
            </a:r>
            <a:r>
              <a:rPr lang="es-ES" dirty="0" smtClean="0">
                <a:latin typeface="Century Gothic" panose="020B0502020202020204" pitchFamily="34" charset="0"/>
              </a:rPr>
              <a:t>seleccionados</a:t>
            </a:r>
            <a:endParaRPr lang="es-E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67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1136" y="360000"/>
            <a:ext cx="7729728" cy="1188720"/>
          </a:xfrm>
        </p:spPr>
        <p:txBody>
          <a:bodyPr/>
          <a:lstStyle/>
          <a:p>
            <a:r>
              <a:rPr lang="es-ES" dirty="0" smtClean="0"/>
              <a:t>Algunos resultados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614900" y="1548720"/>
            <a:ext cx="1022032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b="1" u="sng" dirty="0" smtClean="0">
                <a:latin typeface="Century Gothic" panose="020B0502020202020204" pitchFamily="34" charset="0"/>
              </a:rPr>
              <a:t>Día con mayor accidentalidad</a:t>
            </a: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4304"/>
              </p:ext>
            </p:extLst>
          </p:nvPr>
        </p:nvGraphicFramePr>
        <p:xfrm>
          <a:off x="2803105" y="2092076"/>
          <a:ext cx="6585790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92895">
                  <a:extLst>
                    <a:ext uri="{9D8B030D-6E8A-4147-A177-3AD203B41FA5}">
                      <a16:colId xmlns:a16="http://schemas.microsoft.com/office/drawing/2014/main" val="3512425015"/>
                    </a:ext>
                  </a:extLst>
                </a:gridCol>
                <a:gridCol w="3292895">
                  <a:extLst>
                    <a:ext uri="{9D8B030D-6E8A-4147-A177-3AD203B41FA5}">
                      <a16:colId xmlns:a16="http://schemas.microsoft.com/office/drawing/2014/main" val="979733998"/>
                    </a:ext>
                  </a:extLst>
                </a:gridCol>
              </a:tblGrid>
              <a:tr h="345363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FECHA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Nº DE ACCIDENTES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234041"/>
                  </a:ext>
                </a:extLst>
              </a:tr>
              <a:tr h="345363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25</a:t>
                      </a:r>
                      <a:r>
                        <a:rPr lang="es-ES" baseline="0" dirty="0" smtClean="0"/>
                        <a:t> de Octubre de 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599582"/>
                  </a:ext>
                </a:extLst>
              </a:tr>
              <a:tr h="345363"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Diciembre de 2017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182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467780"/>
                  </a:ext>
                </a:extLst>
              </a:tr>
              <a:tr h="345363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28 de Noviembre</a:t>
                      </a:r>
                      <a:r>
                        <a:rPr lang="es-ES" baseline="0" dirty="0" smtClean="0"/>
                        <a:t> de 2017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173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846090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614900" y="3942272"/>
            <a:ext cx="5302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>
                <a:latin typeface="Century Gothic" panose="020B0502020202020204" pitchFamily="34" charset="0"/>
              </a:rPr>
              <a:t>Distrito con la tasa más grande de accidentes</a:t>
            </a:r>
          </a:p>
          <a:p>
            <a:endParaRPr lang="es-ES" u="sng" dirty="0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583074"/>
              </p:ext>
            </p:extLst>
          </p:nvPr>
        </p:nvGraphicFramePr>
        <p:xfrm>
          <a:off x="2803105" y="4588603"/>
          <a:ext cx="6585790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92895">
                  <a:extLst>
                    <a:ext uri="{9D8B030D-6E8A-4147-A177-3AD203B41FA5}">
                      <a16:colId xmlns:a16="http://schemas.microsoft.com/office/drawing/2014/main" val="3512425015"/>
                    </a:ext>
                  </a:extLst>
                </a:gridCol>
                <a:gridCol w="3292895">
                  <a:extLst>
                    <a:ext uri="{9D8B030D-6E8A-4147-A177-3AD203B41FA5}">
                      <a16:colId xmlns:a16="http://schemas.microsoft.com/office/drawing/2014/main" val="979733998"/>
                    </a:ext>
                  </a:extLst>
                </a:gridCol>
              </a:tblGrid>
              <a:tr h="345363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DISTRITO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Nº DE ACCIDENTES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234041"/>
                  </a:ext>
                </a:extLst>
              </a:tr>
              <a:tr h="345363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Salamanca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18907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599582"/>
                  </a:ext>
                </a:extLst>
              </a:tr>
              <a:tr h="345363"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Chamartín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18481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467780"/>
                  </a:ext>
                </a:extLst>
              </a:tr>
              <a:tr h="345363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Centro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17426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846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89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1136" y="360000"/>
            <a:ext cx="7729728" cy="1188720"/>
          </a:xfrm>
        </p:spPr>
        <p:txBody>
          <a:bodyPr/>
          <a:lstStyle/>
          <a:p>
            <a:r>
              <a:rPr lang="es-ES" dirty="0" smtClean="0"/>
              <a:t>Algunos resultados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675285" y="1769774"/>
            <a:ext cx="10041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>
                <a:latin typeface="Century Gothic" panose="020B0502020202020204" pitchFamily="34" charset="0"/>
              </a:rPr>
              <a:t>Rango horario donde hay un mayor ratio de accidentes, según el distrito seleccionado</a:t>
            </a:r>
          </a:p>
          <a:p>
            <a:endParaRPr lang="es-ES" dirty="0"/>
          </a:p>
        </p:txBody>
      </p:sp>
      <p:pic>
        <p:nvPicPr>
          <p:cNvPr id="2052" name="Picture 4" descr="distrito_calle(MONCLOA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000" y="2312676"/>
            <a:ext cx="7980000" cy="4226713"/>
          </a:xfrm>
          <a:prstGeom prst="rect">
            <a:avLst/>
          </a:prstGeom>
          <a:noFill/>
          <a:ln w="25400" cap="rnd" cmpd="tri"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5037107" y="2312676"/>
            <a:ext cx="211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Moncloa-</a:t>
            </a:r>
            <a:r>
              <a:rPr lang="es-ES" b="1" dirty="0" err="1" smtClean="0"/>
              <a:t>Aravaca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48705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1136" y="360000"/>
            <a:ext cx="7729728" cy="1188720"/>
          </a:xfrm>
        </p:spPr>
        <p:txBody>
          <a:bodyPr/>
          <a:lstStyle/>
          <a:p>
            <a:r>
              <a:rPr lang="es-ES" dirty="0" smtClean="0"/>
              <a:t>DEMOSTRACIÓN práctica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1195387" y="1930911"/>
            <a:ext cx="980122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300" b="1" dirty="0">
                <a:latin typeface="Century Gothic" panose="020B0502020202020204" pitchFamily="34" charset="0"/>
              </a:rPr>
              <a:t>Rango horario donde hay un mayor ratio de accidentes, según el distrito seleccionado y día de la semana </a:t>
            </a:r>
            <a:r>
              <a:rPr lang="es-ES" sz="2300" b="1" dirty="0" smtClean="0">
                <a:latin typeface="Century Gothic" panose="020B0502020202020204" pitchFamily="34" charset="0"/>
              </a:rPr>
              <a:t>seleccionados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2300" b="1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2300" b="1" dirty="0"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300" b="1" dirty="0">
                <a:latin typeface="Century Gothic" panose="020B0502020202020204" pitchFamily="34" charset="0"/>
              </a:rPr>
              <a:t>Las calles de un distrito donde se producen más accidentes, según el día de la </a:t>
            </a:r>
            <a:r>
              <a:rPr lang="es-ES" sz="2300" b="1" dirty="0" smtClean="0">
                <a:latin typeface="Century Gothic" panose="020B0502020202020204" pitchFamily="34" charset="0"/>
              </a:rPr>
              <a:t>semana</a:t>
            </a:r>
            <a:endParaRPr lang="es-ES" sz="23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167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1136" y="360000"/>
            <a:ext cx="7729728" cy="1188720"/>
          </a:xfrm>
        </p:spPr>
        <p:txBody>
          <a:bodyPr/>
          <a:lstStyle/>
          <a:p>
            <a:r>
              <a:rPr lang="es-ES" dirty="0" smtClean="0"/>
              <a:t>Información sobre nuestro trabajo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985837" y="1833392"/>
            <a:ext cx="102203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s-E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9894" y="1833392"/>
            <a:ext cx="1059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Todo el contenido realizado queda recogido y explicado en nuestra </a:t>
            </a:r>
            <a:r>
              <a:rPr lang="es-ES" b="1" i="1" u="sng" dirty="0" smtClean="0"/>
              <a:t>web</a:t>
            </a:r>
            <a:r>
              <a:rPr lang="es-ES" u="sng" dirty="0" smtClean="0"/>
              <a:t>.</a:t>
            </a:r>
            <a:endParaRPr lang="es-ES" b="1" i="1" u="sng" dirty="0"/>
          </a:p>
        </p:txBody>
      </p:sp>
      <p:pic>
        <p:nvPicPr>
          <p:cNvPr id="5" name="Imagen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332" y="2294626"/>
            <a:ext cx="9068361" cy="4053246"/>
          </a:xfrm>
          <a:prstGeom prst="rect">
            <a:avLst/>
          </a:prstGeom>
          <a:ln w="25400" cap="rnd" cmpd="tri">
            <a:solidFill>
              <a:srgbClr val="404040"/>
            </a:solidFill>
          </a:ln>
        </p:spPr>
      </p:pic>
    </p:spTree>
    <p:extLst>
      <p:ext uri="{BB962C8B-B14F-4D97-AF65-F5344CB8AC3E}">
        <p14:creationId xmlns:p14="http://schemas.microsoft.com/office/powerpoint/2010/main" val="252818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1136" y="360000"/>
            <a:ext cx="7729728" cy="1188720"/>
          </a:xfrm>
        </p:spPr>
        <p:txBody>
          <a:bodyPr/>
          <a:lstStyle/>
          <a:p>
            <a:r>
              <a:rPr lang="es-ES" dirty="0" smtClean="0"/>
              <a:t>MEJORAS A NUESTRO PROYECTO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985837" y="1833392"/>
            <a:ext cx="102203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s-E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985837" y="1888246"/>
            <a:ext cx="888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431004" y="1742559"/>
            <a:ext cx="11329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 smtClean="0">
                <a:latin typeface="Century Gothic" panose="020B0502020202020204" pitchFamily="34" charset="0"/>
              </a:rPr>
              <a:t>Generar un mapa a tiempo real con zonas con mayor probabilidad de accidentalidad</a:t>
            </a:r>
            <a:endParaRPr lang="es-ES" sz="2000" b="1" dirty="0">
              <a:latin typeface="Century Gothic" panose="020B0502020202020204" pitchFamily="34" charset="0"/>
            </a:endParaRPr>
          </a:p>
        </p:txBody>
      </p:sp>
      <p:pic>
        <p:nvPicPr>
          <p:cNvPr id="3074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359" y="2467128"/>
            <a:ext cx="4818465" cy="3236230"/>
          </a:xfrm>
          <a:prstGeom prst="rect">
            <a:avLst/>
          </a:prstGeom>
          <a:noFill/>
          <a:ln w="25400" cap="rnd" cmpd="tri"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578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1136" y="360000"/>
            <a:ext cx="7729728" cy="1188720"/>
          </a:xfrm>
        </p:spPr>
        <p:txBody>
          <a:bodyPr/>
          <a:lstStyle/>
          <a:p>
            <a:r>
              <a:rPr lang="es-ES" dirty="0" smtClean="0"/>
              <a:t>preguntas</a:t>
            </a:r>
            <a:endParaRPr lang="es-ES" dirty="0"/>
          </a:p>
        </p:txBody>
      </p:sp>
      <p:pic>
        <p:nvPicPr>
          <p:cNvPr id="1026" name="Picture 2" descr="Resultado de imagen de signo de interrogaci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059" y="1828171"/>
            <a:ext cx="4589881" cy="458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68215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74</TotalTime>
  <Words>312</Words>
  <Application>Microsoft Office PowerPoint</Application>
  <PresentationFormat>Panorámica</PresentationFormat>
  <Paragraphs>60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Gill Sans MT</vt:lpstr>
      <vt:lpstr>Parcel</vt:lpstr>
      <vt:lpstr>Accidentalidad en la Ciudad de Madrid</vt:lpstr>
      <vt:lpstr>INTRODUCCIÓN</vt:lpstr>
      <vt:lpstr>Funcionalidades</vt:lpstr>
      <vt:lpstr>Algunos resultados</vt:lpstr>
      <vt:lpstr>Algunos resultados</vt:lpstr>
      <vt:lpstr>DEMOSTRACIÓN práctica</vt:lpstr>
      <vt:lpstr>Información sobre nuestro trabajo</vt:lpstr>
      <vt:lpstr>MEJORAS A NUESTRO PROYECTO</vt:lpstr>
      <vt:lpstr>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Accidentalidad en la Ciudad de Madrid</dc:title>
  <dc:creator>User</dc:creator>
  <cp:lastModifiedBy>User</cp:lastModifiedBy>
  <cp:revision>10</cp:revision>
  <dcterms:created xsi:type="dcterms:W3CDTF">2018-12-17T20:56:15Z</dcterms:created>
  <dcterms:modified xsi:type="dcterms:W3CDTF">2018-12-17T22:10:18Z</dcterms:modified>
</cp:coreProperties>
</file>