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B868252-1E8B-468A-8F94-19082EEE08A3}"/>
              </a:ext>
            </a:extLst>
          </p:cNvPr>
          <p:cNvSpPr/>
          <p:nvPr/>
        </p:nvSpPr>
        <p:spPr>
          <a:xfrm>
            <a:off x="7076049" y="1572494"/>
            <a:ext cx="48646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200" b="1" i="1" dirty="0">
                <a:solidFill>
                  <a:srgbClr val="40404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Análisis mundial</a:t>
            </a:r>
          </a:p>
          <a:p>
            <a:pPr algn="ctr"/>
            <a:r>
              <a:rPr lang="es-ES" sz="5200" b="1" i="1" dirty="0">
                <a:solidFill>
                  <a:srgbClr val="40404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 clima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E340777-8C60-4A7B-8DC2-EB5509412BA8}"/>
              </a:ext>
            </a:extLst>
          </p:cNvPr>
          <p:cNvCxnSpPr>
            <a:cxnSpLocks/>
          </p:cNvCxnSpPr>
          <p:nvPr/>
        </p:nvCxnSpPr>
        <p:spPr>
          <a:xfrm>
            <a:off x="7187224" y="3530989"/>
            <a:ext cx="475351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C840809-50F9-45F5-92EA-286817876FBB}"/>
              </a:ext>
            </a:extLst>
          </p:cNvPr>
          <p:cNvSpPr txBox="1"/>
          <p:nvPr/>
        </p:nvSpPr>
        <p:spPr>
          <a:xfrm>
            <a:off x="8861279" y="4654847"/>
            <a:ext cx="2968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Carlos Castellanos Mateo</a:t>
            </a:r>
          </a:p>
          <a:p>
            <a:pPr algn="r"/>
            <a:r>
              <a:rPr lang="es-ES" dirty="0"/>
              <a:t>José Manuel Pinto Lozano</a:t>
            </a:r>
          </a:p>
          <a:p>
            <a:pPr algn="r"/>
            <a:r>
              <a:rPr lang="es-ES" dirty="0"/>
              <a:t>Arturo Aguirre Calvo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7957FC4-A921-4B60-92CF-8AE9CBFFE7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2438" y="1330346"/>
            <a:ext cx="6191740" cy="386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34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C4495BA-22A3-4CC9-9BBD-68E0E43E7DEF}"/>
              </a:ext>
            </a:extLst>
          </p:cNvPr>
          <p:cNvCxnSpPr>
            <a:cxnSpLocks/>
          </p:cNvCxnSpPr>
          <p:nvPr/>
        </p:nvCxnSpPr>
        <p:spPr>
          <a:xfrm>
            <a:off x="576775" y="1209822"/>
            <a:ext cx="1089960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6D2992AD-F1A5-4484-B34D-7CD62D51356F}"/>
              </a:ext>
            </a:extLst>
          </p:cNvPr>
          <p:cNvSpPr/>
          <p:nvPr/>
        </p:nvSpPr>
        <p:spPr>
          <a:xfrm>
            <a:off x="655149" y="317270"/>
            <a:ext cx="373132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200" b="1" i="1" dirty="0">
                <a:solidFill>
                  <a:srgbClr val="40404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59455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C4495BA-22A3-4CC9-9BBD-68E0E43E7DEF}"/>
              </a:ext>
            </a:extLst>
          </p:cNvPr>
          <p:cNvCxnSpPr>
            <a:cxnSpLocks/>
          </p:cNvCxnSpPr>
          <p:nvPr/>
        </p:nvCxnSpPr>
        <p:spPr>
          <a:xfrm>
            <a:off x="576775" y="1209822"/>
            <a:ext cx="1089960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6D2992AD-F1A5-4484-B34D-7CD62D51356F}"/>
              </a:ext>
            </a:extLst>
          </p:cNvPr>
          <p:cNvSpPr/>
          <p:nvPr/>
        </p:nvSpPr>
        <p:spPr>
          <a:xfrm>
            <a:off x="655149" y="317270"/>
            <a:ext cx="373132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200" b="1" i="1" dirty="0">
                <a:solidFill>
                  <a:srgbClr val="40404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Metodología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E78800-44F0-4E69-A649-96DF89BDE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40"/>
          <a:stretch/>
        </p:blipFill>
        <p:spPr>
          <a:xfrm>
            <a:off x="2520809" y="1444488"/>
            <a:ext cx="7106642" cy="4426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37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C4495BA-22A3-4CC9-9BBD-68E0E43E7DEF}"/>
              </a:ext>
            </a:extLst>
          </p:cNvPr>
          <p:cNvCxnSpPr>
            <a:cxnSpLocks/>
          </p:cNvCxnSpPr>
          <p:nvPr/>
        </p:nvCxnSpPr>
        <p:spPr>
          <a:xfrm>
            <a:off x="2471836" y="459960"/>
            <a:ext cx="0" cy="54902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6D2992AD-F1A5-4484-B34D-7CD62D51356F}"/>
              </a:ext>
            </a:extLst>
          </p:cNvPr>
          <p:cNvSpPr/>
          <p:nvPr/>
        </p:nvSpPr>
        <p:spPr>
          <a:xfrm>
            <a:off x="304801" y="361674"/>
            <a:ext cx="185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i="1" dirty="0">
                <a:solidFill>
                  <a:srgbClr val="40404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619A31-7914-4BE7-9A61-C20D20A543D1}"/>
              </a:ext>
            </a:extLst>
          </p:cNvPr>
          <p:cNvSpPr/>
          <p:nvPr/>
        </p:nvSpPr>
        <p:spPr>
          <a:xfrm>
            <a:off x="304801" y="1466022"/>
            <a:ext cx="185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FE04817-4227-455D-97EF-69816E31A6B8}"/>
              </a:ext>
            </a:extLst>
          </p:cNvPr>
          <p:cNvSpPr/>
          <p:nvPr/>
        </p:nvSpPr>
        <p:spPr>
          <a:xfrm>
            <a:off x="304801" y="2699854"/>
            <a:ext cx="185530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i="1" dirty="0">
                <a:solidFill>
                  <a:srgbClr val="40404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MODIFY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9EF7B87-9D15-47F6-8FDC-77BFB0A869B2}"/>
              </a:ext>
            </a:extLst>
          </p:cNvPr>
          <p:cNvSpPr/>
          <p:nvPr/>
        </p:nvSpPr>
        <p:spPr>
          <a:xfrm>
            <a:off x="304801" y="3933687"/>
            <a:ext cx="185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i="1" dirty="0">
                <a:solidFill>
                  <a:srgbClr val="40404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009C9F0-F451-4884-B806-CCD7C2426C97}"/>
              </a:ext>
            </a:extLst>
          </p:cNvPr>
          <p:cNvSpPr/>
          <p:nvPr/>
        </p:nvSpPr>
        <p:spPr>
          <a:xfrm>
            <a:off x="304801" y="5038035"/>
            <a:ext cx="185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i="1" dirty="0">
                <a:solidFill>
                  <a:srgbClr val="40404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</a:t>
            </a:r>
          </a:p>
        </p:txBody>
      </p:sp>
    </p:spTree>
    <p:extLst>
      <p:ext uri="{BB962C8B-B14F-4D97-AF65-F5344CB8AC3E}">
        <p14:creationId xmlns:p14="http://schemas.microsoft.com/office/powerpoint/2010/main" val="213653168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Candara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Arturo_Velillero Aguirre</dc:creator>
  <cp:lastModifiedBy>Arturo_Velillero Aguirre</cp:lastModifiedBy>
  <cp:revision>6</cp:revision>
  <dcterms:created xsi:type="dcterms:W3CDTF">2019-05-06T13:05:36Z</dcterms:created>
  <dcterms:modified xsi:type="dcterms:W3CDTF">2019-05-06T13:45:39Z</dcterms:modified>
</cp:coreProperties>
</file>