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9" r:id="rId13"/>
    <p:sldId id="271" r:id="rId14"/>
    <p:sldId id="272" r:id="rId15"/>
    <p:sldId id="273" r:id="rId16"/>
    <p:sldId id="274" r:id="rId17"/>
    <p:sldId id="280" r:id="rId18"/>
    <p:sldId id="275" r:id="rId19"/>
    <p:sldId id="276" r:id="rId20"/>
    <p:sldId id="277" r:id="rId21"/>
    <p:sldId id="283" r:id="rId22"/>
    <p:sldId id="284" r:id="rId23"/>
    <p:sldId id="285" r:id="rId24"/>
    <p:sldId id="28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11424" y="3933056"/>
            <a:ext cx="10369152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rgbClr val="E85C1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911424" y="3789040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7920567" y="5229225"/>
            <a:ext cx="3359151" cy="50323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pic>
        <p:nvPicPr>
          <p:cNvPr id="8" name="Picture 3" descr="D:\PROJECTS\GOYELLO INTERNAL\new_designall\kol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95" y="-17140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pic>
        <p:nvPicPr>
          <p:cNvPr id="8" name="Picture 3" descr="D:\PROJECTS\GOYELLO INTERNAL\new_designall\kol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1397" y="-17140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0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AFA2-520E-493F-AF7F-CBA5537F681C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/ Frontend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Rafał Borowiec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024"/>
            <a:ext cx="12192000" cy="59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4" y="410579"/>
            <a:ext cx="11570612" cy="6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E-Scan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Entrepreneur Platform </a:t>
            </a:r>
            <a:r>
              <a:rPr lang="en-US" dirty="0" smtClean="0"/>
              <a:t>helps users </a:t>
            </a:r>
            <a:r>
              <a:rPr lang="en-US" dirty="0"/>
              <a:t>to further develop </a:t>
            </a:r>
            <a:r>
              <a:rPr lang="en-US" dirty="0" smtClean="0"/>
              <a:t>their entrepreneurial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" y="0"/>
            <a:ext cx="12042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2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05" y="0"/>
            <a:ext cx="9783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4" y="0"/>
            <a:ext cx="10180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FanTuner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Social media (currently Facebook) analytics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152666"/>
            <a:ext cx="9006580" cy="65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209454"/>
            <a:ext cx="9031518" cy="65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Multiplatform, </a:t>
            </a:r>
            <a:r>
              <a:rPr lang="en-US" dirty="0"/>
              <a:t>Electronic Flight Bag software solution</a:t>
            </a:r>
            <a:r>
              <a:rPr lang="pl-PL" dirty="0"/>
              <a:t> with backend offices </a:t>
            </a:r>
            <a:r>
              <a:rPr lang="pl-PL" dirty="0" smtClean="0"/>
              <a:t>support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Aviobook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89" y="229941"/>
            <a:ext cx="8940518" cy="64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RedBox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solutions in Credit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Ensures communication </a:t>
            </a:r>
            <a:r>
              <a:rPr lang="en-US" dirty="0"/>
              <a:t>via SMS, Email, letter, automated outgoing voice message and the web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0"/>
            <a:ext cx="1159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0"/>
            <a:ext cx="1159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0"/>
            <a:ext cx="1159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Competences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Certified Java Engineers</a:t>
            </a:r>
          </a:p>
          <a:p>
            <a:r>
              <a:rPr lang="en-US" dirty="0" smtClean="0"/>
              <a:t>Certified Testers</a:t>
            </a:r>
          </a:p>
          <a:p>
            <a:r>
              <a:rPr lang="en-US" dirty="0" smtClean="0"/>
              <a:t>Agile techniques: </a:t>
            </a:r>
          </a:p>
          <a:p>
            <a:pPr lvl="1"/>
            <a:r>
              <a:rPr lang="en-US" dirty="0" smtClean="0"/>
              <a:t>Quality of code</a:t>
            </a:r>
          </a:p>
          <a:p>
            <a:pPr lvl="1"/>
            <a:r>
              <a:rPr lang="en-US" dirty="0" smtClean="0"/>
              <a:t>Automatic Testing (Unit and Functional)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Static code analysis</a:t>
            </a:r>
          </a:p>
          <a:p>
            <a:r>
              <a:rPr lang="en-US" dirty="0" smtClean="0"/>
              <a:t>Knowledge of Spring framework</a:t>
            </a:r>
          </a:p>
          <a:p>
            <a:r>
              <a:rPr lang="en-US" dirty="0" smtClean="0"/>
              <a:t>Knowledge of Java EE technologies</a:t>
            </a:r>
          </a:p>
          <a:p>
            <a:r>
              <a:rPr lang="en-US" dirty="0" smtClean="0"/>
              <a:t>Knowledge of variety of Frontend frameworks</a:t>
            </a:r>
          </a:p>
          <a:p>
            <a:r>
              <a:rPr lang="en-US" dirty="0" smtClean="0"/>
              <a:t>Continuous improvement</a:t>
            </a:r>
          </a:p>
          <a:p>
            <a:r>
              <a:rPr lang="en-US" dirty="0" smtClean="0"/>
              <a:t>Adjusting to customer needs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59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Managing the information flow between different parties in a cycling organization with a very attractive user interface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4" y="410579"/>
            <a:ext cx="11570612" cy="6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4" y="410579"/>
            <a:ext cx="11570612" cy="6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Java / Frontend Projects</vt:lpstr>
      <vt:lpstr>Aviobook</vt:lpstr>
      <vt:lpstr>PowerPoint Presentation</vt:lpstr>
      <vt:lpstr>PowerPoint Presentation</vt:lpstr>
      <vt:lpstr>PowerPoint Presentation</vt:lpstr>
      <vt:lpstr>PowerPoint Presentation</vt:lpstr>
      <vt:lpstr>Cycling Service</vt:lpstr>
      <vt:lpstr>PowerPoint Presentation</vt:lpstr>
      <vt:lpstr>PowerPoint Presentation</vt:lpstr>
      <vt:lpstr>PowerPoint Presentation</vt:lpstr>
      <vt:lpstr>PowerPoint Presentation</vt:lpstr>
      <vt:lpstr>E-Scan</vt:lpstr>
      <vt:lpstr>PowerPoint Presentation</vt:lpstr>
      <vt:lpstr>PowerPoint Presentation</vt:lpstr>
      <vt:lpstr>PowerPoint Presentation</vt:lpstr>
      <vt:lpstr>PowerPoint Presentation</vt:lpstr>
      <vt:lpstr>FanTuner</vt:lpstr>
      <vt:lpstr>PowerPoint Presentation</vt:lpstr>
      <vt:lpstr>PowerPoint Presentation</vt:lpstr>
      <vt:lpstr>PowerPoint Presentation</vt:lpstr>
      <vt:lpstr>RedBox</vt:lpstr>
      <vt:lpstr>PowerPoint Presentation</vt:lpstr>
      <vt:lpstr>PowerPoint Presentation</vt:lpstr>
      <vt:lpstr>PowerPoint Presentation</vt:lpstr>
      <vt:lpstr>Competences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Projects</dc:title>
  <dc:creator>Rafał Borowiec</dc:creator>
  <cp:lastModifiedBy>Rafał Borowiec</cp:lastModifiedBy>
  <cp:revision>5</cp:revision>
  <dcterms:created xsi:type="dcterms:W3CDTF">2014-06-12T06:06:00Z</dcterms:created>
  <dcterms:modified xsi:type="dcterms:W3CDTF">2014-06-12T07:36:14Z</dcterms:modified>
</cp:coreProperties>
</file>