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6" r:id="rId7"/>
    <p:sldId id="263" r:id="rId8"/>
    <p:sldId id="265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9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911424" y="3933056"/>
            <a:ext cx="10369152" cy="1080120"/>
          </a:xfrm>
        </p:spPr>
        <p:txBody>
          <a:bodyPr>
            <a:normAutofit/>
          </a:bodyPr>
          <a:lstStyle>
            <a:lvl1pPr marL="0" indent="0" algn="l">
              <a:buNone/>
              <a:defRPr sz="2000" i="0">
                <a:solidFill>
                  <a:srgbClr val="E85C1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Łącznik prostoliniowy 6"/>
          <p:cNvCxnSpPr/>
          <p:nvPr userDrawn="1"/>
        </p:nvCxnSpPr>
        <p:spPr>
          <a:xfrm>
            <a:off x="911424" y="3789040"/>
            <a:ext cx="10369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ymbol zastępczy tekstu 13"/>
          <p:cNvSpPr>
            <a:spLocks noGrp="1"/>
          </p:cNvSpPr>
          <p:nvPr>
            <p:ph type="body" sz="quarter" idx="13" hasCustomPrompt="1"/>
          </p:nvPr>
        </p:nvSpPr>
        <p:spPr>
          <a:xfrm>
            <a:off x="7920567" y="5229225"/>
            <a:ext cx="3359151" cy="50323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dirty="0" smtClean="0"/>
              <a:t>Kliknij, aby dodać autora</a:t>
            </a:r>
            <a:endParaRPr lang="en-US" dirty="0"/>
          </a:p>
        </p:txBody>
      </p:sp>
      <p:pic>
        <p:nvPicPr>
          <p:cNvPr id="8" name="Picture 3" descr="D:\PROJECTS\GOYELLO INTERNAL\new_designall\kolo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395" y="-171400"/>
            <a:ext cx="89916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4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pic>
        <p:nvPicPr>
          <p:cNvPr id="8" name="Picture 3" descr="D:\PROJECTS\GOYELLO INTERNAL\new_designall\kolo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81397" y="-171400"/>
            <a:ext cx="89916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307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5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7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0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2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3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AFA2-520E-493F-AF7F-CBA5537F681C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8AFA2-520E-493F-AF7F-CBA5537F681C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4CA9-5F24-4D89-9C35-AA7D9415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2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Front-End </a:t>
            </a:r>
            <a:r>
              <a:rPr lang="pl-PL" dirty="0" smtClean="0"/>
              <a:t>Development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Artur Stępień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Jasmine</a:t>
            </a:r>
            <a:endParaRPr lang="pl-PL" dirty="0" smtClean="0"/>
          </a:p>
          <a:p>
            <a:r>
              <a:rPr lang="pl-PL" dirty="0" smtClean="0"/>
              <a:t>Karma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Unit </a:t>
            </a:r>
            <a:r>
              <a:rPr lang="pl-PL" dirty="0" err="1" smtClean="0"/>
              <a:t>testing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22" y="2477833"/>
            <a:ext cx="28575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1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Metronic</a:t>
            </a:r>
            <a:r>
              <a:rPr lang="pl-PL" dirty="0" smtClean="0"/>
              <a:t> </a:t>
            </a:r>
            <a:r>
              <a:rPr lang="pl-PL" dirty="0" err="1" smtClean="0"/>
              <a:t>Theme</a:t>
            </a:r>
            <a:endParaRPr lang="pl-PL" dirty="0" smtClean="0"/>
          </a:p>
          <a:p>
            <a:r>
              <a:rPr lang="pl-PL" dirty="0" err="1" smtClean="0"/>
              <a:t>JavaScript</a:t>
            </a:r>
            <a:endParaRPr lang="pl-PL" dirty="0" smtClean="0"/>
          </a:p>
          <a:p>
            <a:r>
              <a:rPr lang="pl-PL" dirty="0" smtClean="0"/>
              <a:t>Tools</a:t>
            </a:r>
          </a:p>
          <a:p>
            <a:r>
              <a:rPr lang="pl-PL" dirty="0" err="1" smtClean="0"/>
              <a:t>Overall</a:t>
            </a:r>
            <a:r>
              <a:rPr lang="pl-PL" dirty="0" smtClean="0"/>
              <a:t> </a:t>
            </a:r>
            <a:r>
              <a:rPr lang="pl-PL" dirty="0" err="1" smtClean="0"/>
              <a:t>architecture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309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Metronic</a:t>
            </a:r>
            <a:r>
              <a:rPr lang="en-US" b="1" dirty="0"/>
              <a:t> is a responsive and multipurpose admin and frontend theme</a:t>
            </a:r>
            <a:r>
              <a:rPr lang="en-US" dirty="0"/>
              <a:t> powered with Twitter Bootstrap 3.2.0 Framework. </a:t>
            </a:r>
            <a:r>
              <a:rPr lang="en-US" dirty="0" err="1"/>
              <a:t>Metronic</a:t>
            </a:r>
            <a:r>
              <a:rPr lang="en-US" dirty="0"/>
              <a:t> can be used for any type of web applications: custom admin panels, admin dashboards, </a:t>
            </a:r>
            <a:r>
              <a:rPr lang="en-US" dirty="0" err="1"/>
              <a:t>eCommerce</a:t>
            </a:r>
            <a:r>
              <a:rPr lang="en-US" dirty="0"/>
              <a:t> </a:t>
            </a:r>
            <a:r>
              <a:rPr lang="en-US" dirty="0" err="1"/>
              <a:t>backends</a:t>
            </a:r>
            <a:r>
              <a:rPr lang="en-US" dirty="0"/>
              <a:t>, CMS, CRM, SAAS and websites: business, </a:t>
            </a:r>
            <a:r>
              <a:rPr lang="en-US" dirty="0" err="1"/>
              <a:t>eCommerce</a:t>
            </a:r>
            <a:r>
              <a:rPr lang="en-US" dirty="0"/>
              <a:t>. corporate, portfolio, blog.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Metronic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843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Pre-build</a:t>
            </a:r>
            <a:r>
              <a:rPr lang="pl-PL" dirty="0" smtClean="0"/>
              <a:t> CSS and JS to </a:t>
            </a:r>
            <a:r>
              <a:rPr lang="pl-PL" dirty="0" err="1" smtClean="0"/>
              <a:t>make</a:t>
            </a:r>
            <a:r>
              <a:rPr lang="pl-PL" dirty="0" smtClean="0"/>
              <a:t> 80% of </a:t>
            </a:r>
            <a:r>
              <a:rPr lang="pl-PL" dirty="0" err="1" smtClean="0"/>
              <a:t>use-cases</a:t>
            </a:r>
            <a:endParaRPr lang="pl-PL" dirty="0" smtClean="0"/>
          </a:p>
          <a:p>
            <a:r>
              <a:rPr lang="pl-PL" dirty="0" err="1" smtClean="0"/>
              <a:t>Built</a:t>
            </a:r>
            <a:r>
              <a:rPr lang="pl-PL" dirty="0" smtClean="0"/>
              <a:t>-in </a:t>
            </a:r>
            <a:r>
              <a:rPr lang="pl-PL" dirty="0" err="1" smtClean="0"/>
              <a:t>grid</a:t>
            </a:r>
            <a:r>
              <a:rPr lang="pl-PL" dirty="0" smtClean="0"/>
              <a:t> </a:t>
            </a:r>
            <a:r>
              <a:rPr lang="pl-PL" dirty="0" err="1" smtClean="0"/>
              <a:t>systems</a:t>
            </a:r>
            <a:endParaRPr lang="pl-PL" dirty="0"/>
          </a:p>
          <a:p>
            <a:r>
              <a:rPr lang="pl-PL" dirty="0" smtClean="0"/>
              <a:t>Many </a:t>
            </a:r>
            <a:r>
              <a:rPr lang="pl-PL" dirty="0" err="1" smtClean="0"/>
              <a:t>ready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defaults</a:t>
            </a:r>
            <a:r>
              <a:rPr lang="pl-PL" dirty="0" smtClean="0"/>
              <a:t>, </a:t>
            </a:r>
            <a:r>
              <a:rPr lang="pl-PL" dirty="0" err="1" smtClean="0"/>
              <a:t>buttons</a:t>
            </a:r>
            <a:r>
              <a:rPr lang="pl-PL" dirty="0" smtClean="0"/>
              <a:t>, </a:t>
            </a:r>
            <a:r>
              <a:rPr lang="pl-PL" dirty="0" err="1" smtClean="0"/>
              <a:t>forms</a:t>
            </a:r>
            <a:r>
              <a:rPr lang="pl-PL" dirty="0" smtClean="0"/>
              <a:t>, etc.</a:t>
            </a:r>
          </a:p>
          <a:p>
            <a:r>
              <a:rPr lang="pl-PL" dirty="0" err="1" smtClean="0"/>
              <a:t>Commonly-used</a:t>
            </a:r>
            <a:r>
              <a:rPr lang="pl-PL" dirty="0" smtClean="0"/>
              <a:t> </a:t>
            </a:r>
            <a:r>
              <a:rPr lang="pl-PL" dirty="0" err="1" smtClean="0"/>
              <a:t>elements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dropdowns</a:t>
            </a:r>
            <a:r>
              <a:rPr lang="pl-PL" dirty="0" smtClean="0"/>
              <a:t>, </a:t>
            </a:r>
            <a:r>
              <a:rPr lang="pl-PL" dirty="0" err="1" smtClean="0"/>
              <a:t>alers</a:t>
            </a:r>
            <a:r>
              <a:rPr lang="pl-PL" dirty="0" smtClean="0"/>
              <a:t>, </a:t>
            </a:r>
            <a:r>
              <a:rPr lang="pl-PL" dirty="0" err="1" smtClean="0"/>
              <a:t>panels</a:t>
            </a:r>
            <a:r>
              <a:rPr lang="pl-PL" dirty="0" smtClean="0"/>
              <a:t>, etc.</a:t>
            </a:r>
          </a:p>
          <a:p>
            <a:r>
              <a:rPr lang="pl-PL" dirty="0" err="1" smtClean="0"/>
              <a:t>JavaScript</a:t>
            </a:r>
            <a:r>
              <a:rPr lang="pl-PL" dirty="0" smtClean="0"/>
              <a:t> to </a:t>
            </a:r>
            <a:r>
              <a:rPr lang="pl-PL" dirty="0" err="1" smtClean="0"/>
              <a:t>power</a:t>
            </a:r>
            <a:r>
              <a:rPr lang="pl-PL" dirty="0" smtClean="0"/>
              <a:t> </a:t>
            </a:r>
            <a:r>
              <a:rPr lang="pl-PL" dirty="0" err="1" smtClean="0"/>
              <a:t>interactivity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Front-End </a:t>
            </a:r>
            <a:r>
              <a:rPr lang="pl-PL" dirty="0" err="1" smtClean="0"/>
              <a:t>frameworks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428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How do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jQuery</a:t>
            </a:r>
            <a:r>
              <a:rPr lang="pl-PL" dirty="0" smtClean="0"/>
              <a:t> ?</a:t>
            </a:r>
          </a:p>
          <a:p>
            <a:pPr marL="0" indent="0"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err="1" smtClean="0"/>
              <a:t>Visit</a:t>
            </a:r>
            <a:r>
              <a:rPr lang="pl-PL" dirty="0" smtClean="0"/>
              <a:t> the </a:t>
            </a:r>
            <a:r>
              <a:rPr lang="pl-PL" dirty="0" err="1" smtClean="0"/>
              <a:t>website</a:t>
            </a:r>
            <a:r>
              <a:rPr lang="pl-PL" dirty="0" smtClean="0"/>
              <a:t>, </a:t>
            </a:r>
            <a:r>
              <a:rPr lang="pl-PL" dirty="0" err="1" smtClean="0"/>
              <a:t>click</a:t>
            </a:r>
            <a:r>
              <a:rPr lang="pl-PL" dirty="0" smtClean="0"/>
              <a:t> </a:t>
            </a:r>
            <a:r>
              <a:rPr lang="pl-PL" dirty="0" err="1" smtClean="0"/>
              <a:t>download</a:t>
            </a:r>
            <a:r>
              <a:rPr lang="pl-PL" dirty="0" smtClean="0"/>
              <a:t> the </a:t>
            </a:r>
            <a:r>
              <a:rPr lang="pl-PL" dirty="0" err="1" smtClean="0"/>
              <a:t>package</a:t>
            </a:r>
            <a:r>
              <a:rPr lang="pl-PL" dirty="0" smtClean="0"/>
              <a:t>, open the zip, </a:t>
            </a:r>
            <a:r>
              <a:rPr lang="pl-PL" dirty="0" err="1" smtClean="0"/>
              <a:t>navigate</a:t>
            </a:r>
            <a:r>
              <a:rPr lang="pl-PL" dirty="0" smtClean="0"/>
              <a:t> and </a:t>
            </a:r>
            <a:r>
              <a:rPr lang="pl-PL" dirty="0" err="1" smtClean="0"/>
              <a:t>find</a:t>
            </a:r>
            <a:r>
              <a:rPr lang="pl-PL" dirty="0" smtClean="0"/>
              <a:t> the file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want, </a:t>
            </a:r>
            <a:r>
              <a:rPr lang="pl-PL" dirty="0" err="1" smtClean="0"/>
              <a:t>copy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into</a:t>
            </a:r>
            <a:r>
              <a:rPr lang="pl-PL" dirty="0" smtClean="0"/>
              <a:t> the </a:t>
            </a:r>
            <a:r>
              <a:rPr lang="pl-PL" dirty="0" err="1" smtClean="0"/>
              <a:t>project</a:t>
            </a:r>
            <a:r>
              <a:rPr lang="pl-PL" dirty="0" smtClean="0"/>
              <a:t> ?</a:t>
            </a:r>
            <a:br>
              <a:rPr lang="pl-PL" dirty="0" smtClean="0"/>
            </a:b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The </a:t>
            </a:r>
            <a:r>
              <a:rPr lang="pl-PL" dirty="0" err="1" smtClean="0"/>
              <a:t>answer</a:t>
            </a:r>
            <a:r>
              <a:rPr lang="pl-PL" dirty="0"/>
              <a:t> </a:t>
            </a:r>
            <a:r>
              <a:rPr lang="pl-PL" dirty="0" err="1" smtClean="0"/>
              <a:t>is</a:t>
            </a:r>
            <a:r>
              <a:rPr lang="pl-PL" b="1" dirty="0" smtClean="0"/>
              <a:t> No!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pl-PL" b="1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Maintaining</a:t>
            </a:r>
            <a:r>
              <a:rPr lang="pl-PL" dirty="0" smtClean="0"/>
              <a:t> </a:t>
            </a:r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dirty="0" err="1" smtClean="0"/>
              <a:t>components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255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Node.js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Node.js is a platform built on Chrome's JavaScript runtime for easily building fast, scalable network applications. Node.js uses an event-driven, non-blocking I/O model that makes it lightweight and efficient, perfect for data-intensive real-time applications that run across distributed devices.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err="1" smtClean="0"/>
              <a:t>Nuget</a:t>
            </a:r>
            <a:r>
              <a:rPr lang="pl-PL" dirty="0" smtClean="0"/>
              <a:t> </a:t>
            </a:r>
            <a:r>
              <a:rPr lang="pl-PL" dirty="0" err="1"/>
              <a:t>Packaged</a:t>
            </a:r>
            <a:r>
              <a:rPr lang="pl-PL" dirty="0"/>
              <a:t> Module manager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Any package can be installed by using </a:t>
            </a:r>
            <a:r>
              <a:rPr lang="en-US" dirty="0" err="1">
                <a:latin typeface="+mj-lt"/>
              </a:rPr>
              <a:t>npm</a:t>
            </a:r>
            <a:r>
              <a:rPr lang="en-US" dirty="0">
                <a:latin typeface="+mj-lt"/>
              </a:rPr>
              <a:t> install.</a:t>
            </a:r>
            <a:endParaRPr lang="pl-PL" dirty="0">
              <a:latin typeface="+mj-lt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Node.js and </a:t>
            </a:r>
            <a:r>
              <a:rPr lang="pl-PL" dirty="0" err="1" smtClean="0"/>
              <a:t>npm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365125"/>
            <a:ext cx="2206752" cy="16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 </a:t>
            </a:r>
            <a:r>
              <a:rPr lang="pl-PL" dirty="0" err="1" smtClean="0"/>
              <a:t>helps</a:t>
            </a:r>
            <a:r>
              <a:rPr lang="pl-PL" dirty="0" smtClean="0"/>
              <a:t> to </a:t>
            </a:r>
            <a:r>
              <a:rPr lang="pl-PL" dirty="0" err="1" smtClean="0"/>
              <a:t>manage</a:t>
            </a:r>
            <a:r>
              <a:rPr lang="pl-PL" dirty="0" smtClean="0"/>
              <a:t> </a:t>
            </a:r>
            <a:r>
              <a:rPr lang="pl-PL" dirty="0" err="1" smtClean="0"/>
              <a:t>packages</a:t>
            </a:r>
            <a:r>
              <a:rPr lang="pl-PL" dirty="0" smtClean="0"/>
              <a:t> for the we. </a:t>
            </a:r>
            <a:br>
              <a:rPr lang="pl-PL" dirty="0" smtClean="0"/>
            </a:br>
            <a:r>
              <a:rPr lang="en-US" dirty="0">
                <a:latin typeface="+mj-lt"/>
              </a:rPr>
              <a:t>Bower works by fetching and installing packages from all over, taking care of hunting, finding, downloading, and saving the stuff you’re looking for. Bower keeps track of these packages in a manifest file, </a:t>
            </a:r>
            <a:r>
              <a:rPr lang="en-US" dirty="0" err="1">
                <a:latin typeface="+mj-lt"/>
              </a:rPr>
              <a:t>bower.json</a:t>
            </a:r>
            <a:r>
              <a:rPr lang="en-US" dirty="0">
                <a:latin typeface="+mj-lt"/>
              </a:rPr>
              <a:t>. How you use packages is up to you. Bower provides hooks to facilitate using packages in your tools and workflows</a:t>
            </a:r>
            <a:r>
              <a:rPr lang="en-US" dirty="0" smtClean="0">
                <a:latin typeface="+mj-lt"/>
              </a:rPr>
              <a:t>.</a:t>
            </a:r>
            <a:endParaRPr lang="pl-PL" dirty="0" smtClean="0">
              <a:latin typeface="+mj-lt"/>
            </a:endParaRPr>
          </a:p>
          <a:p>
            <a:pPr marL="0" indent="0">
              <a:buNone/>
            </a:pPr>
            <a:endParaRPr lang="pl-PL" dirty="0">
              <a:latin typeface="+mj-lt"/>
            </a:endParaRPr>
          </a:p>
          <a:p>
            <a:pPr marL="0" indent="0">
              <a:buNone/>
            </a:pPr>
            <a:r>
              <a:rPr lang="pl-PL" dirty="0" err="1">
                <a:latin typeface="+mj-lt"/>
              </a:rPr>
              <a:t>npm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install</a:t>
            </a:r>
            <a:r>
              <a:rPr lang="pl-PL" dirty="0">
                <a:latin typeface="+mj-lt"/>
              </a:rPr>
              <a:t> -g </a:t>
            </a:r>
            <a:r>
              <a:rPr lang="pl-PL" dirty="0" err="1">
                <a:latin typeface="+mj-lt"/>
              </a:rPr>
              <a:t>bower</a:t>
            </a:r>
            <a:endParaRPr lang="pl-PL" dirty="0">
              <a:latin typeface="+mj-lt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Bower</a:t>
            </a:r>
            <a:endParaRPr lang="pl-PL" dirty="0"/>
          </a:p>
        </p:txBody>
      </p:sp>
      <p:pic>
        <p:nvPicPr>
          <p:cNvPr id="2050" name="Picture 2" descr="http://bower.io/img/bower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7" y="264489"/>
            <a:ext cx="1623949" cy="142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99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Compiling</a:t>
            </a:r>
            <a:r>
              <a:rPr lang="pl-PL" dirty="0" smtClean="0"/>
              <a:t> SASS/LESS </a:t>
            </a:r>
            <a:r>
              <a:rPr lang="pl-PL" dirty="0" err="1" smtClean="0"/>
              <a:t>stylesheets</a:t>
            </a:r>
            <a:r>
              <a:rPr lang="pl-PL" dirty="0" smtClean="0"/>
              <a:t> to one </a:t>
            </a:r>
            <a:r>
              <a:rPr lang="pl-PL" dirty="0" err="1" smtClean="0"/>
              <a:t>script</a:t>
            </a:r>
            <a:endParaRPr lang="pl-PL" dirty="0" smtClean="0"/>
          </a:p>
          <a:p>
            <a:r>
              <a:rPr lang="pl-PL" dirty="0" smtClean="0"/>
              <a:t>Using </a:t>
            </a:r>
            <a:r>
              <a:rPr lang="pl-PL" dirty="0" err="1" smtClean="0"/>
              <a:t>jsHint</a:t>
            </a:r>
            <a:r>
              <a:rPr lang="pl-PL" dirty="0" smtClean="0"/>
              <a:t> to </a:t>
            </a:r>
            <a:r>
              <a:rPr lang="pl-PL" dirty="0" err="1" smtClean="0"/>
              <a:t>catch</a:t>
            </a:r>
            <a:r>
              <a:rPr lang="pl-PL" dirty="0" smtClean="0"/>
              <a:t> the </a:t>
            </a:r>
            <a:r>
              <a:rPr lang="pl-PL" dirty="0" err="1" smtClean="0"/>
              <a:t>problems</a:t>
            </a:r>
            <a:r>
              <a:rPr lang="pl-PL" dirty="0" smtClean="0"/>
              <a:t> in </a:t>
            </a:r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endParaRPr lang="pl-PL" dirty="0" smtClean="0"/>
          </a:p>
          <a:p>
            <a:r>
              <a:rPr lang="pl-PL" dirty="0" err="1" smtClean="0"/>
              <a:t>Concating</a:t>
            </a:r>
            <a:r>
              <a:rPr lang="pl-PL" dirty="0" smtClean="0"/>
              <a:t>, </a:t>
            </a:r>
            <a:r>
              <a:rPr lang="pl-PL" dirty="0" err="1" smtClean="0"/>
              <a:t>minifying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endParaRPr lang="pl-PL" dirty="0" smtClean="0"/>
          </a:p>
          <a:p>
            <a:r>
              <a:rPr lang="pl-PL" dirty="0" err="1" smtClean="0"/>
              <a:t>Running</a:t>
            </a:r>
            <a:r>
              <a:rPr lang="pl-PL" dirty="0" smtClean="0"/>
              <a:t> </a:t>
            </a:r>
            <a:r>
              <a:rPr lang="pl-PL" dirty="0" err="1" smtClean="0"/>
              <a:t>tests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Too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things</a:t>
            </a:r>
            <a:r>
              <a:rPr lang="pl-PL" dirty="0" smtClean="0"/>
              <a:t> to do</a:t>
            </a:r>
            <a:endParaRPr lang="pl-PL" dirty="0"/>
          </a:p>
        </p:txBody>
      </p:sp>
      <p:pic>
        <p:nvPicPr>
          <p:cNvPr id="3074" name="Picture 2" descr="http://getbootstrap.com/assets/img/sass-l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206" y="685329"/>
            <a:ext cx="2599818" cy="93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206" y="1825625"/>
            <a:ext cx="2599818" cy="11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8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The </a:t>
            </a:r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r>
              <a:rPr lang="pl-PL" dirty="0" err="1" smtClean="0"/>
              <a:t>task</a:t>
            </a:r>
            <a:r>
              <a:rPr lang="pl-PL" dirty="0" smtClean="0"/>
              <a:t> </a:t>
            </a:r>
            <a:r>
              <a:rPr lang="pl-PL" dirty="0" err="1" smtClean="0"/>
              <a:t>runner</a:t>
            </a:r>
            <a:endParaRPr lang="pl-PL" dirty="0" smtClean="0"/>
          </a:p>
          <a:p>
            <a:pPr marL="0" indent="0">
              <a:buNone/>
            </a:pPr>
            <a:r>
              <a:rPr lang="en-US" dirty="0">
                <a:latin typeface="+mj-lt"/>
              </a:rPr>
              <a:t>In one word: automation. The less work you have to do when performing repetitive tasks like </a:t>
            </a:r>
            <a:r>
              <a:rPr lang="en-US" dirty="0" err="1">
                <a:latin typeface="+mj-lt"/>
              </a:rPr>
              <a:t>minification</a:t>
            </a:r>
            <a:r>
              <a:rPr lang="en-US" dirty="0">
                <a:latin typeface="+mj-lt"/>
              </a:rPr>
              <a:t>, compilation, unit testing, </a:t>
            </a:r>
            <a:r>
              <a:rPr lang="en-US" dirty="0" err="1">
                <a:latin typeface="+mj-lt"/>
              </a:rPr>
              <a:t>linting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, the easier your job becomes. After you've configured it, a task runner can do most of that mundane work for you—and your team—with basically zero effort.</a:t>
            </a:r>
            <a:endParaRPr lang="pl-PL" dirty="0">
              <a:latin typeface="+mj-lt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Grunt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4539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187</Words>
  <Application>Microsoft Office PowerPoint</Application>
  <PresentationFormat>Panoramiczny</PresentationFormat>
  <Paragraphs>40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Front-End Development</vt:lpstr>
      <vt:lpstr>Agenda</vt:lpstr>
      <vt:lpstr>Metronic</vt:lpstr>
      <vt:lpstr>Front-End frameworks</vt:lpstr>
      <vt:lpstr>Maintaining JavaScript components</vt:lpstr>
      <vt:lpstr>Node.js and npm</vt:lpstr>
      <vt:lpstr>Bower</vt:lpstr>
      <vt:lpstr>Too many things to do</vt:lpstr>
      <vt:lpstr>Grunt</vt:lpstr>
      <vt:lpstr>Unit testing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Projects</dc:title>
  <dc:creator>Rafał Borowiec</dc:creator>
  <cp:lastModifiedBy>Artur Stępień</cp:lastModifiedBy>
  <cp:revision>16</cp:revision>
  <dcterms:created xsi:type="dcterms:W3CDTF">2014-06-12T06:06:00Z</dcterms:created>
  <dcterms:modified xsi:type="dcterms:W3CDTF">2014-07-15T13:17:47Z</dcterms:modified>
</cp:coreProperties>
</file>