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1"/>
  </p:notesMasterIdLst>
  <p:handoutMasterIdLst>
    <p:handoutMasterId r:id="rId52"/>
  </p:handoutMasterIdLst>
  <p:sldIdLst>
    <p:sldId id="330" r:id="rId2"/>
    <p:sldId id="331" r:id="rId3"/>
    <p:sldId id="358" r:id="rId4"/>
    <p:sldId id="396" r:id="rId5"/>
    <p:sldId id="397" r:id="rId6"/>
    <p:sldId id="398" r:id="rId7"/>
    <p:sldId id="456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8" r:id="rId16"/>
    <p:sldId id="407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57" r:id="rId37"/>
    <p:sldId id="429" r:id="rId38"/>
    <p:sldId id="430" r:id="rId39"/>
    <p:sldId id="431" r:id="rId40"/>
    <p:sldId id="432" r:id="rId41"/>
    <p:sldId id="433" r:id="rId42"/>
    <p:sldId id="458" r:id="rId43"/>
    <p:sldId id="459" r:id="rId44"/>
    <p:sldId id="434" r:id="rId45"/>
    <p:sldId id="435" r:id="rId46"/>
    <p:sldId id="436" r:id="rId47"/>
    <p:sldId id="446" r:id="rId48"/>
    <p:sldId id="447" r:id="rId49"/>
    <p:sldId id="258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3" d="100"/>
          <a:sy n="103" d="100"/>
        </p:scale>
        <p:origin x="28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332" y="-10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565" units="1/cm"/>
          <inkml:channelProperty channel="T" name="resolution" value="1" units="1/dev"/>
        </inkml:channelProperties>
      </inkml:inkSource>
      <inkml:timestamp xml:id="ts0" timeString="2017-04-02T12:56:31.2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9485 12382 0,'0'-20'16,"0"1"15,0 19-15,0 0-1,0-20-15,0 20 31,0-20-31,0 20 0,0-20 16,0 20 0,-20 0-16,20-20 15,0 20-15,-19 0 0,19-20 16,0 20-16,0 0 15,-20 0-15,20-19 0,0 19 16,0-20 0,0 20-16,-20 0 15,20 0-15,0-20 0,-20 20 16,0 0-16,20 0 0,0-20 0,0 20 0,0-20 15,-20 20-15,20 0 0,0 0 16,-19 0-16,19-20 0,0 20 16,-20 0-16,0 0 0,20 0 15,-20 0 1,20 0-16,-20 0 15,0-20 1,20 20-16,-19 0 16,19 0-16,0 0 0,-20 0 0,20-19 0,-20 19 15,0 0-15,20 0 0,-20 0 0,20 0 0,-20 0 16,0-20-16,20 20 0,-19 0 0,19 0 0,-20 0 0,20 0 15,-20 0-15,0 0 0,20 0 0,-20 0 16,20-20-16,-20 20 0,1 0 0,19 0 0,0 0 16,-20 0 15,20 0-16,-20 0-15,20 0 16,-20 0-16,0 0 0,20 0 0,-20 0 16,20-20-16,-20 20 0,1 0 0,19 0 0,-20 0 0,20 0 15,-40-20-15,40 20 0,-20 0 16,20 0-16,-20 0 0,20 0 0,0 0 15,-19 0-15,-1 0 16,20 0 0,-20 0-16,20 0 15,-20 0-15,0 0 0,20 0 16,-20 0-16,20 0 0,-20 0 0,20 0 0,-19 0 0,-1 0 15,20 0-15,-20 0 0,20 0 0,-20 0 0,0 0 0,20 0 0,-20 0 16,20 0-16,-19 0 0,19 0 0,-20 0 0,0 0 0,20 0 0,-20 0 16,20 0-16,-20 0 0,0 0 0,20-20 0,0 20 0,-19 0 15,19 0-15,-20 0 0,20 0 0,-20 0 0,0 0 0,20 0 16,-20 0-16,20 0 0,-20 0 0,0 0 15,20 0-15,-19 0 0,19 0 16,0 0-16,-20 0 16,20 0-16,-20 0 15,0 0-15,20 0 16,-20 0-16,0 0 0,20 20 0,-19-20 15,19 0-15,-20 0 0,20 0 0,-20 0 0,0 0 16,20 0-16,-20 0 0,20 20 0,0-20 0,-39 0 0,39 0 16,0 0-16,-20 0 0,20 0 15,-20 0-15,20 20 16,-20-20-16,0 0 15,20 0-15,0 0 0,-20 0 16,20 0-16,-20 20 0,1-20 0,19 20 16,-20-20-16,20 0 0,-20 0 0,0 0 0,0 0 15,20 0-15,-20 19 0,1-19 0,19 0 0,-20 0 0,0 0 0,0 0 16,20 0-16,-20 0 0,0 0 0,20 20 0,-20-20 0,20 0 0,-19 0 15,19 20-15,-20-20 0,20 0 16,-20 0 62,20 20-78,-20-20 0,20 0 16,0 20-1,-20-20 16</inkml:trace>
  <inkml:trace contextRef="#ctx0" brushRef="#br0" timeOffset="1299.0741">7422 12065 0,'0'0'156,"0"20"-156,-20-20 0,20 0 0,0 19 0,0 1 0,-20-20 16,20 0-16,-20 20 0,20-20 0,0 20 0,-20-20 15,20 0-15,0 20 0,0-20 0,0 20 0,-20-20 0,20 0 16,0 20-16,-20-20 0,20 0 0,20 0 187,-20 19-187,0-19 16,0 20-1,20-20-15,-20 0 0,0 0 0,20 20 16,0-20-16,-20 0 0,0 0 15,20 0-15,-20 0 0,20 20 0,-1-20 0,-19 0 16,20 0-16,-20 0 0,20 0 0,-20 0 0,20 0 0,0 0 0,0 0 16,-20 0-16,19 0 0,1 0 0,-20 0 0,20 0 0,-20 0 0,20 0 15,0 0-15,-20 0 0,20 0 0,-20 0 0,20 0 0,-1 0 16,1 0-1,-20 0 1,20 0 0,-20 0-1</inkml:trace>
  <inkml:trace contextRef="#ctx0" brushRef="#br0" timeOffset="3338.191">10061 11946 0,'0'0'16,"0"0"77,0 0-93,-20 20 16,20-1-16,0-19 0,0 20 0,0-20 15,0 0-15,0 20 0,0 0 0,-20-20 16,20 20-16,-20-20 0,20 20 0,-20-20 16,20 19-16,0 1 0,0-20 0,0 0 0,0 20 0,-19-20 15,19 0-15,0 0 0,0 20 0,-20-20 0,20 20 16,-20-20-16,20 0 0,0 0 78,0 20-78,-20-20 31,20 0-31,0 0 94,20 0-94,0 20 15,-20-20-15,20 0 0,-20 0 0,0 0 0,19 0 0,1 0 16,-20 19-16,20-19 0,-20 0 0,20 0 0,-20 0 0,40 20 15,-21-20-15,1 0 0,-20 0 0,20 0 0,-20 0 0,20 0 16,0 20-16,-20-20 0,20 0 0,-20 0 0,20 0 0,-20 0 16,0 0-16,19 0 0,1 0 0,-20 20 15,0-20 1,0 20-1,0-20 1,0 20 0,0-20-16,0 19 15,0-19-15,-20 0 0,20 20 16,0-20-16,0 0 0,-19 0 0,19 0 15,0 20 1,-20-20-16,20 0 0,-20 0 0,20 0 16,-20 20-16,20-20 0,-20 0 0,20 0 15,-20 0-15,0 20 0,1-20 0,19 0 0,-40 0 0,40 0 16,-20 0-16,20 20 0,-40-20 0,40 0 0,-19 0 0,19 0 15,-20 0-15,0 0 0,20 0 0,-20 0 0,0 0 0,0 0 0,20 0 16,-20 0-16,20 0 0,-19 0 0,19 0 140,0-20-140,0 20 16,0-20 0</inkml:trace>
  <inkml:trace contextRef="#ctx0" brushRef="#br0" timeOffset="4540.2596">10061 11985 0,'0'0'125,"20"0"-110,-20 0-15,19 0 0,-19 0 0,20-19 16,0 19-16,-20 0 0,20 0 0,-20 0 0,20 0 15,0 0-15,-20 0 0,20 0 0,-20 0 0,39 0 0,-39 0 16,20 0-16,-20 0 0,20 0 0,0 0 0,0 0 0,-20-20 16,39 20-16,-39 0 0,20 0 0,0 0 15,0 0-15,-20 0 16</inkml:trace>
  <inkml:trace contextRef="#ctx0" brushRef="#br0" timeOffset="8940.5114">14605 12839 0,'0'0'218,"20"0"-202,0 0-16,-20 0 15,20 0-15,-20 0 16,19 0-16,-19-20 0,0 20 15,20 0 48,-20-20-48,20 20-15,-20 0 32,20 0-17,-20 0 48,20 0-32,0 0-16,-20 0 1,19 0-16,-19 0 16,20 0-16,-20 0 62,20 0-46,0 0 46,-20 0-15,20 0 0,-20 0-1,20 0-30,-1 0-16,1 0 16,-20 0-1,20 0-15,0 0 16,-20 0 31,20 0-32,-20 0 1,20 0-16,0 0 0,-20 0 31,19 0-31,-19 0 0,20 0 16,-20 0-16,20 0 15,0 0-15,-20 0 0,20 0 16,-20 0-16,20 0 15,-1 0-15,-19-20 0,20 20 16,-20 0-16,20 0 0,-20 0 0,0 0 0,20 0 16,0 0-16,-20 0 0,0-20 15,20 20-15,-20-20 0,0 20 16,0 0-16,0-19 0,20 19 0,-20 0 15,0-20-15,19 20 0,-19-20 16,20 20-16,-20-20 0,0 20 16,0-20-16,0 20 0,0 0 15,0-20-15,0 1 16,20 19-16,-20 0 0,0-20 15,0 20 1,0-20-16,0 20 16,0-20-1,0 0-15,0 20 16,0-20-16,0 20 0,0-20 15,0 20-15,0-19 0,-20 19 0,20 0 0,-20-20 0,20 20 16,0 0-16,0-20 0,-19 20 0,19 0 0,0-20 16,-20 20-16,20 0 0,0-20 0,-20 20 0,20 0 15,-20 0-15,20-20 0,0 20 0,-20 0 0,20 0 16,0 0-16,0-19 0,-20 19 15,20-20-15,-20 20 0,20 0 16,0 0-16,-19-20 16,19 20-16,-20 0 0,20 0 0,0 0 15,0-20-15,-20 20 0,20 0 16,-20 0-16,20 0 0,0-20 0,-20 20 15,20-20-15,0 20 0,-20 0 16,20 0-16,0 0 16,-19 0-16,-1 0 0,20 0 15,0-19-15,-20 19 0,20 0 0,-20 0 16,0 0-16,20 0 0,-20 0 15,20 0-15,0 0 0,-20 0 16,20 0-16,-19 0 0,-1 0 0,20 0 16,-20 0-16,20 0 0,-20 0 0,0 0 15,20 0-15,-20 0 0,20 0 0,-19 0 0,19 0 16,-20 0-16,0 0 15,20 0-15,-20 0 0,20 0 32,-20 0-32,0 0 0,20 0 15,-19 0-15,19 0 0,-20 0 0,0 0 16,20 0-1,0 19-15,-20-19 16,20 0 46,0 0-62,-20 0 16,20 20-16,0-20 0,-20 0 0,20 0 0,-20 20 16,20-20-16,0 0 0,-19 0 0,19 0 15,0 20 1,-20-20-16,20 20 31,0-20-15,0 20-16,0-20 15,0 19-15,0 1 16,0-20-16,-20 0 0,20 20 0,0-20 15,0 20-15,0-20 0,0 20 16,0 0-16,0-20 16,0 19-16,0-19 0,0 20 15,0 0-15,0-20 0,0 20 16,0-20-16,0 20 15,0-20-15,0 20 16,0 0-16,0-20 16,0 19-16,0-19 0,20 0 0,-20 20 15,0 0-15,0-20 0,0 20 16,0-20-1,20 0-15,-20 20 0,0-20 16,0 0-16,19 20 16,-19-1-16,20-19 15,-20 0-15,0 20 16,0-20-16,0 0 15,0 20-15,20-20 0,-20 0 16,0 20-16,20-20 0,-20 20 16,20-20-16,-20 0 0,0 20 15,20-20-15,-20 0 0,0 19 0,20-19 16,-20 0-16,19 0 0,-19 20 0,20-20 15,-20 0-15,0 0 0,20 0 0,-20 0 16,20 0-16,0 20 0,-20-20 16,20 0-16,-20 0 0,19 0 15,-19 0-15,20 0 0,0 0 16,-20 0-16,20 0 15</inkml:trace>
  <inkml:trace contextRef="#ctx0" brushRef="#br1" timeOffset="27906.5962">11668 13771 0,'-20'0'188,"20"0"-173</inkml:trace>
  <inkml:trace contextRef="#ctx0" brushRef="#br1" timeOffset="30440.7411">11628 13771 0,'-19'0'0,"-1"0"15,20 0 17,-20 0-1,20-20-31,0 20 15,-20 0 1,0 0 0,20 0-1,0 0 1,-20 0 15,20-19-31,0 19 16,-19 0-1,19 0 1,0 0-1,-20 0 1,0 0 0,20-20-1,0 20 16,0-20-31,0 20 16,-20 0 0,20-20-16,0 20 15,0 0-15,0-20 0,0 0 16,-20 20-16,20 0 15,0-19-15,0 19 0,0-20 16,-20 20 0,20 0-16,0-20 15,0 0 1,0 20-1,0-20 1,0 20-16,0-20 16,0 1-1,0 19 1,-20 0-1,20-20-15,0 20 16,0-20 0,0 20 15,0-20-31,0 0 15,0 20 1,0-20 15,0 20-31,0-20 16,0 1-1,0 19-15,0-20 0,0 20 16,0-20-16,0 20 0,0-20 16,0 0-16,0 20 0,0-20 15,0 20-15,0-19 63,0 19-32,0-20-16,0 20 1,0-20 46,20 20-62,-20 0 16,0 0-16,20 0 16,-20-20-16,0 20 0,20 0 15,-20 0-15,0-20 16,20 20-16,0 0 47,-20 0-47,20 0 15,-20 0 1,19 0-16,-19 0 0,0-20 0,20 20 0,0 0 15,-20 0-15,20 0 0,-20 0 0,20 0 0,0 0 16,-20-20-16,19 20 0,-19 0 0,20 0 0,-20 0 16,20 0-16,0 0 0,-20 0 0,20 0 0,-20 0 15,20 0-15,0 0 0,-20 0 16,19 0-16,-19 0 140,20 0-124,-20 0-16,0 0 15,20 0-15,0 0 16,-20 0-16,0 0 0,20 0 16,-20 20-16,0-20 15,0 20-15,0-20 16,20 0-16,-20 20 0,19-20 0,-19 0 15,0 0-15,0 20 0,0 0 0,20-20 16,-20 20-16,0-20 16,20 0-16,-20 0 0,0 19 0,0-19 15,0 20-15,0-20 0,0 20 16,0-20 15,20 0-31,-20 20 16,20-20 15,-20 0-31,0 20 15,0 0-15,0-20 0,0 19 16,0-19-16,0 0 16,0 20-16,0-20 0,0 20 15,0 0-15,0-20 16,0 20-16,20-20 15,-20 20-15,0-20 16,0 20 0,0-20 15,0 19-31,0-19 15,19 0-15,-19 20 16,0-20-16,0 20 0,0 0 47,0-20-47,0 20 15,0-20-15,0 0 16,0 20 0,0-1-16,-19-19 0,19 0 0,0 20 15,-20-20-15,0 0 16,20 20-16,0-20 0,0 0 15,-20 0-15,20 20 0,-20-20 16,20 20-16,0-20 16,-20 0-16,20 0 0,0 20 15,-19-20-15,19 0 16,0 0-16,-20 0 0,20 0 15,0 19-15,-20-19 0,20 20 0,-20-20 0,20 0 16,-20 0-16,20 0 0,-20 0 16,1 0-16,19 0 202</inkml:trace>
  <inkml:trace contextRef="#ctx0" brushRef="#br1" timeOffset="33804.9335">16391 13871 0,'-20'0'63,"0"0"-63,20-20 15,0 20-15,-20 0 0,20 0 0,-19 0 16,-1 0-16,20 0 0,-20 0 0,20 0 0,-20 0 0,20 0 0,-20 0 16,0 0-16,0 0 0,1 0 0,-1 0 15,20 0-15,-20 0 0,20 0 0,0-20 0,-20 20 0,0 0 16,20 0-16,-20 0 0,20-20 0,0 20 0,-19 0 15,-1 0-15,20 0 32,-20-20-32,20 20 15,-20 0 1,20 0-16,0-20 15,-20 20-15,20 0 16,0-20-16,-20 20 16,20 0 15,0-19-31,0 19 15,0-20-15,0 20 16,0-20 0,-19 20-16,19-20 0,0 20 15,0-20-15,0 20 16,0-20-16,0 20 15,-20-19-15,20-1 16,0 20-16,-20 0 0,20-20 0,0 20 16,0-20-16,0 20 15,0-20-15,0 20 0,0-20 0,0 20 16,0-19-16,0 19 15,0-20-15,0 0 16,0 20-16,0-20 0,0 20 16,0-20-16,0 0 0,0 20 15,0-20-15,0 20 0,0-19 0,0 19 16,-20 0-16,20-20 0,0 0 0,0 20 15,0-20-15,0 20 0,0-20 16,0 0 0,0 20-16,0-19 15,0 19-15,20-20 0,-20 20 16,0 0-16,0-20 0,0 0 15,20 20-15,-20 0 0,0 0 0,20 0 16,-20 0-16,0-20 0,0 20 16,19 0-16,1 0 15,-20-20-15,20 20 16,-20 0-16,0-20 0,20 20 0,0 0 0,-20 0 0,20 0 15,-20 0-15,19 0 0,1 0 0,0 0 0,-20 0 16,40 0-16,-40 0 0,20-19 0,-20 19 0,19 0 0,-19 0 16,20 0-16,0 0 0,-20 0 0,20 0 0,-20 0 0,20 0 0,0 0 15,-20 0-15,20 0 0,-20 0 0,39 0 0,-39 0 0,20 0 0,0 0 16,0 0-16,-20 0 0,20 0 0,-20 0 0,19 0 15,-19 0-15,20 0 0,0 0 16,-20 0 0,0 19-16,20-19 15,-20 0-15,0 0 0,0 20 0,20-20 16,-20 0-16,0 0 0,20 0 0,-20 20 15,0-20-15,20 0 0,-20 0 0,19 40 0,-19-40 16,0 0-16,20 20 0,0-20 0,-20 0 0,0 0 16,20 20-16,-20-1 0,0-19 0,20 20 15,-20-20-15,20 0 0,-20 20 0,0-20 16,0 20-16,0-20 0,0 20 0,19-20 15,-19 0-15,0 20 0,0-20 0,0 19 16,20 1-16,-20-20 0,0 20 16,0-20-16,0 20 15,0 0-15,0-20 16,0 20-16,0-20 0,0 20 15,20-20-15,-20 0 0,0 19 0,0 1 16,0-20-16,0 20 0,0-20 16,0 20-16,0 0 0,0-20 0,0 20 15,0-20-15,0 19 0,-20-19 16,20 0-16,0 20 0,0 0 0,0-20 15,0 0-15,0 20 16,0-20-16,0 20 62,0 0-46</inkml:trace>
  <inkml:trace contextRef="#ctx0" brushRef="#br1" timeOffset="38519.203">17403 13196 0,'0'0'47,"0"0"-32,20 20-15,-20-20 16,0 0-16,0 20 0,0-20 15,0 19 1,0 1-16,20-20 16,-20 0-16,19 0 15,-19 20-15,0-20 0,0 20 16,0 0-16,0-20 0,0 0 0,0 20 0,20-20 15,-20 0-15,0 19 0,0-19 0,0 20 16,0 0-16,0-20 0,0 20 16,20-20-16,-20 0 0,0 20 0,0 0 15,0-20-15,0 0 0,0 20 16,0-20-1,0 19-15,0-19 16,0 20-16,20 0 0,-20-20 16,0 20-16,0-20 15,20 0-15,-20 20 0,0-20 0,0 20 16,0-1-16,0-19 0,0 20 15,0-20 32,20 0-31</inkml:trace>
  <inkml:trace contextRef="#ctx0" brushRef="#br1" timeOffset="39892.2815">17800 13097 0,'0'0'94,"20"0"-94,-20 0 0,39 0 0,-39 0 15,20 0-15,0 0 0,0 0 0,0 0 0,-20-20 0,20 20 0,-1 0 0,21 0 16,-40 0-16,20 0 0,20 0 0,-20 0 0,-1 0 0,1 0 0,-20 0 0,40 0 16,-20 0-16,0 0 0,19 0 0,21 0 0,-40 0 15,-20 0-15,19 0 0,1 0 0,0 0 0,-20 0 16,0 0-16,0 20 93,0-1-93,0-19 16,0 20 0,-20-20-16,20 20 0,-20-20 0,20 0 0,-19 20 0,19-20 15,0 20-15,-20-20 0,0 0 0,20 20 0,-20-20 0,0 20 16,0-20-16,20 0 0,0 19 0,-19-19 0,19 0 15,-20 0-15,0 20 0,20-20 0,-20 0 0,20 20 0,-20-20 16,20 0-16,0 0 0,-20 20 0,1-20 0,19 0 0,0 0 0,-20 0 16,20 0-16,-20 0 0,20 20 0,-20-20 0,20 0 15,-20 20-15,20-20 0,-20 0 0,20 0 16,0 0-16,-20 19 0,20-19 15,-19 0-15,19 20 0,-20-20 0,20 0 16,0 0-16,0 20 0,-20-20 0,20 20 16,-20-20-16,20 0 0,0 20 31,0-20-16,0 20 1,0 0 0,0-20 15</inkml:trace>
  <inkml:trace contextRef="#ctx0" brushRef="#br1" timeOffset="40730.3296">18157 13255 0,'20'0'0,"0"0"47,-20 0-47,20 0 0,-20 0 15,19 0-15,1 0 16,-20 0-16,0 0 0,20 0 0,-20 0 0,20 20 15,-20-20-15,0 20 0,20-20 0,0 0 0,-20 0 16,19 0-16,-19 20 16,20-20-16,0 0 0,-20 0 0,0 0 0,20 0 15,-20 20-15,0-20 0,20 0 16,-20 20-16,0-20 15,20 0-15,0 0 63,-20 0-48,19 0 1,-19 0-16,20 0 16,-20 19-16,20-19 31</inkml:trace>
  <inkml:trace contextRef="#ctx0" brushRef="#br1" timeOffset="41619.3805">17840 13573 0,'0'0'15,"19"-20"-15,-19 20 16,20 0-16,0 0 0,-20 0 0,0 0 0,20 0 15,-20 0-15,20 0 0,0 0 0,-20 0 0,19 0 0,-19 0 0,20 0 16,-20 0-16,20 0 0,0 0 0,-20 0 0,20 0 0,20 0 16,-40 0-16,19 0 0,21 0 0,-20 0 0,0 0 0,19 0 15,-19 0-15,0 0 0,0 0 0,0 0 0,0 0 0,-1 0 0,1 0 0,-20 0 16,20 0-16,0 0 0,0 0 0,20 0 0,-40 0 0,19 0 15,-19 0-15,20 0 0,0 0 0,-20 0 0,20 0 0,-20 0 16</inkml:trace>
  <inkml:trace contextRef="#ctx0" brushRef="#br1" timeOffset="42934.4557">18256 13732 0,'-20'0'15,"20"0"-15,-19 0 0,19 0 16,0-20 0,-20 20-16,0 0 0,20 0 15,-20 0-15,20 0 47,0 20-31,-20-20-16,20 0 0,-20 0 0,20 19 15,-19-19-15,19 0 0,0 0 16,-20 0-16,20 20 0,0 0 15,-20-20-15,0 0 0,20 20 16,0-20 0,0 0-16,-20 0 0,20 20 15,0-20-15,0 0 16,-20 0-16,20 20 15,0 0-15,0-20 16,0 19-16,-20-19 16,20 0-16,0 20 0,0 0 0,0-20 31,0 20-31,0-20 15,20 0 1,-20 20 0,20-20-16,-20 0 0,0 0 0,20 20 15,0-20-15,-20 0 0,20 19 16,-20-19-16,20 0 0,-1 0 0,-19 0 15,20 0-15,-20 20 0,20-20 0,-20 0 16,20 0-16,0 0 0,-20 0 0,20 0 0,-20 0 16,19 0-16,1 0 0,0 0 0,-20 0 15,20-20-15,0 20 0,-20 0 0,20 0 16,-20 0-16,19 0 0,-19 0 0,20-19 15,0 19-15,-20 0 16,20-20-16,-20 20 0,20 0 16,-20 0-16,20 0 0,-20-20 15,0 0 1,0 20-16,0 0 15,0-20-15,0 20 16,0-20 0,0 1-1,0 19-15,0-20 16,0 20-16,0-20 15,0 20-15,-20 0 0,20 0 0,0-20 16,-20 20-16,20 0 0,-20 0 16,0-20-16,20 20 0,-39 0 0,39 0 0,-20-20 15,20 20-15,-20 0 0,20-20 0,-20 20 0,0 0 0,20-19 16,-20 19-16,20 0 0,0 0 0,-19 0 0,19-20 0,-20 20 0,20 0 15,-20 0-15,20-20 0,0 20 0,-20 0 0,20-20 16,-20 20 0</inkml:trace>
  <inkml:trace contextRef="#ctx0" brushRef="#br1" timeOffset="44050.5196">18772 13295 0,'0'0'47,"20"0"-31,-20 0-16,20 0 0,0 0 0,-20 0 0,20 0 0,-1 0 0,-19 0 15,20 0-15,0 0 0,-20 20 0,20-20 0,0 0 0,0 20 0,-20-20 0,19 0 16,1 0-16,0 0 0,-20 20 0,20-20 0,-20 0 0,40 0 16,-40 19-16,20-19 0,-20 0 0,19 0 0,1 0 0,-20 20 15,0-20-15,0 20 0,20-20 0,-20 0 31,0 20-15,20-20-16,-20 0 0,0 20 0,0 0 16,0-20-16,0 20 15,0-20-15,0 19 0,0 1 0,-20-20 0,0 20 16,20-20-16,0 20 0,-20-20 0,20 20 0,0-20 0,-19 0 15,19 20-15,0-20 0,-20 0 0,20 19 0,0 1 0,-20-20 0,0 0 16,20 20-16,0-20 0,-20 20 0,0-20 0,20 0 0,-20 0 16,20 0-16,0 20 0,-19 0 0,-1-20 0,20 0 0,0 0 15,-20 0-15,20 19 0,0-19 0,0 0 0,0 20 16,0-20 31,20 0-47,-20 0 0,20 0 15,-20 0-15,19 0 0,-19 20 16,20-20-16,0 0 0,-20 0 15,0 0-15,20 0 0,-20 0 16,20 0 0</inkml:trace>
  <inkml:trace contextRef="#ctx0" brushRef="#br1" timeOffset="45280.5899">19348 13017 0,'0'0'16,"0"20"-16,0 0 16,20-20-16,-20 0 0,0 20 0,0-20 0,0 20 0,0-20 15,0 0-15,0 19 0,0 1 0,0-20 0,19 0 0,-19 20 16,0-20-16,0 20 0,0 0 0,0-20 15,0 20-15,0-20 0,0 20 0,0-20 0,0 19 0,0 1 16,0-20-16,20 20 0,0-20 0,-20 20 0,0 0 16,0 0-16,0-1 0,0 1 0,0-20 0,0 20 0,0-20 15,0 20-15,0 0 0,0 0 0,0-20 0,0 20 0,0-20 16,0 19-16,0 1 0,0-20 0,0 20 0,0-20 0,0 20 15,0 0-15,0-20 0,0 20 0,20-20 0,-20 0 16,0 19-16,0-19 0,0 20 16,0 0-16,0-20 0,0 20 15,0-20-15,0 0 0,20 0 0,-20 20 16,0 0-16,0-20 0,0 0 0,0 19 15,0-19-15,20 0 0,-20 20 0,0-20 16,0 20 0,0 0-16,0-20 15,19 20-15,-19-20 0,0 0 0,0 20 16,0 0-16,0-20 15,0 19-15,0-19 0,20 0 16,-20 20-16,0-20 0,0 0 0,0 20 16,0 0-16,0-20 0,20 20 15</inkml:trace>
  <inkml:trace contextRef="#ctx0" brushRef="#br1" timeOffset="45984.6302">19308 13434 0,'0'0'46,"20"0"-30,-20 0-16,20 0 0,0 0 0,-20 0 0,19 0 16,-19 0-16,20 0 0,0 0 0,0 0 0,0 0 0,0 0 0,-1 0 15,-19 0-15,40 0 0,-40 0 0,20 0 0,0 0 0,0 0 0,-20 0 0,19 0 16,1 0-16,0 0 0,0 0 0,0 0 0,0 0 0,-20 0 0,20 0 15,-1 0-15,-19 0 0,20 0 0,-20 0 0,20 0 16</inkml:trace>
  <inkml:trace contextRef="#ctx0" brushRef="#br1" timeOffset="61745.5316">9604 14208 0,'0'-20'62,"-19"20"-46,-1 0 0,20 0 93,0 0-62,-20 0 93,20-20-124,0 20-1,0 0-15,-20 0 16,0 0-16,20-20 15,0 20-15,0 0 16,-20 0-16,20 0 0,0-20 16,-20 20-16,20-19 15,-19 19 235,-1 0-250,20 0 15,-20 0-15,20 0 0,-20 0 0,0 0 16,20 0-16,-20 0 0,20 0 0,-19 0 16,19 0-16,-20 0 0,0 0 15,20 0 110,-20 0-109,20 0-1,-20 0 1,0 0-16,20 0 15,-19 0 1,19 0 0,-20 0-16,20 0 0,-20 0 15,0 0-15,20 0 0,-20 0 0,20 0 16,-20 0-16,20 0 0,-20 0 0,1 0 15,19 0-15,-20 0 0,20 0 16,-20 0-16,0 0 0,20 0 0,-20 0 16,20 0-16,-20 0 0,20 0 93,-19 0-93,-1 0 0,20 0 16,-20 0-16,20 0 0,-20 0 15,0 0-15,20 0 0,-20 0 0,20 0 0,-20 0 16,20 0-16,-19 0 0,-1 0 16,20 0-16,-20 0 0,20 0 0,-20 0 15,0 0-15,20 0 0,-20 0 16,20 0-16,-19 0 15,19 0-15,-20 0 0,0 0 16,20 0-16,-20 0 0,20 0 16,-20 0-16,0 0 0,20 0 15,0 0-15,-20 0 0,20 0 16,-19 0-16,19 0 15,0-20-15,-20 20 0,0 0 16,20 0-16,-20 0 16,20 0-1,0 0-15,-20 0 0,0 0 16,20 0-16,0-20 0,-19 20 15,19 0-15,-20 0 16,20 0 46,-20 0-62,0-20 16,20 20-16,-20 0 0,20 0 16,-20 0-16,1 0 0,19-20 0,-20 20 15,20 0-15,-20 0 0,20 0 16,-20 0-1,0 0 1,20 0 0,-20 0-1,20 0-15,-20 0 0,1 0 16,19 0-16,-20 0 0,20 0 15,-20 0-15,20 0 16,-20 0-16,0 0 0,20 0 0,-20 0 16,20 0-16,-19 0 0,-1 0 15,20 0-15,-20 0 16,20 0-16,-20 0 15,20 0-15,-20 0 16,0 0-16,20 0 16,-19 0-16,19 0 15,-20 0-15,0 0 16,20 0-16,-20 0 15,20 0-15,-20 0 0,20 0 0,-20 0 16,0 0-16,20 0 0,-19 0 0,19 0 0,-20 0 0,20 0 16,-20 0-16,0 0 0,20 0 0,-20 0 15,20 0-15,-20 0 0,1 0 0,19 0 0,-20 0 16,20 0-16,-20 0 0,20 0 0,-20 0 15,0 0 1,20 0 124,-20 0-124,20 0-16,-20 0 16,20 20-16,-19-20 0,19 0 0,-20 0 0,20 0 15,0 20-15,-20-20 16,20 0-16,0 0 15,-20 0-15,0 0 16,20 20-16,0-20 16,0 0 140</inkml:trace>
  <inkml:trace contextRef="#ctx0" brushRef="#br1" timeOffset="63449.6289">7382 13910 0,'-20'0'141,"20"20"-141,0-20 15,0 20-15,0-20 16,-20 20-1,20 0 1,0-20 0,0 19-16,0-19 15,0 20-15,-20-20 16,20 20-16,0 0 15,0-20 1,0 0 0,0 20-1,0-20 79,0 20-94,0-1 16,0-19-16,0 0 249,20 0-233,-20 0-16,20 0 0,0 0 0,0 0 0,-20 0 15,20 0-15,-20 0 0,39 0 0,-39 0 0,20 0 0,20 0 16,-40 0-16,20 0 0,-1 0 0,1 0 0,0 0 0,0 0 16,0 0-16,-20 0 0,20 0 0,0 0 0,-20 0 15,19 0-15,-19 0 0,0 20 125</inkml:trace>
  <inkml:trace contextRef="#ctx0" brushRef="#br1" timeOffset="66137.7827">10497 14029 0,'0'0'171,"20"20"-155,-20-20-1,0 0-15,0 20 16,0 0-16,20-20 0,-20 0 0,0 20 16,0-20-16,20 0 15,-20 19-15,0 1 16,0-20-1,0 20 1,0-20 0,0 0-1,0 20 110,0-20-78,0 0 0,0 20-1,0-20-14,20 0-17,-20 0-15,20 0 16,-20 0-16,19 0 15,1 0 1,-20 0 0,0 20-16,20-20 15,-20 0 1,0 0-1,0 20-15,0-20 16,0 19 0,0 1-16,0-20 0,0 20 15,0-20 1,0 20-1,0-20-15,0 0 16,-20 0-16,0 0 16,20 0-16,-19 20 0,19-20 0,-20 0 0,0 0 15,20 0-15,-20 0 0,20 20 0,0-20 0,-20 0 0,20 0 0,0 0 0,-20 0 16,1 0-16,19 0 0,-20 0 0,0 0 0,0 0 15,20 0-15,-20 0 0,20 0 16,-20 0-16,20 19 31,0-19 0,-20 0-15</inkml:trace>
  <inkml:trace contextRef="#ctx0" brushRef="#br1" timeOffset="67485.86">10557 14049 0,'20'0'156,"-20"-20"-156,20 20 0,-20 0 15,19 0-15,1 0 0,-20 0 0,20 0 0,-20 0 16,20 0-16,-20 0 0,20 0 0,0 0 0,-20 0 0,19 0 0,-19 0 0,20 0 16,-20 0-16,20 0 0,-20-20 0,20 20 0</inkml:trace>
  <inkml:trace contextRef="#ctx0" brushRef="#br1" timeOffset="70880.0541">17066 15021 0,'0'20'0,"0"0"15,0-20-15,0 20 16,0 0-16,0 0 15,0-20-15,0 20 0,0-1 0,0 1 16,0-20-16,0 20 0,0-20 0,0 20 16,0-20-16,0 20 0,19 0 15,-19-20-15,0 19 0,0-19 0,0 20 16,0 0-16,0-20 0,20 20 0,-20-20 15,0 20-15,0-20 0,0 20 16,0-1-16,0-19 0,0 0 0,0 20 16,20-20 30</inkml:trace>
  <inkml:trace contextRef="#ctx0" brushRef="#br1" timeOffset="71872.1109">17522 14962 0,'0'0'125,"20"0"-125,0 0 16,-20 0-16,20 0 0,-20 0 15,19 0-15,1 0 0,-20 0 0,20 0 16,-20 0-16,20 0 15,-20 20-15,20-20 0,-20 0 16,20 0-16,-20 0 16</inkml:trace>
  <inkml:trace contextRef="#ctx0" brushRef="#br1" timeOffset="72192.1292">17720 15002 0,'0'0'0,"0"19"0,20-19 16,-20 0-16,20 0 0,-20 20 0,0-20 15,0 20-15,0-20 0,0 20 16,20-20-16,-20 0 0,0 20 0,0 0 16,-20-20-16,20 0 15,-20 0-15,20 20 0,0-20 0,-20 0 0,1 0 0,-1 0 16,20 0-16,-20 19 0,20-19 0,-20 0 0,0 0 0,-19 20 15,39-20-15,-20 0 0,20 20 0,-20-20 0,0 0 16,20 0-16,-20 0 0,20 0 0,-20 0 0,0 0 16,20 20 77,20-20-30,-20 0-63,20 0 0</inkml:trace>
  <inkml:trace contextRef="#ctx0" brushRef="#br1" timeOffset="73083.1801">17859 14704 0,'0'0'47,"0"20"-47,0-20 15,0 20-15,0 0 0,0-20 0,0 19 0,0-19 16,0 20-16,0-20 0,0 20 0,0 0 0,0 0 16,0-20-16,0 20 0,0-1 0,0-19 0,0 20 15,0-20-15,0 20 0,0 0 0,0-20 0,0 20 0,0-20 16,0 20-16,0-20 0,0 19 0,0 1 0,0-20 0,0 20 15,20 0-15,-20 0 16,0-20-16,0 20 0,20-20 16,-20 0-16,0 20 0,0-20 15,0 19-15,0-19 16,0 20-1,0-20 1,0 20 15,20-20-31</inkml:trace>
  <inkml:trace contextRef="#ctx0" brushRef="#br1" timeOffset="73869.2251">17899 14942 0,'0'0'47,"20"0"-47,-20 0 0,40 0 16,-21 0-16,-19 0 0,40 0 0,-20 0 15,0-20-15,-20 20 0,20 0 0,-20 0 0,20 0 0,-1 0 0,1 0 16,-20 0-16,20 0 0,-20 0 0,20 0 0,0 0 0,-20 0 0,20 0 15,-20 0-15,19 0 0,1 0 0,-20 0 0,20 0 0,-20 0 0,20 0 16,-20 0-16,0 0 109</inkml:trace>
  <inkml:trace contextRef="#ctx0" brushRef="#br1" timeOffset="74804.2786">17720 15319 0,'20'0'0,"-20"20"16,0-20-16,0 20 0,0-20 0,20 20 15,-20-1-15,20-19 0,-20 20 0,0-20 0,0 20 16,0 0-16,0-20 0,0 0 0,20 20 0,-20-20 0,20 20 16,-20-20-16,0 20 0,0-20 0,20 0 0,-20 19 0,0-19 15,0 20-15,0-20 0,0 20 0,19-20 16,-19 20-16,0-20 0,0 0 0,0 20 0,0-20 15</inkml:trace>
  <inkml:trace contextRef="#ctx0" brushRef="#br1" timeOffset="75801.3356">17820 15299 0,'0'0'78,"0"0"-78,20 0 0,-20-20 16,19 20-16,-19 0 0,20 0 0,-20-19 0,20 19 0,-20 0 15,20 0-15,-20 0 0,20 0 0,0 0 16,-20 0-16,0 0 47,19 0-47,-19 0 15,20 0 1,-20 0-16,0 19 31,0-19-31,0 0 0,20 0 16,-20 20-16,0-20 15,0 20-15,0 0 16,0-20-16,0 20 0,0-20 16,0 20-16,0-20 0,0 19 15,0 1-15,0-20 0,0 20 16,0-20-16,0 20 0,0 0 0,0-20 15,0 20-15,0-20 16,0 20-16,0-20 0,-20 0 31,20 0-31,-20 0 0,1 0 0,19 19 16,-20-19-16,0 0 0,0 0 0,0 0 0,20 0 0,-20 0 15,20 0-15,-39 0 0,39 0 0,-40 0 0,20 0 0,20 0 0,-40 0 16,21 0-16,-1 0 0,0 0 0,20 0 0,-20 0 0,0 0 16,20 0-16,-20 0 0,20 0 0,0 0 46,0 0-46,0 0 0,20-19 0,0 19 0,-20 0 0,20 0 16,0 0-16,0-20 0,-1 20 0,1 0 16,20 0-16,-20 0 0,-20 0 0,20 0 0,0 0 0,-20 0 0,19 0 15,-19 0-15,20 0 0,0 0 0,-20 0 0,20 0 16</inkml:trace>
  <inkml:trace contextRef="#ctx0" brushRef="#br1" timeOffset="76767.3909">18772 14684 0,'0'0'0,"0"20"16,0-20-16,0 20 0,0-20 0,-20 0 0,20 20 0,0-20 0,0 20 15,-20-1-15,20-19 0,-19 20 0,19-20 0,0 0 16,-20 40-16,20-40 0,0 20 0,-20 0 0,0-20 16,20 19-16,-20-19 0,20 20 0,0 0 0,-20-20 0,20 20 0,-19-20 15,19 0-15,0 20 0,0-20 0,-20 20 0,20-20 16,0 19-16,-20-19 0,20 20 0,0-20 0,0 20 15,0 0-15,0-20 16,0 0-16,0 20 0,0-20 16,-20 0-16,20 20 0,0-20 0,0 20 15,0-1-15,-20-19 0,20 0 0,0 20 0,0-20 16,0 20-16,0 0 0,-20-20 0,20 0 15,0 0-15,0 20 0</inkml:trace>
  <inkml:trace contextRef="#ctx0" brushRef="#br1" timeOffset="77433.429">18832 14982 0,'0'0'15,"0"0"1,20 0-16,-20 20 0,0-20 0,0 0 15,19 19-15,-19 1 0,20-20 0,-20 0 16,0 0-16,20 20 0,-20-20 0,0 20 16,0-20-16,20 20 0,-20 0 0,20-20 0,-20 0 15,0 20-15,20-20 0,-20 19 0,19-19 16,-19 0-16,0 20 0,20-20 0,0 20 0,-20-20 15,20 0-15,-20 0 0,0 0 0,0 20 0,0-20 16,20 0-16,0 0 62,-20 20-46</inkml:trace>
  <inkml:trace contextRef="#ctx0" brushRef="#br1" timeOffset="78539.492">18613 15279 0,'20'0'47,"-20"0"-32,0 20-15,20-20 0,-20 0 16,20 20-16,-20 0 0,20-20 15,-20 0-15,0 0 0,0 20 0,0-20 0,0 20 16,20-20-16,-20 19 0,0-19 0,19 0 16,-19 20-16,0-20 0,0 0 0,0 20 0,0-20 15,0 20-15,0 0 0,0-20 16,0 20-16,20-20 0,-20 0 15,0 20 1,0-1-16,0-19 16,0 20-1,0-20-15,0 20 0,0-20 31,0 20-15,0-20 0,0 20-16,-20-20 0,20 0 15,-19 0 1,38 0 109,-19 0-125,20 0 0,-20 0 0,20 0 0,-20 0 0,20 0 15,0 0-15,-20 0 0,20 0 0,0 0 0,-1 0 0,1 0 0,-20 0 16,20 0-16,0 0 0,-20 0 0,20 0 0,-20-20 0,20 20 0,-1 0 0,-19 0 15,20 0-15,-20 0 0,20 0 0,-20 0 0,20 0 0,0 0 16,-20 0-16,0 0 109,0 0-93</inkml:trace>
  <inkml:trace contextRef="#ctx0" brushRef="#br0" timeOffset="87918.0287">16192 15577 0,'0'0'15,"-19"0"17,19 0-17,-20 0 16,0 0-31,20 0 16,-20 0-16,0 0 16,20 0-16,-20 0 15,20-20-15,-19 20 0,19 0 0,0 0 16,-20 0-16,20-20 15,0 20-15,-20 0 16,20 0-16,-20 0 16,20-19-16,0-1 15,0 20-15,-20 0 16,20 0-16,0-20 31,0 20-31,-20 0 0,20 0 0,0-20 16,0 0-1,0 20-15,0 0 0,-19 0 16,19-20-16,-20 20 0,20-20 15,0 20-15,0 0 0,0-19 16,-20-1-16,20 20 16,0-20-16,0 20 0,0 0 15,-20 0-15,20-20 0,0 0 16,-20 20-1,20 0-15,0-20 16,0 20-16,0 0 0,0-19 16,0 19-16,-20-20 0,20 0 15,0 20 1,0-20-16,0 20 15,0-20 1,0 0-16,0 20 16,0-19-1,0 19 1,0-20-1,0 20-15,0-20 0,0 0 16,0 20-16,0 0 0,0-20 0,20 20 0,-20 0 0,0-20 16,0 20-16,0-20 0,20 20 0,-20 0 15,0-19-15,0 19 16,20 0-16,-20-20 0,0 20 15,0 0 1,20 0-16,-20-20 0,20 20 16,-20-20-16,0 20 0,19 0 15,-19-20-15,0 20 16,20 0-16,0 0 15,-20-20-15,20 20 0,-20 0 16,0-19-16,20 19 0,-20 0 0,20 0 0,-1 0 16,-19 0-16,20 0 0,-20 0 0,20 0 0,-20 0 15,20 0-15,0 0 0,0 0 16,-20 0-16,19 0 0,1 0 15,-20 0-15,20 0 16,-20 0-16,20 0 0,0 0 16,-20 0-16,20 0 0,-20 0 0,20 0 15,-20 0-15,19 0 0,1 0 0,0 0 16,-20 0-16,20 0 0,0 0 0,0 0 0,-20 0 0,19 0 15,1 0-15,0 0 0,-20 19 0,0-19 16,40 0-16,-40 0 0,20 0 0,-20 20 0,20-20 0,-20 0 16,19 20-16,-19-20 0,20 0 15,-20 20-15,20-20 0,0 0 16,-20 0-16,0 0 0,20 20 0,-20-20 15,0 0-15,20 0 0,-20 20 16,19-20-16,-19 0 16,0 19-1,20-19-15,-20 0 0,20 0 16,-20 20-16,0-20 0,0 0 15,20 0-15,-20 20 0,20-20 0,-20 20 16,0-20-16,0 0 16,0 20-1,20-20-15,-20 0 0,0 20 0,0-20 16,0 20-16,20-20 15,-20 19-15,0-19 16,19 0-16,-19 20 0,0-20 0,0 20 16,0-20-16,0 20 0,0-20 15,0 20-15,0-20 0,0 20 16,0-20-16,0 19 0,0 1 15,0-20-15,0 20 0,0-20 16,0 20-16,0-20 0,0 20 0,-19-20 0,19 0 16,0 20-16,0-20 0,-20 19 15,20-19-15,0 20 0,0 0 0,-20-20 0,20 0 16,-20 0-16,20 20 0,0-20 0,-20 0 0,20 20 15,0 0-15,-20-20 0,20 20 0,-20-20 0,20 0 0,-19 0 16,-1 0-16,20 0 0,-20 19 0,0-19 16,20 0-16,0 0 0,-20 0 0,20 0 0,-39 0 0,39 0 15,0 20-15,-20-20 0,20 0 0,-40 0 0,40 0 0,-20 0 16,20 20-16,-20-20 0,0 0 0,20 0 0,-19 0 15,19 0-15,-20 0 0,20 0 0,-20 0 16,20 20-16,-20-20 0,20 0 31,0 0 0,-20 0 1,20 0-17,-20 0 48</inkml:trace>
  <inkml:trace contextRef="#ctx0" brushRef="#br0" timeOffset="102126.8413">2461 13454 0,'-20'0'140,"20"0"-124,-20 20-16,0-20 0,20 20 15,-20-20-15,20 0 0,0 19 0,-20 1 0,20-20 16,-19 0-16,-1 20 0,20-20 0,-20 20 15,20-20-15,-20 20 0,0-20 0,20 20 0,0-20 16,0 0-16,-20 0 0,20 19 16,0-19-16,0 0 0,-20 20 0,20 0 15,0-20-15,0 0 0,-19 20 16,19-20-16,-20 20 0,20-20 0,0 0 15,0 20-15,-20-1 0,20-19 0,-20 20 16,0-20-16,20 20 0,0 0 16,0-20-16,-20 0 0,20 20 0,0-20 0,-19 0 0,19 20 15,0-20-15,0 20 0,-20-20 0,20 19 16,-20-19-16,20 20 0,0-20 15,0 20-15,0 0 0,-20-20 16,20 0-16,0 20 0,-20-20 16,20 0-16,0 20 0,0-20 0,0 19 0,-20-19 15,20 20-15,0-20 0,0 20 0,-19-20 16,19 0-16,0 0 0,0 20 0,-20 0 0,20-20 0,0 20 15,0-20-15,0 0 0,0 19 0,-20-19 0,20 0 16,-20 20-16,20 0 0,0-20 0,0 20 16,-20-20-16,20 0 0,0 0 0,0 20 0,0 0 15,0-20-15,-20 0 0,20 20 0,0-20 16,-20 0-16,20 19 0,0-19 0,0 0 0,0 20 15,0 0-15,-19-20 0,19 0 0,0 20 16,0-20-16,0 0 0,0 20 0,0 0 0,-20-20 16,20 19-16,0-19 0,0 20 15,0-20-15,0 20 0,0-20 0,0 20 16,0-20-16,-20 20 0,20-20 0,-20 0 15,20 20-15,0 0 0,0-20 0,0 19 16,0-19-16,0 0 0,0 20 0,0-20 16,0 20-16,0 0 15,0-20-15</inkml:trace>
  <inkml:trace contextRef="#ctx0" brushRef="#br0" timeOffset="103525.9214">1766 14625 0,'-20'19'0,"20"-19"15,0 20-15,0-20 16,0 20-16,0-20 0,0 20 16,0 0-16,0-20 15,0 20-15,0-20 0,0 20 16,0-1-16,0-19 0,0 20 15,0-20-15,0 20 16,0-20-16,0 20 0,0 0 16,0-20-16,0 20 0,0-20 15,0 19-15,0 1 0,0-20 16,0 20-16,0-20 0,0 0 0,0 20 15,0-20-15,0 20 16,0 0-16,0-20 0,0 19 16,0-19-16,0 20 15,0 0-15,0-20 16,0 20-16,0-20 0,0 20 0,0-20 15,0 20-15,0 0 0,20-20 16,-20 19-16,0-19 0,0 20 0,0 0 16,0-20-16,0 20 0,0-20 0,20 0 15,-20 20-15,0-20 0,0 20 0,0-1 16,0-19-16,0 0 0,0 20 0,0-20 15,0 20-15,0 0 16,0-20-16,0 20 16,20-20-16,-20 0 0,0 20 15,0-20-15,0 0 0,0 19 16,0 1-16,0-20 0,0 20 15,20-20-15,-20 0 0,0 20 16,0 0-16,0-20 16,19 20-16,-19-20 15,0 20-15,0-20 16,20 0-16,-20 0 0,0 19 15,20-19-15,-20 20 0,0-20 16,0 0-16,0 20 0,20-20 0,-20 0 16,20 0-16,-20 20 0,0 0 0,0-20 15,0 0-15,0 20 0,20-20 0,-20 0 16,0 19-16,0-19 0,0 0 0,0 20 0,20 0 15,-20-20-15,19 0 0,-19 20 16,0-20-16,0 0 0,0 20 0,20 0 16,-20-20-16,0 20 15,0-20-15,20 0 0,-20 0 0,0 19 16,0-19-16,0 20 15,20-20-15,-20 20 0,20-20 16,-20 0-16,0 20 0,0-20 16,0 20-16,20-20 15,-20 0-15,0 20 0,0-20 0,19 19 16,-19-19-16,0 20 0,20-20 0,-20 0 15,0 0-15,0 20 16,20-20-16,-20 20 0,0-20 16,0 0-16,0 20 0,20-20 0,-20 0 0,0 20 15,0-20-15,20 0 0,0 0 16,-20 20-16,0-20 15,0 19-15,19-19 0,-19 0 16,0 0 0,20 0-16,-20 20 0,0-20 15,0 0-15,20 0 16,0 0-1,-20 0 1,20 0-16,-20 20 0,0-20 16,20 0-1,-20 20-15,0-20 0,20 0 0,-20 0 16,0 20-16,19-20 15,-19 0 1,0 0-16,20 0 16,-20 20-16,0-20 0,20 0 15,0 0 1,-20 0-16,0 0 15,20 0-15,-20 19 0,0-19 0,20 0 16,-20 20-16,19-20 16,-19 0-1,0 0 1,20 0-1,-20 20-15,0-20 16,20 0 0,-20 0-1,20 0 1,-20 0-16,20 0 15</inkml:trace>
  <inkml:trace contextRef="#ctx0" brushRef="#br0" timeOffset="104703.9887">2461 16053 0,'0'0'109,"19"0"-109,-19 20 0,20-20 15,-20 0-15,0 0 0,20 0 0,-20 20 0,20-20 16,-20 20-16,0-20 0,20 0 0,-20 20 0,0-20 16,0 0-16,20 0 0,-20 20 0,0-20 0,20 0 15,-20 19-15,19-19 0,-19 20 0,0-20 0,20 0 16,-20 0 15,0 20-31,20-20 0,-20 0 16,20 0-1,-20 20 32,0 0-47,0-20 16,0 20-16,0-20 15,0 19-15,-20-19 16,20 0-16,0 20 0,0 0 15,-40-20-15,40 0 0,0 20 16,-19-20-16,19 0 0,0 20 0,-20-20 16,20 0-16,-20 20 0,0-20 0,20 20 0,0-20 15,-20 0-15,20 0 16,0 0-16,0 19 0,-20-19 0,20 0 15,-20 0 1,20 0 31,0 20-47,0 0 15</inkml:trace>
  <inkml:trace contextRef="#ctx0" brushRef="#br1" timeOffset="150120.5863">2619 15180 0,'0'0'171,"-19"0"-171,-1 0 16,20 0-16,-20 0 16,20 0-16,0 0 0,-20 0 15,20 0-15,-20 0 16,20 20-16,-20-20 0,20 0 15,0 0-15,-20 0 0,20 20 16,0-20-16,-19 0 16,19 0-16,-20 0 0,20 0 62,-20 0-46,20 20-16,0 0 15,0-20-15,0 0 16,-20 0-16,20 0 15,-20 0 17,20 19-32,-20-19 0,20 0 15,0 0-15,0 20 0,-19-20 31,19 0-31,0 0 16,-20 0-16,20 20 0,0 0 16,-20-20-16,20 0 15,0 0-15,-20 0 0,20 20 16,0-20-16,0 0 15,-20 20-15,20-20 16,0 19-16,0-19 0,-20 0 0,20 20 16,-20-20-16,20 0 15,0 0-15,-19 0 16,19 20-16,0-20 0,0 0 15,-20 20 1,20 0-16,0-20 16,-20 0-16,20 20 0,0-20 0,-20 0 15,20 0-15,0 20 16,0-20-16,-20 19 0,20-19 0,0 20 15,0-20 1,0 20-16,0-20 16,-20 0-16,20 20 15,0 0 1,-19-20-1,19 0-15,0 20 16,0-20-16,0 19 16,0-19-16,0 20 15,-20-20-15,20 20 0,0-20 16,0 0-16,-20 0 0,20 20 15,0-20-15,0 20 16,0 0-16,0-20 0,0 20 16,-20-20-16,20 0 15,0 19-15,0-19 16,0 20-16,-20 0 31,20-20-31,0 20 16,0-20-16,0 20 15,0 0 1,0-20-16,0 19 15,-20-19-15,20 20 16,0-20-16,0 20 16,0 0-16,0-20 0,0 0 0,0 20 15,-19-20-15,19 0 0,0 20 16,0 0-16,0-20 15,-20 0-15,20 19 16,0-19-16,0 20 0,0-20 16,0 0-16,0 20 0,0 0 15,0-20 1,0 20-1,0-20-15,0 20 16,0-1 0,0-19-16,0 20 15,0-20-15,0 20 16,0-20-16,0 20 15,0 0-15,0-20 16,0 20-16,0-20 16,0 19-1,0-19-15,0 20 0,0-20 16,0 20-1,20-20-15,-20 20 16,0-20-16,0 20 16,0-20-16,0 20 0,0-20 15,19 0-15,-19 20 0,0-20 16,0 19-1,0 1-15,20-20 0,-20 0 16,0 20-16,0-20 16,0 20-1,20-20-15,-20 0 16,0 20-1,0 0-15,20-20 16,-20 19-16,0-19 16,0 20-1,0 0 1,0-20-16,20 0 15,-20 20-15,0-20 16,0 20-16,0-20 0,0 0 0,20 0 16,-20 20-16,0-1 15,0-19-15,19 20 16,-19-20-1,0 0-15,0 20 16,0 0-16,20-20 0,-20 0 0,0 0 16,20 20-16,-20-20 15,0 20-15,20-20 0,-20 0 16,0 20-16,0-20 0,0 19 15,20-19-15,-20 20 0,0-20 16,20 0-16,-20 20 0,0-20 16,0 0-16,0 20 0,19-20 15,-19 20-15,0-20 16,20 0-16,-20 0 0,0 20 15,0-20 1,20 0-16,-20 19 16,0-19-16,20 0 15,-20 20 16,20-20-15,-20 0-16,0 0 0,0 20 16,20-20-16,-20 0 0,0 0 0,20 0 15,-20 0-15,0 20 0,19-20 0,-19 0 16,20 0-16,-20 20 0,0-20 15,20 20-15,-20-20 16,20 0 0,0 0-1,-20 0-15,0 0 0,20 0 16,-20 20-1,0-20 1,0 0-16,19 0 16,-19 19-16,0-19 0,0 20 15,0-20-15,20 0 0,0 0 16,-20 20-16,0-20 15,0 0-15,20 0 0,-20 0 16,0 20 0,20-20-16,0 0 0,-20 0 0,0 0 15,20 0 1,-20 0-1</inkml:trace>
  <inkml:trace contextRef="#ctx0" brushRef="#br1" timeOffset="151690.6762">2401 17006 0,'0'0'172,"20"0"-172,0 0 15,-20 0-15,20 20 16,-20-20-16,0 20 15,19-20-15,-19 0 0,20 0 16,-20 19-16,0 1 0,20-20 16,-20 0-16,0 20 15,20-20-15,-20 0 16,0 0 15,0 20-31,20-20 0,0 0 16,-20 20-1,0-20 1,0 20-1,0-20 1,0 19-16,0-19 0,0 20 16,-20-20-16,20 20 15,0-20-15,-20 0 0,20 20 16,-40-20-16,40 0 0,-20 0 0,20 0 15,-19 20-15,-1 0 0,20-20 0,-20 0 0,0 0 0,0 20 0,0-20 0,20 0 16,-39 0-16,39 0 0,-40 0 0,0 19 0,20 1 0,1-20 0,-1 0 0,-20 0 16,20 20-16,-19-20 0,-21 0 0,40 0 0,-19 20 0,-1-20 0,-20 0 0,40 20 15,1-20-15,-21 0 0,0 0 0,1 0 0,19 20 0,-40-20 0,60 0 16,-39 19-16,19-19 0,0 0 0,0 0 0,0 0 0,0 0 0,0 0 15,20 20-15,0-20 172,0 0-156</inkml:trace>
  <inkml:trace contextRef="#ctx0" brushRef="#br1" timeOffset="153536.7818">2619 16807 0,'0'0'16,"0"0"-16,0 20 15,0 0-15,0-20 0,0 20 16,0-20-16,0 20 0,0 0 0,0-1 16,0-19-16,0 20 0,0-20 0,0 20 15,0 0-15,0-20 0,0 20 0,0-20 0,0 20 16,0 0-16,0-20 0,0 19 0,0-19 0,0 20 15,0-20-15,20 20 0,-20 0 0,0-20 16,0 20-16,0-20 0,0 20 16,0-1-16,0-19 15,0 20-15,0-20 16,0 20-16,0-20 15,0 20 1,0 0-16,0-20 0,-20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1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5724644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04</a:t>
            </a:r>
            <a:endParaRPr lang="ko-KR" altLang="en-US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 병행 프로세스와 상호배제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병행 프로세스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상호배제와 동기화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상호배제 방법들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join </a:t>
            </a:r>
            <a:r>
              <a:rPr lang="ko-KR" altLang="en-US" dirty="0" smtClean="0">
                <a:solidFill>
                  <a:srgbClr val="0000FF"/>
                </a:solidFill>
              </a:rPr>
              <a:t>명령어 </a:t>
            </a:r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z="8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2" name="그림 11" descr="4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59"/>
            <a:ext cx="7830870" cy="139812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1196626" y="1628800"/>
            <a:ext cx="1890209" cy="22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6845" y="1448780"/>
            <a:ext cx="16651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아닌 정수값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7" name="그림 6" descr="4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663915"/>
            <a:ext cx="7380820" cy="404130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681790" y="2168860"/>
            <a:ext cx="675075" cy="13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401871" y="2033845"/>
            <a:ext cx="10801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종료 명령어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697125" y="4239090"/>
            <a:ext cx="450050" cy="8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436985" y="3924055"/>
            <a:ext cx="1665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병행 연산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하나로 결합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09451" y="3491017"/>
            <a:ext cx="50987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916705" y="5409220"/>
            <a:ext cx="46516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52301" y="5769260"/>
            <a:ext cx="509876" cy="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381872" y="4203664"/>
            <a:ext cx="514228" cy="4575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381872" y="5065515"/>
            <a:ext cx="514228" cy="4575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sz="8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7" name="그림 16" descr="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043735"/>
            <a:ext cx="8163496" cy="45905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1730" y="2528900"/>
            <a:ext cx="914400" cy="315035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41730" y="4115505"/>
            <a:ext cx="527915" cy="280745"/>
          </a:xfrm>
          <a:prstGeom prst="rect">
            <a:avLst/>
          </a:prstGeom>
          <a:noFill/>
          <a:ln w="3492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sz="8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4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728701"/>
            <a:ext cx="6084727" cy="4500499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3986935" y="4284095"/>
            <a:ext cx="0" cy="31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536885" y="4644135"/>
            <a:ext cx="13951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유일한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join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1590" y="5319210"/>
            <a:ext cx="5760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유입 정도와 유출 정도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유입 정도</a:t>
            </a:r>
            <a:r>
              <a:rPr lang="en-US" altLang="ko-KR" sz="14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in-degree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방향 그래프에서 들어오는 간선 수이고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유출 정도</a:t>
            </a:r>
            <a:r>
              <a:rPr lang="en-US" altLang="ko-KR" sz="14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out-degree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방향 그래프에서 나가는 간선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예를 들어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다음 그래프에서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S1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유입 정도 는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유출 정도는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5229200"/>
            <a:ext cx="1125125" cy="109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5247075" y="1583795"/>
            <a:ext cx="540000" cy="1980220"/>
            <a:chOff x="5247075" y="1583795"/>
            <a:chExt cx="540000" cy="1980220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5247075" y="1594510"/>
              <a:ext cx="54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247075" y="1583795"/>
              <a:ext cx="0" cy="19802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5247075" y="3564015"/>
              <a:ext cx="18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flipH="1">
            <a:off x="6327195" y="2444563"/>
            <a:ext cx="832461" cy="849422"/>
            <a:chOff x="5247075" y="1583795"/>
            <a:chExt cx="832461" cy="1980220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5247075" y="1594510"/>
              <a:ext cx="54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247075" y="1583795"/>
              <a:ext cx="0" cy="19802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5251536" y="3564015"/>
              <a:ext cx="828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5910719" y="3975578"/>
            <a:ext cx="405045" cy="285657"/>
          </a:xfrm>
          <a:prstGeom prst="rect">
            <a:avLst/>
          </a:prstGeom>
          <a:noFill/>
          <a:ln w="3492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22149" y="1485971"/>
            <a:ext cx="405045" cy="222124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22149" y="2308226"/>
            <a:ext cx="405045" cy="222124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1016605" y="4374105"/>
            <a:ext cx="5032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2726795" y="3903413"/>
            <a:ext cx="5032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3673350" y="2501843"/>
            <a:ext cx="5032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2726795" y="1695338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1826695" y="3474720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병행 문장 </a:t>
            </a: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하나의 프로세스가 여러 병렬 프로세스로 퍼졌다가 다시 하나로 뭉쳐지는 것을 나타냄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대표적인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다익스트라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(1965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제안한 </a:t>
            </a:r>
            <a:r>
              <a:rPr lang="en-US" altLang="ko-KR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parbegin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en-US" altLang="ko-KR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parend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일반적인 형태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>
              <a:buNone/>
            </a:pP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8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 descr="4-8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213865"/>
            <a:ext cx="7965885" cy="715877"/>
          </a:xfrm>
          <a:prstGeom prst="rect">
            <a:avLst/>
          </a:prstGeom>
        </p:spPr>
      </p:pic>
      <p:pic>
        <p:nvPicPr>
          <p:cNvPr id="10" name="그림 9" descr="4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978950"/>
            <a:ext cx="7407315" cy="3397851"/>
          </a:xfrm>
          <a:prstGeom prst="rect">
            <a:avLst/>
          </a:prstGeom>
        </p:spPr>
      </p:pic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5562110" y="4779150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7695657" y="4779150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2141729" y="4644135"/>
            <a:ext cx="16651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z="8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070" y="1043735"/>
            <a:ext cx="8250917" cy="4950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01970" y="5724255"/>
            <a:ext cx="4410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모든 문장을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S1; S2; ……;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Sn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;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같이 실행한 후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＋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826696" y="1628800"/>
            <a:ext cx="900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1781690" y="5139190"/>
            <a:ext cx="63007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2096726" y="4554125"/>
            <a:ext cx="63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2096725" y="2303875"/>
            <a:ext cx="63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2411760" y="3879050"/>
            <a:ext cx="900100" cy="0"/>
          </a:xfrm>
          <a:prstGeom prst="line">
            <a:avLst/>
          </a:prstGeom>
          <a:noFill/>
          <a:ln w="28575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2411760" y="2933945"/>
            <a:ext cx="900100" cy="0"/>
          </a:xfrm>
          <a:prstGeom prst="line">
            <a:avLst/>
          </a:prstGeom>
          <a:noFill/>
          <a:ln w="28575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6012160" y="1808820"/>
            <a:ext cx="900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6012160" y="4757005"/>
            <a:ext cx="900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192180" y="2776785"/>
            <a:ext cx="63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192180" y="4419110"/>
            <a:ext cx="63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rot="5400000" flipV="1">
            <a:off x="5411850" y="3815195"/>
            <a:ext cx="432000" cy="0"/>
          </a:xfrm>
          <a:prstGeom prst="line">
            <a:avLst/>
          </a:prstGeom>
          <a:noFill/>
          <a:ln w="28575">
            <a:solidFill>
              <a:srgbClr val="00B050"/>
            </a:solidFill>
            <a:prstDash val="sysDash"/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rot="5400000" flipV="1">
            <a:off x="7102020" y="3815195"/>
            <a:ext cx="432000" cy="0"/>
          </a:xfrm>
          <a:prstGeom prst="line">
            <a:avLst/>
          </a:prstGeom>
          <a:noFill/>
          <a:ln w="28575">
            <a:solidFill>
              <a:srgbClr val="00B050"/>
            </a:solidFill>
            <a:prstDash val="sysDash"/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121950" y="3609020"/>
            <a:ext cx="900100" cy="0"/>
          </a:xfrm>
          <a:prstGeom prst="line">
            <a:avLst/>
          </a:prstGeom>
          <a:noFill/>
          <a:ln w="28575">
            <a:solidFill>
              <a:srgbClr val="7030A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7848600" y="3595435"/>
            <a:ext cx="900100" cy="0"/>
          </a:xfrm>
          <a:prstGeom prst="line">
            <a:avLst/>
          </a:prstGeom>
          <a:noFill/>
          <a:ln w="28575">
            <a:solidFill>
              <a:srgbClr val="7030A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520" y="1657020"/>
            <a:ext cx="809625" cy="2000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084" y="4622705"/>
            <a:ext cx="6667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z="8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1358770"/>
            <a:ext cx="7830870" cy="4255907"/>
          </a:xfrm>
          <a:prstGeom prst="rect">
            <a:avLst/>
          </a:prstGeom>
        </p:spPr>
      </p:pic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4594145" y="1853825"/>
            <a:ext cx="117013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4594145" y="3338990"/>
            <a:ext cx="101297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z="8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6" y="1043735"/>
            <a:ext cx="6799868" cy="4815535"/>
          </a:xfrm>
          <a:prstGeom prst="rect">
            <a:avLst/>
          </a:prstGeom>
        </p:spPr>
      </p:pic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5292080" y="1718810"/>
            <a:ext cx="900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5292080" y="4689140"/>
            <a:ext cx="900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5869260" y="3203975"/>
            <a:ext cx="77297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5869260" y="4059070"/>
            <a:ext cx="63007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5562110" y="2303160"/>
            <a:ext cx="63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5562110" y="4374105"/>
            <a:ext cx="63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상호배제와 동기화</a:t>
            </a:r>
            <a:r>
              <a:rPr lang="en-US" altLang="ko-KR" dirty="0" smtClean="0"/>
              <a:t>(1.</a:t>
            </a:r>
            <a:r>
              <a:rPr lang="ko-KR" altLang="en-US" dirty="0" smtClean="0"/>
              <a:t>상호배제의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3870430"/>
          </a:xfrm>
        </p:spPr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상호배제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mutual exclusion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개념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병행 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 하나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공유 자원 사용 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동일한 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없도록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읽기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공유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해도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발생 않음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변수나 파일은 프로세스 별로 하나씩 차례로 읽거나 쓰도록 해야 하는데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 자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원을 동시에 사용하지 못하게 실행을 제어하는 방법 뜻 함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동기화는 순차적으로 재사용 가능한 자원을 공유하려고 상호작용하는 프로세스 사이에서 나타남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동기화로 상호배제 보장할 수 있지만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과정에서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교착 상태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발생할 수 있음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791580" y="4624674"/>
            <a:ext cx="80108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◆ </a:t>
            </a:r>
            <a:r>
              <a:rPr lang="ko-KR" altLang="en-US" sz="160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r>
              <a:rPr lang="en-US" altLang="ko-KR" sz="160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(Synchronization)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-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둘 또는 그 이상의 프로세스가 시간에 따라 실행 순서가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이루어져야 할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경우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이들 </a:t>
            </a:r>
            <a:r>
              <a:rPr lang="ko-KR" altLang="en-US" sz="160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</a:t>
            </a:r>
            <a:r>
              <a:rPr lang="ko-KR" altLang="en-US" sz="160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 순서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60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해야 하는 것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상호배제의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 lnSpcReduction="10000"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상호배제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구체적인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상호배제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조건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❶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두 프로세스는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공유 자원에 진입 불가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❷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영향 받지 않음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❸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공유 자원을 사용하는 프로세스만 다른 프로세스 차단 가능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❹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프로세스가 공유 자원을 사용하려고 너무 오래 기다려서는 안 됨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	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1540" y="1213755"/>
            <a:ext cx="6795755" cy="3284379"/>
            <a:chOff x="431540" y="1213755"/>
            <a:chExt cx="6795755" cy="3284379"/>
          </a:xfrm>
        </p:grpSpPr>
        <p:pic>
          <p:nvPicPr>
            <p:cNvPr id="8" name="그림 7" descr="4-13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540" y="1213755"/>
              <a:ext cx="6795755" cy="3284379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2141730" y="3350778"/>
              <a:ext cx="1215135" cy="40504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89210" y="3371998"/>
              <a:ext cx="1215135" cy="40504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2122425" y="1403775"/>
              <a:ext cx="4586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5472100" y="1403775"/>
              <a:ext cx="63007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636785" y="4161225"/>
            <a:ext cx="53105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임계자원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+mn-ea"/>
              </a:rPr>
              <a:t>critical resource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두 프로세스가 동시에 사용할 수 없는 공유 자원</a:t>
            </a:r>
            <a:endParaRPr lang="en-US" altLang="ko-KR" sz="1200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임계영역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+mn-ea"/>
              </a:rPr>
              <a:t>critical section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 : 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</a:rPr>
              <a:t>임계 자원에 접근하고 실행하는 프로그램 코드 부분</a:t>
            </a:r>
            <a:endParaRPr lang="ko-KR" altLang="en-US" sz="12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임계영역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개념</a:t>
            </a: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다수의 프로세스 접근 가능하지만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어느 한 순간에는 프로세스 하나만 사용 가능</a:t>
            </a:r>
          </a:p>
          <a:p>
            <a:pPr marL="457200" lvl="1" indent="0"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4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123855"/>
            <a:ext cx="6867525" cy="3524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23958" y="4149080"/>
            <a:ext cx="1788102" cy="6300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2141730" y="2708920"/>
            <a:ext cx="10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5247075" y="2708920"/>
            <a:ext cx="104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병행성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8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원리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8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이해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sz="18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병행 프로세스 수행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sz="18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관련하여 </a:t>
            </a:r>
            <a:r>
              <a:rPr lang="ko-KR" altLang="en-US" sz="18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상호배제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8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sz="1800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ko-KR" altLang="en-US" sz="1800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8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알아본다</a:t>
            </a:r>
            <a:r>
              <a:rPr lang="en-US" altLang="ko-KR" sz="18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8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800" b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임계영역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 이용한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상호배제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간편하게 상호배제 구현 가능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자물쇠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열쇠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관계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프로세스가 진입하지 못하는 임계 영역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자물쇠로 잠근 상태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프로세스가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열쇠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사용할 수 있는지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확인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하려고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동작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다른 프로세스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사용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동작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분류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4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023955"/>
            <a:ext cx="6867525" cy="34014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91680" y="3519010"/>
            <a:ext cx="2790310" cy="225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26270" y="5139190"/>
            <a:ext cx="1890210" cy="225025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826695" y="3248980"/>
            <a:ext cx="270030" cy="242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529103" y="3276120"/>
            <a:ext cx="270030" cy="24289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484061" y="4869160"/>
            <a:ext cx="270030" cy="242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6372200" y="4869160"/>
            <a:ext cx="270030" cy="24289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3041830" y="5724255"/>
            <a:ext cx="10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605922" y="4950222"/>
            <a:ext cx="270030" cy="261128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임계영역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병행 프로세스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영역 구분</a:t>
            </a: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영역의 조건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❶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상호배제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프로세스가 임계 영역에서 작업 중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다른 프로세스 임계 영역 진입 불가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❷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영역에 프로세스가 없는 상태에서 어떤 프로세스가 들어갈지 결정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❸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한정 대기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프로세스가 임계 영역을 무한정 기다리는 상황 방지 위해 임계 영역에 한 번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들어갔던 프로세스는 다음에 임계 영역에 다시 들어갈 때 제한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3662" indent="0"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4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268760"/>
            <a:ext cx="4860540" cy="27837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46675" y="2078850"/>
            <a:ext cx="1530170" cy="3600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02070" y="1801851"/>
            <a:ext cx="35103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2" lvl="0">
              <a:lnSpc>
                <a:spcPct val="150000"/>
              </a:lnSpc>
              <a:spcBef>
                <a:spcPct val="20000"/>
              </a:spcBef>
              <a:buClr>
                <a:srgbClr val="1F497D">
                  <a:lumMod val="60000"/>
                  <a:lumOff val="40000"/>
                </a:srgbClr>
              </a:buClr>
              <a:buSzPct val="130000"/>
            </a:pPr>
            <a:r>
              <a:rPr lang="en-US" altLang="ko-KR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※ </a:t>
            </a:r>
            <a:r>
              <a:rPr lang="ko-KR" altLang="en-US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조건을 </a:t>
            </a:r>
            <a:r>
              <a:rPr lang="ko-KR" altLang="en-US" sz="1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만족</a:t>
            </a:r>
            <a:r>
              <a:rPr lang="ko-KR" altLang="en-US" sz="1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하면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( </a:t>
            </a:r>
            <a:r>
              <a:rPr lang="en-US" altLang="ko-KR" sz="1000" dirty="0" smtClean="0">
                <a:solidFill>
                  <a:prstClr val="black"/>
                </a:solidFill>
                <a:latin typeface="+mn-ea"/>
              </a:rPr>
              <a:t>! 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= </a:t>
            </a:r>
            <a:r>
              <a:rPr lang="en-US" altLang="ko-KR" sz="1000" dirty="0" err="1">
                <a:solidFill>
                  <a:prstClr val="black"/>
                </a:solidFill>
                <a:latin typeface="+mn-ea"/>
              </a:rPr>
              <a:t>i</a:t>
            </a:r>
            <a:r>
              <a:rPr lang="en-US" altLang="ko-KR" sz="10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; </a:t>
            </a:r>
            <a:r>
              <a:rPr lang="en-US" altLang="ko-KR" sz="10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 sz="1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아니면 </a:t>
            </a:r>
            <a:r>
              <a:rPr lang="en-US" altLang="ko-KR" sz="1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벗어남</a:t>
            </a:r>
            <a:r>
              <a:rPr lang="en-US" altLang="ko-KR" sz="1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</a:t>
            </a:r>
            <a:r>
              <a:rPr lang="en-US" altLang="ko-KR" sz="1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나고</a:t>
            </a:r>
            <a:r>
              <a:rPr lang="en-US" altLang="ko-KR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조건을 </a:t>
            </a:r>
            <a:r>
              <a:rPr lang="ko-KR" altLang="en-US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만족</a:t>
            </a:r>
            <a:r>
              <a:rPr lang="ko-KR" altLang="en-US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하면</a:t>
            </a:r>
            <a:r>
              <a:rPr lang="en-US" altLang="ko-KR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00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ko-KR" altLang="en-US" sz="1000" dirty="0" smtClean="0">
                <a:solidFill>
                  <a:srgbClr val="0000FF"/>
                </a:solidFill>
                <a:latin typeface="+mn-ea"/>
              </a:rPr>
              <a:t>이면</a:t>
            </a:r>
            <a:r>
              <a:rPr lang="en-US" altLang="ko-KR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임계영역 진입함</a:t>
            </a:r>
            <a:endParaRPr lang="en-US" altLang="ko-KR" sz="10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70072" y="2438890"/>
            <a:ext cx="35103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2" lvl="0">
              <a:lnSpc>
                <a:spcPct val="150000"/>
              </a:lnSpc>
              <a:spcBef>
                <a:spcPct val="20000"/>
              </a:spcBef>
              <a:buClr>
                <a:srgbClr val="1F497D">
                  <a:lumMod val="60000"/>
                  <a:lumOff val="40000"/>
                </a:srgbClr>
              </a:buClr>
              <a:buSzPct val="130000"/>
            </a:pPr>
            <a:r>
              <a:rPr lang="en-US" altLang="ko-KR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※ </a:t>
            </a:r>
            <a:r>
              <a:rPr lang="ko-KR" altLang="en-US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탈출 시 다른 프로세서</a:t>
            </a:r>
            <a:r>
              <a:rPr lang="en-US" altLang="ko-KR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(J</a:t>
            </a:r>
            <a:r>
              <a:rPr lang="en-US" altLang="ko-KR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변경 후 벗어난다</a:t>
            </a:r>
            <a:r>
              <a:rPr lang="en-US" altLang="ko-KR" sz="1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문제</a:t>
            </a: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운영체제에서 비동기적으로 수행하는 모델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 프로세스가 생산한 정보를 소비자 프로세스가 소비하는 형태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971600" y="2348229"/>
            <a:ext cx="6525725" cy="3105995"/>
            <a:chOff x="971600" y="2348230"/>
            <a:chExt cx="6525725" cy="2790310"/>
          </a:xfrm>
        </p:grpSpPr>
        <p:grpSp>
          <p:nvGrpSpPr>
            <p:cNvPr id="6" name="그룹 5"/>
            <p:cNvGrpSpPr/>
            <p:nvPr/>
          </p:nvGrpSpPr>
          <p:grpSpPr>
            <a:xfrm>
              <a:off x="971600" y="2348230"/>
              <a:ext cx="6525725" cy="2790310"/>
              <a:chOff x="1835150" y="2997200"/>
              <a:chExt cx="5000625" cy="2087563"/>
            </a:xfrm>
          </p:grpSpPr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150" y="3179763"/>
                <a:ext cx="5000625" cy="1905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Oval 18"/>
              <p:cNvSpPr>
                <a:spLocks noChangeArrowheads="1"/>
              </p:cNvSpPr>
              <p:nvPr/>
            </p:nvSpPr>
            <p:spPr bwMode="auto">
              <a:xfrm>
                <a:off x="3348038" y="3141663"/>
                <a:ext cx="360362" cy="287337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9" name="Oval 19"/>
              <p:cNvSpPr>
                <a:spLocks noChangeArrowheads="1"/>
              </p:cNvSpPr>
              <p:nvPr/>
            </p:nvSpPr>
            <p:spPr bwMode="auto">
              <a:xfrm>
                <a:off x="3348038" y="3860800"/>
                <a:ext cx="360362" cy="287338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0" name="Oval 20"/>
              <p:cNvSpPr>
                <a:spLocks noChangeArrowheads="1"/>
              </p:cNvSpPr>
              <p:nvPr/>
            </p:nvSpPr>
            <p:spPr bwMode="auto">
              <a:xfrm>
                <a:off x="3348038" y="4508500"/>
                <a:ext cx="360362" cy="287338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auto">
              <a:xfrm>
                <a:off x="5364163" y="3141663"/>
                <a:ext cx="360362" cy="287337"/>
              </a:xfrm>
              <a:prstGeom prst="ellips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auto">
              <a:xfrm>
                <a:off x="5364163" y="3860800"/>
                <a:ext cx="360362" cy="287338"/>
              </a:xfrm>
              <a:prstGeom prst="ellips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5364163" y="4508500"/>
                <a:ext cx="360362" cy="287338"/>
              </a:xfrm>
              <a:prstGeom prst="ellips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14" name="Group 27"/>
              <p:cNvGrpSpPr>
                <a:grpSpLocks/>
              </p:cNvGrpSpPr>
              <p:nvPr/>
            </p:nvGrpSpPr>
            <p:grpSpPr bwMode="auto">
              <a:xfrm>
                <a:off x="2627313" y="2997200"/>
                <a:ext cx="1873250" cy="287338"/>
                <a:chOff x="1655" y="1888"/>
                <a:chExt cx="1180" cy="181"/>
              </a:xfrm>
            </p:grpSpPr>
            <p:sp>
              <p:nvSpPr>
                <p:cNvPr id="23" name="Line 24"/>
                <p:cNvSpPr>
                  <a:spLocks noChangeShapeType="1"/>
                </p:cNvSpPr>
                <p:nvPr/>
              </p:nvSpPr>
              <p:spPr bwMode="auto">
                <a:xfrm>
                  <a:off x="1655" y="1888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4" name="Line 25"/>
                <p:cNvSpPr>
                  <a:spLocks noChangeShapeType="1"/>
                </p:cNvSpPr>
                <p:nvPr/>
              </p:nvSpPr>
              <p:spPr bwMode="auto">
                <a:xfrm>
                  <a:off x="1655" y="1888"/>
                  <a:ext cx="1180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" name="Line 26"/>
                <p:cNvSpPr>
                  <a:spLocks noChangeShapeType="1"/>
                </p:cNvSpPr>
                <p:nvPr/>
              </p:nvSpPr>
              <p:spPr bwMode="auto">
                <a:xfrm>
                  <a:off x="2835" y="1888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" name="Group 32"/>
              <p:cNvGrpSpPr>
                <a:grpSpLocks/>
              </p:cNvGrpSpPr>
              <p:nvPr/>
            </p:nvGrpSpPr>
            <p:grpSpPr bwMode="auto">
              <a:xfrm>
                <a:off x="2627313" y="3644900"/>
                <a:ext cx="1873250" cy="287338"/>
                <a:chOff x="1655" y="1888"/>
                <a:chExt cx="1180" cy="181"/>
              </a:xfrm>
            </p:grpSpPr>
            <p:sp>
              <p:nvSpPr>
                <p:cNvPr id="20" name="Line 33"/>
                <p:cNvSpPr>
                  <a:spLocks noChangeShapeType="1"/>
                </p:cNvSpPr>
                <p:nvPr/>
              </p:nvSpPr>
              <p:spPr bwMode="auto">
                <a:xfrm>
                  <a:off x="1655" y="1888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" name="Line 34"/>
                <p:cNvSpPr>
                  <a:spLocks noChangeShapeType="1"/>
                </p:cNvSpPr>
                <p:nvPr/>
              </p:nvSpPr>
              <p:spPr bwMode="auto">
                <a:xfrm>
                  <a:off x="1655" y="1888"/>
                  <a:ext cx="1180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" name="Line 35"/>
                <p:cNvSpPr>
                  <a:spLocks noChangeShapeType="1"/>
                </p:cNvSpPr>
                <p:nvPr/>
              </p:nvSpPr>
              <p:spPr bwMode="auto">
                <a:xfrm>
                  <a:off x="2835" y="1888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" name="Group 36"/>
              <p:cNvGrpSpPr>
                <a:grpSpLocks/>
              </p:cNvGrpSpPr>
              <p:nvPr/>
            </p:nvGrpSpPr>
            <p:grpSpPr bwMode="auto">
              <a:xfrm>
                <a:off x="2700338" y="4365625"/>
                <a:ext cx="1873250" cy="287338"/>
                <a:chOff x="1655" y="1888"/>
                <a:chExt cx="1180" cy="181"/>
              </a:xfrm>
            </p:grpSpPr>
            <p:sp>
              <p:nvSpPr>
                <p:cNvPr id="17" name="Line 37"/>
                <p:cNvSpPr>
                  <a:spLocks noChangeShapeType="1"/>
                </p:cNvSpPr>
                <p:nvPr/>
              </p:nvSpPr>
              <p:spPr bwMode="auto">
                <a:xfrm>
                  <a:off x="1655" y="1888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" name="Line 38"/>
                <p:cNvSpPr>
                  <a:spLocks noChangeShapeType="1"/>
                </p:cNvSpPr>
                <p:nvPr/>
              </p:nvSpPr>
              <p:spPr bwMode="auto">
                <a:xfrm>
                  <a:off x="1655" y="1888"/>
                  <a:ext cx="1180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" name="Line 39"/>
                <p:cNvSpPr>
                  <a:spLocks noChangeShapeType="1"/>
                </p:cNvSpPr>
                <p:nvPr/>
              </p:nvSpPr>
              <p:spPr bwMode="auto">
                <a:xfrm>
                  <a:off x="2835" y="1888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8252" y="2741627"/>
              <a:ext cx="1583533" cy="381669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8920" y="3683525"/>
              <a:ext cx="1584000" cy="388483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4947" y="4623296"/>
              <a:ext cx="1573710" cy="350023"/>
            </a:xfrm>
            <a:prstGeom prst="rect">
              <a:avLst/>
            </a:prstGeom>
          </p:spPr>
        </p:pic>
      </p:grp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686202" y="5563299"/>
            <a:ext cx="352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그림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4-10]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프로세스 관계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에게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 전송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데이터를 받을 준비를 마칠 때까지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버퍼로 데이터 전송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628800"/>
            <a:ext cx="7468500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소비자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공유 버퍼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꽉 차면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더 이상 생산 불가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소비자는 버퍼가 비면 데이터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 불가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 버퍼의 상태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943835"/>
            <a:ext cx="7468500" cy="30832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16904" y="1943835"/>
            <a:ext cx="3375375" cy="26102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836585" y="2393885"/>
            <a:ext cx="10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836584" y="3338990"/>
            <a:ext cx="148516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836586" y="4374105"/>
            <a:ext cx="10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무한 버퍼</a:t>
            </a:r>
          </a:p>
          <a:p>
            <a:pPr lvl="2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독립적으로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수행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538790"/>
            <a:ext cx="7335815" cy="46174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flipV="1">
            <a:off x="1663687" y="3005292"/>
            <a:ext cx="1260140" cy="4950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5374409" y="2997330"/>
            <a:ext cx="1260140" cy="495055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768719" y="3423805"/>
            <a:ext cx="40504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504850" y="3423805"/>
            <a:ext cx="40504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유한 버퍼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논리적 포인터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out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2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개로 버퍼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순환 배열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1" y="1718810"/>
            <a:ext cx="5564586" cy="40954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22627" y="3023955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소비자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(out)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540" y="4918811"/>
            <a:ext cx="13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  <a:latin typeface="+mn-ea"/>
              </a:rPr>
              <a:t>생산자</a:t>
            </a:r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(in)</a:t>
            </a:r>
            <a:endParaRPr lang="ko-KR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3832" y="3443371"/>
            <a:ext cx="279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※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소비자</a:t>
            </a:r>
            <a:r>
              <a:rPr lang="ko-KR" altLang="en-US" dirty="0" smtClean="0">
                <a:latin typeface="+mn-ea"/>
              </a:rPr>
              <a:t>는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in&gt;out </a:t>
            </a:r>
            <a:r>
              <a:rPr lang="ko-KR" altLang="en-US" dirty="0" smtClean="0">
                <a:latin typeface="+mn-ea"/>
              </a:rPr>
              <a:t>인지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확인</a:t>
            </a:r>
            <a:r>
              <a:rPr lang="ko-KR" altLang="en-US" dirty="0" smtClean="0">
                <a:latin typeface="+mn-ea"/>
              </a:rPr>
              <a:t>하여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출력</a:t>
            </a:r>
            <a:r>
              <a:rPr lang="ko-KR" altLang="en-US" dirty="0" smtClean="0">
                <a:latin typeface="+mn-ea"/>
              </a:rPr>
              <a:t>한다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그림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4-21]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버퍼 구조 프로그램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None/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59"/>
            <a:ext cx="8050026" cy="4147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4431" y="4081930"/>
            <a:ext cx="279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in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out “0”</a:t>
            </a:r>
            <a:r>
              <a:rPr lang="ko-KR" altLang="en-US" sz="1200" dirty="0" smtClean="0">
                <a:latin typeface="+mn-ea"/>
              </a:rPr>
              <a:t>으로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초기화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프로세스는 생산하는 새로운 원소를 지역변수 </a:t>
            </a:r>
            <a:r>
              <a:rPr lang="en-US" altLang="ko-KR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nextProduced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프로세스는 소비하는 원소를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지역변수 </a:t>
            </a:r>
            <a:r>
              <a:rPr lang="en-US" altLang="ko-KR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nextConsumed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 각 프로세스 구현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None/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718810"/>
            <a:ext cx="7931161" cy="4410490"/>
          </a:xfrm>
          <a:prstGeom prst="rect">
            <a:avLst/>
          </a:prstGeom>
        </p:spPr>
      </p:pic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871700" y="4564840"/>
            <a:ext cx="193521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5112061" y="4554125"/>
            <a:ext cx="180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1556666" y="5229200"/>
            <a:ext cx="7200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2456765" y="5229200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7471" y="6302350"/>
            <a:ext cx="279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조건이 거짓일 동안 반복 수행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286635" y="4554125"/>
            <a:ext cx="0" cy="176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71600" y="4329101"/>
            <a:ext cx="742582" cy="225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두 코드의 동시 수행 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counter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값이 맞는지 기계어로 작성 확인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None/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313764"/>
            <a:ext cx="8122375" cy="2205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6184" y="2439246"/>
            <a:ext cx="1579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counter=5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일 때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그림 6" descr="4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343" y="3782308"/>
            <a:ext cx="8100757" cy="2655295"/>
          </a:xfrm>
          <a:prstGeom prst="rect">
            <a:avLst/>
          </a:prstGeom>
        </p:spPr>
      </p:pic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3086835" y="4666995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086835" y="5004175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3086835" y="5274205"/>
            <a:ext cx="108012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55117" y="2446581"/>
            <a:ext cx="1579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counter=5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일 때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3086835" y="5634245"/>
            <a:ext cx="108012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966184" y="5915705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966184" y="6264315"/>
            <a:ext cx="108012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528480" y="4300560"/>
              <a:ext cx="6601320" cy="19861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120" y="4291200"/>
                <a:ext cx="6620040" cy="20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병행프로세스</a:t>
            </a:r>
            <a:r>
              <a:rPr lang="en-US" altLang="ko-KR" dirty="0" smtClean="0"/>
              <a:t>(1.</a:t>
            </a:r>
            <a:r>
              <a:rPr lang="ko-KR" altLang="en-US" dirty="0" smtClean="0"/>
              <a:t>병행 프로세스의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병행 프로세스</a:t>
            </a: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개념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빠르게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프로세서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나눠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마치 프로세스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것처럼 보이게 하는 것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13865"/>
            <a:ext cx="7399439" cy="313708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041830" y="5360733"/>
            <a:ext cx="0" cy="36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76645" y="5859270"/>
            <a:ext cx="4185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모든 프로세스가 동시에 공유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</a:t>
            </a:r>
            <a:r>
              <a:rPr lang="ko-KR" altLang="en-US" sz="1200" dirty="0" smtClean="0">
                <a:solidFill>
                  <a:srgbClr val="0000FF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메모리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공유 영역에서 병렬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parallel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사용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96794" y="638690"/>
            <a:ext cx="7182369" cy="450050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두 프로세스의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counter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동시 연산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00000"/>
              </a:lnSpc>
              <a:buNone/>
            </a:pPr>
            <a:endParaRPr lang="ko-KR" altLang="en-US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33348" y="3113965"/>
            <a:ext cx="77041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ko-KR" altLang="en-US" sz="1200" dirty="0">
                <a:solidFill>
                  <a:srgbClr val="0033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동시 수행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기능이 다르게 동작 </a:t>
            </a:r>
            <a:b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counter = 5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 때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counter := counter+1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counter := counter-1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동시 수행</a:t>
            </a:r>
            <a:b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  <a:sym typeface="Wingdings 3" panose="05040102010807070707" pitchFamily="18" charset="2"/>
              </a:rPr>
              <a:t>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counter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값은 </a:t>
            </a:r>
            <a:r>
              <a:rPr lang="en-US" altLang="ko-KR" sz="1200" dirty="0">
                <a:solidFill>
                  <a:srgbClr val="0033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4, 5, 6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될 수 있음</a:t>
            </a:r>
            <a:b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  <a:sym typeface="Wingdings 3" panose="05040102010807070707" pitchFamily="18" charset="2"/>
              </a:rPr>
              <a:t>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정상적으로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각각 별도로 수행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counter</a:t>
            </a:r>
            <a:r>
              <a:rPr lang="ko-KR" altLang="en-US" sz="12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값은 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649843" y="4312149"/>
            <a:ext cx="65124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→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실제적으로는 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counter =</a:t>
            </a:r>
            <a:r>
              <a:rPr lang="en-US" altLang="ko-KR" sz="1200" dirty="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5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이어야 하는데  ⇒  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counter = </a:t>
            </a:r>
            <a:r>
              <a:rPr lang="en-US" altLang="ko-KR" sz="1200" dirty="0" smtClean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→ T5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T6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순서를 바꾸면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counter = 6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200" dirty="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200" dirty="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이유</a:t>
            </a:r>
            <a:r>
              <a:rPr lang="en-US" altLang="ko-KR" sz="1200" dirty="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200" dirty="0" smtClean="0">
                <a:solidFill>
                  <a:srgbClr val="0000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프로세스가 변수 </a:t>
            </a:r>
            <a:r>
              <a:rPr lang="en-US" altLang="ko-KR" sz="1200" dirty="0" smtClean="0">
                <a:solidFill>
                  <a:srgbClr val="0000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counter</a:t>
            </a:r>
            <a:r>
              <a:rPr lang="ko-KR" altLang="en-US" sz="1200" dirty="0" smtClean="0">
                <a:solidFill>
                  <a:srgbClr val="0000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동시에 조작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오류 방지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공유변수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counter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 한 프로세스만이 조작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 3" panose="05040102010807070707" pitchFamily="18" charset="2"/>
              </a:rPr>
              <a:t>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CS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counter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조작 부분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CS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설정하여 상호배제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프로세서 시스템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현상 발생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 register1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register2</a:t>
            </a:r>
            <a:r>
              <a:rPr lang="ko-KR" altLang="en-US" sz="12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서로 문맥 교환 후 복귀 될 수 있기 때문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40" y="1088740"/>
            <a:ext cx="5705475" cy="20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경쟁 상태</a:t>
            </a:r>
            <a:r>
              <a:rPr lang="en-US" altLang="ko-KR" sz="1900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race condition</a:t>
            </a:r>
            <a:endParaRPr lang="en-US" altLang="ko-KR" sz="1900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경쟁상태의 개념 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프로세스가 동시에 공유 데이터에 접근 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접근 순서에 따라 실행 결과 달라지는 상황 말함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공유데이터에 마지막으로 남는 데이터의 결과 보장할 수 없는 상황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장치나 시스템이 둘 이상의 연산 동시 실행 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어느 프로세스를 마지막으로 수행한 후 결과를 저장했느냐에 따라 오류가 발생하므로 적절한 순서에 따라 수행 해야 함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읽기와 쓰기 명령을 거의 동시에 실행해야 한다면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기본적으로 읽기 명령을 먼저 수행 후 쓰기 명령 수행하는 접근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경쟁 상태의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예방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병행 프로세스들을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해야 함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 이용한 상호배제로 구현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 변수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counter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한 순간에 프로세스 하나만 조작할 수 있도록 해야 하는 임계 영역과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counter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연산하는 부분을 임계 영역으로 설정하여 상호배제하는 방법으로 해결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None/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문제에서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</a:t>
            </a:r>
            <a:endParaRPr lang="en-US" altLang="ko-KR" sz="15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None/>
            </a:pP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4-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403775"/>
            <a:ext cx="7937850" cy="3156911"/>
          </a:xfrm>
          <a:prstGeom prst="rect">
            <a:avLst/>
          </a:prstGeom>
        </p:spPr>
      </p:pic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3401869" y="4194085"/>
            <a:ext cx="16651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97325" y="1718809"/>
            <a:ext cx="821297" cy="31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3491881" y="1808820"/>
            <a:ext cx="1350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rot="16200000">
            <a:off x="3131960" y="2889059"/>
            <a:ext cx="2160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18315" y="1390230"/>
            <a:ext cx="190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상호배제 할 수 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상호배제 방법들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상호배제 방법</a:t>
            </a:r>
          </a:p>
          <a:p>
            <a:pPr lvl="1"/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268759"/>
            <a:ext cx="8084798" cy="27453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436985" y="2033845"/>
            <a:ext cx="3870430" cy="81009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43400" y="2933944"/>
            <a:ext cx="3852000" cy="61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11660" y="1996444"/>
            <a:ext cx="1350150" cy="3974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11660" y="2982532"/>
            <a:ext cx="2700300" cy="540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11660" y="3634188"/>
            <a:ext cx="2700300" cy="28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9847" y="2007159"/>
            <a:ext cx="675075" cy="397441"/>
          </a:xfrm>
          <a:prstGeom prst="rect">
            <a:avLst/>
          </a:prstGeom>
          <a:noFill/>
          <a:ln w="317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9846" y="3550244"/>
            <a:ext cx="675075" cy="397441"/>
          </a:xfrm>
          <a:prstGeom prst="rect">
            <a:avLst/>
          </a:prstGeom>
          <a:noFill/>
          <a:ln w="317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데커의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알고리즘 개념</a:t>
            </a:r>
            <a: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두 프로세스가 서로 통신하려고 공유 메모리를 사용하여 충돌 없이 단일 자원을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공유할 수 있도록 허용하는 것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다익스트라로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임계 영역 문제에 적용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병행 프로그래밍 상호배제 문제의 첫 번째 해결책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프로세스 플래그 설정 가능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프로세스 확인 후 플래그 재설정 가능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프로세스가 임계 영역에 진입하고 싶으면 플래그 설정하고 대기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알고리즘을 사용한 상호배제</a:t>
            </a:r>
            <a:r>
              <a:rPr lang="en-US" altLang="ko-KR" dirty="0" smtClean="0"/>
              <a:t>(1)</a:t>
            </a:r>
          </a:p>
        </p:txBody>
      </p:sp>
      <p:pic>
        <p:nvPicPr>
          <p:cNvPr id="5" name="그림 4" descr="예저 4-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618" y="885881"/>
            <a:ext cx="6309598" cy="5445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05922" y="4170880"/>
            <a:ext cx="3690411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❶ 에서 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P0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flag[0]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true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설정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자신이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임계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들어간다는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사실 알림</a:t>
            </a:r>
            <a:endParaRPr lang="en-US" altLang="ko-KR" sz="105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❷ 에서 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while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검사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임계 영역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진입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여부 확인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P1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flag[1]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ko-KR" altLang="en-US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false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이면</a:t>
            </a:r>
            <a:endParaRPr lang="en-US" altLang="ko-KR" sz="105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❸ 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P0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임계 영역으로 </a:t>
            </a:r>
            <a:r>
              <a:rPr lang="ko-KR" altLang="en-US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진입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하고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true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이면 </a:t>
            </a:r>
            <a:endParaRPr lang="en-US" altLang="ko-KR" sz="105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❹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임계 영역에 진입할 차례라서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플래그 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false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재설정 후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05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❺ 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while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문에서 순환하며 대기</a:t>
            </a:r>
            <a:endParaRPr lang="en-US" altLang="ko-KR" sz="105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여기서 공유 변수 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turn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두 프로세스 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P0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동시에 임계 영역으로 들어가려고 충돌하는 것 방지</a:t>
            </a:r>
            <a:endParaRPr lang="ko-KR" altLang="en-US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1530" y="5184195"/>
            <a:ext cx="1260140" cy="2700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76545" y="2843935"/>
            <a:ext cx="94510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195" y="957145"/>
            <a:ext cx="2520278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818710"/>
            <a:ext cx="8782050" cy="563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1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데커의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알고리즘 특징</a:t>
            </a: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특별한 하드웨어 명령문 필요 없음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 바깥에서 수행 중인 프로세스가 다른 프로세스들이 임계 영역 진입 막지 않음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영역에 들어가기를 원하는 프로세서 무한정 기다리게 하지 않음 </a:t>
            </a: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2537874"/>
            <a:ext cx="81009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기타 유용한 상호배제 알고리즘</a:t>
            </a:r>
            <a:endParaRPr lang="en-US" altLang="ko-KR" sz="14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12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다익스트라</a:t>
            </a:r>
            <a:r>
              <a:rPr lang="en-US" altLang="ko-KR" sz="120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dijkstra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최초로 프로세스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n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상호배제 문제를 소프트웨어적으로 해결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시간이 가 장 짧은 프로세스에 프로세서 할당하는 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세마포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방법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짧은 평균 대기시간             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제공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12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크누스</a:t>
            </a:r>
            <a:r>
              <a:rPr lang="en-US" altLang="ko-KR" sz="120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knuth</a:t>
            </a: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이전 알고리즘 관계 분석 후 일치하는 패턴을 찾아 패턴의 반복을 줄여서 프로세스에 프로세서 할당    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무한정 연기할 가능성을 배제하는 해결책을 제시했으나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프로세스들이 아주 오래 기 다려야 함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12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램포트</a:t>
            </a:r>
            <a:r>
              <a:rPr lang="en-US" altLang="ko-KR" sz="120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lamport</a:t>
            </a:r>
            <a:r>
              <a:rPr lang="en-US" altLang="ko-KR" sz="120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사람들로 붐비는 빵집에서 번호표 뽑아 빵 사려고 기다리는 사람들에 비유해서 만든 알고리즘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준비 상태 큐에서 기다리는 프로세스마다 우선순위를 부여하여 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그중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우선순위가 가장 높은 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스에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먼저 프로세서를 할당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램포트의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베이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커리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빵집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알고리즘’이라고 함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12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핸슨</a:t>
            </a:r>
            <a:r>
              <a:rPr lang="en-US" altLang="ko-KR" sz="120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brinch</a:t>
            </a:r>
            <a:r>
              <a:rPr lang="en-US" altLang="ko-KR" sz="120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baseline="300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hansen</a:t>
            </a:r>
            <a:r>
              <a:rPr lang="en-US" altLang="ko-KR" sz="120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시간이 긴 프로세스에 불리한 부분을 보완하는 것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대기시간과 실행 시간을 이용하는 모니터 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분산 처리 프로세서 간의 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병행성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제어 많이 발표 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TestAndSet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명령어의 개념</a:t>
            </a: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 변수 수정하는 동안 인터럽트 발생 억제하여 임계 영역 문제 간단 해결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항상 적용할 수 없고 실행 효율 현저히 떨어짐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소프트웨어적인 해결책은 더 복잡하고 프로세스가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이상일 때는 더 많은 대기 가능성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원자적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수행할 수 있는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하드웨어 명령어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TestAndSet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이용하여 간단한 방법으로 임계영역문제 해결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알고리즘이 간단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하나의 메모리 사이클에서 수행하여 경쟁 상황 해결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기계명령어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 algn="r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(① 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원자적연산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TestAndSet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②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TestAndSet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지역변수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lock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설정하는 명령어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일부 시스템에서 원자 명령어의 하나로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읽기와 쓰기 모두 제공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주소의 값을 읽고 새 값으로 교체하면서 해당 메모리 위치의 이전 값 반환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5068" y="4779150"/>
            <a:ext cx="7740860" cy="1334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원자적 연산</a:t>
            </a:r>
            <a:r>
              <a:rPr lang="en-US" altLang="ko-KR" sz="1400" b="1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atomic operation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중단 없이 실행하고 중간에 다른 사람이 수정할 수 없는 최소 단위 연산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메모리의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비트에서 작동하고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대다수 기계에서 워드의 메모리 참조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할당은 원자적이지만 나머지 많은 명령은 원자적이지 않음</a:t>
            </a:r>
            <a:endParaRPr lang="ko-KR" altLang="en-US" sz="14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TestAndSet</a:t>
            </a:r>
            <a:r>
              <a:rPr lang="ko-KR" altLang="en-US" dirty="0" smtClean="0"/>
              <a:t> 명령어의 원자적 연산 수행</a:t>
            </a:r>
          </a:p>
          <a:p>
            <a:endParaRPr lang="ko-KR" altLang="en-US" dirty="0" smtClean="0"/>
          </a:p>
        </p:txBody>
      </p:sp>
      <p:pic>
        <p:nvPicPr>
          <p:cNvPr id="6" name="그림 5" descr="예제 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1313765"/>
            <a:ext cx="8470307" cy="26102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0" y="4125977"/>
            <a:ext cx="5981700" cy="676275"/>
          </a:xfrm>
          <a:prstGeom prst="rect">
            <a:avLst/>
          </a:prstGeom>
        </p:spPr>
      </p:pic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2591780" y="2483895"/>
            <a:ext cx="7200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3491880" y="2483895"/>
            <a:ext cx="7200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546216" y="2195203"/>
            <a:ext cx="9357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2501770" y="2798930"/>
            <a:ext cx="72008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2006715" y="3113965"/>
            <a:ext cx="495055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병행 프로세스의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병행 프로세스 종류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독립 프로세스 </a:t>
            </a: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처리 시스템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수행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병행 프로세스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프로세스에 영향 주고받지 않으면서 독립 실행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프로세스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데이터와 상태 공유 않고 동작도 재현 가능함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주어진 초기값에 따라 항상 동일한 결과를 보여주고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중지 후 변동 없이 다시 시작 가능함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독립 실행할 수 있는 프로세스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3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프로그래밍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프로세서를 사용 중이던 프로세스 완료 후 다른 프로세스 실행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3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프로그래밍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여러 개가 프로세서 하나를 공유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공유하지 않는 상태일 때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디스패치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순서 상관 없음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3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처리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이상 사용하여 동시에 프로그램 여러 개를 병렬 실행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lvl="3"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프로세스는 한 번에 프로세서 하나에서 실행하지만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동일한 시스템에서는 서로 다른 시간에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서로 다른  프로세서에서 실행 가능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부울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사용한 상호배제 </a:t>
            </a:r>
          </a:p>
          <a:p>
            <a:endParaRPr lang="ko-KR" altLang="en-US" dirty="0" smtClean="0"/>
          </a:p>
        </p:txBody>
      </p:sp>
      <p:pic>
        <p:nvPicPr>
          <p:cNvPr id="6" name="그림 5" descr="예제 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4" y="1178749"/>
            <a:ext cx="8055895" cy="3160325"/>
          </a:xfrm>
          <a:prstGeom prst="rect">
            <a:avLst/>
          </a:prstGeom>
        </p:spPr>
      </p:pic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1646674" y="2663915"/>
            <a:ext cx="15751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1016605" y="3529725"/>
            <a:ext cx="117013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6565" y="4494979"/>
            <a:ext cx="819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처음에는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Lock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을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False(0)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로 초기화 했으므로 처음 실행한 프로세서는 첫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while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문을 통과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85" y="5003432"/>
            <a:ext cx="5981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TestAndSet</a:t>
            </a:r>
            <a:r>
              <a:rPr lang="ko-KR" altLang="en-US" dirty="0" smtClean="0"/>
              <a:t> 명령어를 사용한 상호배제</a:t>
            </a:r>
          </a:p>
          <a:p>
            <a:endParaRPr lang="ko-KR" altLang="en-US" dirty="0" smtClean="0"/>
          </a:p>
        </p:txBody>
      </p:sp>
      <p:pic>
        <p:nvPicPr>
          <p:cNvPr id="6" name="그림 5" descr="예제 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4" y="1223755"/>
            <a:ext cx="7605845" cy="544743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906815" y="3068960"/>
            <a:ext cx="1800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31840" y="3383995"/>
            <a:ext cx="18002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TestAndSet</a:t>
            </a:r>
            <a:r>
              <a:rPr lang="ko-KR" altLang="en-US" dirty="0"/>
              <a:t> 명령어를 사용한 상호배제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1580" y="2652743"/>
            <a:ext cx="738082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❶ 프로세스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Pi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진입영역</a:t>
            </a:r>
            <a:endParaRPr lang="en-US" altLang="ko-KR" sz="105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❷ 에서 </a:t>
            </a:r>
            <a:r>
              <a:rPr lang="en-US" altLang="ko-KR" sz="105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wiiting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en-US" altLang="ko-KR" sz="105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true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이므로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Pi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임계영역 진입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시도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처음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Lock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False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초기화 함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그러므로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임계영역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들어가는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TestAndSet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False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되어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while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통과하여</a:t>
            </a:r>
            <a:endParaRPr lang="en-US" altLang="ko-KR" sz="105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임계영역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진행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Lock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TestAndSet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true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되므로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계속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true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이고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다른 프로세스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while</a:t>
            </a:r>
            <a:r>
              <a:rPr lang="ko-KR" altLang="en-US" sz="105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ko-KR" altLang="en-US" sz="105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통과하지 못한다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반대로 다른 프로세스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임계영역에 있으면 </a:t>
            </a:r>
            <a:r>
              <a:rPr lang="en-US" altLang="ko-KR" sz="10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Lock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true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되어 </a:t>
            </a:r>
            <a:r>
              <a:rPr lang="en-US" altLang="ko-KR" sz="10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Pi </a:t>
            </a:r>
            <a:r>
              <a:rPr lang="ko-KR" altLang="en-US" sz="105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❸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~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❹를 순환한다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❸ </a:t>
            </a:r>
            <a:r>
              <a:rPr lang="en-US" altLang="ko-KR" sz="10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while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050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wiiting</a:t>
            </a:r>
            <a:r>
              <a:rPr lang="en-US" altLang="ko-KR" sz="105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en-US" altLang="ko-KR" sz="1050" dirty="0" err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&amp;&amp; </a:t>
            </a:r>
            <a:r>
              <a:rPr lang="en-US" altLang="ko-KR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-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조건이 참이면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❹를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한다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❹ </a:t>
            </a:r>
            <a:r>
              <a:rPr lang="en-US" altLang="ko-KR" sz="105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TestAndSet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(&amp;lock)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</a:t>
            </a:r>
            <a:r>
              <a:rPr lang="en-US" altLang="ko-KR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저장한다</a:t>
            </a: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05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0" y="728700"/>
            <a:ext cx="5715635" cy="1757595"/>
          </a:xfrm>
          <a:prstGeom prst="rect">
            <a:avLst/>
          </a:prstGeom>
          <a:ln>
            <a:solidFill>
              <a:srgbClr val="993366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80" y="6084295"/>
            <a:ext cx="4838700" cy="247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90" y="5747830"/>
            <a:ext cx="49720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94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TestAndSet</a:t>
            </a:r>
            <a:r>
              <a:rPr lang="ko-KR" altLang="en-US" dirty="0"/>
              <a:t> 명령어를 사용한 상호배제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0325" y="1988840"/>
            <a:ext cx="72370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Pi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가 임계영역에 들어가면</a:t>
            </a:r>
            <a:endParaRPr lang="en-US" altLang="ko-KR" sz="105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 smtClean="0">
                <a:latin typeface="+mn-ea"/>
              </a:rPr>
              <a:t>❺ </a:t>
            </a:r>
            <a:r>
              <a:rPr lang="en-US" altLang="ko-KR" sz="1050" dirty="0" err="1" smtClean="0">
                <a:solidFill>
                  <a:srgbClr val="0000FF"/>
                </a:solidFill>
                <a:latin typeface="+mn-ea"/>
              </a:rPr>
              <a:t>wiiting</a:t>
            </a:r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[</a:t>
            </a:r>
            <a:r>
              <a:rPr lang="en-US" altLang="ko-KR" sz="105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]</a:t>
            </a:r>
            <a:r>
              <a:rPr lang="ko-KR" altLang="en-US" sz="1050" dirty="0" smtClean="0">
                <a:latin typeface="+mn-ea"/>
              </a:rPr>
              <a:t>는 </a:t>
            </a:r>
            <a:r>
              <a:rPr lang="ko-KR" altLang="en-US" sz="1050" dirty="0">
                <a:latin typeface="+mn-ea"/>
              </a:rPr>
              <a:t>을</a:t>
            </a:r>
            <a:r>
              <a:rPr lang="ko-KR" altLang="en-US" sz="105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</a:rPr>
              <a:t>False</a:t>
            </a:r>
            <a:r>
              <a:rPr lang="ko-KR" altLang="en-US" sz="1050" dirty="0" smtClean="0">
                <a:latin typeface="+mn-ea"/>
              </a:rPr>
              <a:t>로 설정하고 임계영역으로 진입한다</a:t>
            </a:r>
            <a:r>
              <a:rPr lang="en-US" altLang="ko-KR" sz="1050" dirty="0" smtClean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-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 Pi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가 임계영역을 </a:t>
            </a:r>
            <a:r>
              <a:rPr lang="ko-KR" altLang="en-US" sz="1050" dirty="0" err="1" smtClean="0">
                <a:latin typeface="+mn-ea"/>
              </a:rPr>
              <a:t>떠날때는</a:t>
            </a:r>
            <a:r>
              <a:rPr lang="ko-KR" altLang="en-US" sz="1050" dirty="0" smtClean="0">
                <a:latin typeface="+mn-ea"/>
              </a:rPr>
              <a:t> 대기 프로세서 중에서 다음으로 진입할 수 있는 프로세서를  선택해야 한다</a:t>
            </a:r>
            <a:r>
              <a:rPr lang="en-US" altLang="ko-KR" sz="1050" dirty="0" smtClean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050" dirty="0" smtClean="0">
                <a:latin typeface="+mn-ea"/>
              </a:rPr>
              <a:t>⑥ 다음에 진입할 프로세스 선택</a:t>
            </a:r>
            <a:endParaRPr lang="en-US" altLang="ko-KR" sz="105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 smtClean="0">
                <a:latin typeface="+mn-ea"/>
              </a:rPr>
              <a:t>⑦ 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while 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(j !=</a:t>
            </a:r>
            <a:r>
              <a:rPr lang="en-US" altLang="ko-KR" sz="105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&amp;&amp; </a:t>
            </a:r>
            <a:r>
              <a:rPr lang="en-US" altLang="ko-KR" sz="1050" dirty="0" smtClean="0">
                <a:latin typeface="+mn-ea"/>
              </a:rPr>
              <a:t>!</a:t>
            </a:r>
            <a:r>
              <a:rPr lang="en-US" altLang="ko-KR" sz="1050" dirty="0" err="1" smtClean="0">
                <a:solidFill>
                  <a:srgbClr val="0000FF"/>
                </a:solidFill>
                <a:latin typeface="+mn-ea"/>
              </a:rPr>
              <a:t>wiiting</a:t>
            </a:r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[j]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050" dirty="0">
                <a:latin typeface="+mn-ea"/>
              </a:rPr>
              <a:t>조건이 </a:t>
            </a:r>
            <a:r>
              <a:rPr lang="ko-KR" altLang="en-US" sz="1050" dirty="0" smtClean="0">
                <a:latin typeface="+mn-ea"/>
              </a:rPr>
              <a:t>참이면 </a:t>
            </a:r>
            <a:r>
              <a:rPr lang="en-US" altLang="ko-KR" sz="1050" dirty="0" smtClean="0">
                <a:latin typeface="+mn-ea"/>
              </a:rPr>
              <a:t>j=(j+1)%n </a:t>
            </a:r>
            <a:r>
              <a:rPr lang="ko-KR" altLang="en-US" sz="1050" dirty="0" smtClean="0">
                <a:latin typeface="+mn-ea"/>
              </a:rPr>
              <a:t>를 </a:t>
            </a:r>
            <a:r>
              <a:rPr lang="ko-KR" altLang="en-US" sz="1050" dirty="0">
                <a:latin typeface="+mn-ea"/>
              </a:rPr>
              <a:t>수행 한다</a:t>
            </a:r>
            <a:r>
              <a:rPr lang="en-US" altLang="ko-KR" sz="1050" dirty="0" smtClean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</a:t>
            </a:r>
            <a:r>
              <a:rPr lang="en-US" altLang="ko-KR" sz="1050" dirty="0" err="1" smtClean="0">
                <a:solidFill>
                  <a:srgbClr val="0000FF"/>
                </a:solidFill>
                <a:latin typeface="+mn-ea"/>
              </a:rPr>
              <a:t>wiiting</a:t>
            </a:r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배열을 </a:t>
            </a:r>
            <a:r>
              <a:rPr lang="en-US" altLang="ko-KR" sz="1050" dirty="0" smtClean="0">
                <a:latin typeface="+mn-ea"/>
              </a:rPr>
              <a:t>i+1, i+2, …….. n-1, 0 </a:t>
            </a:r>
            <a:r>
              <a:rPr lang="ko-KR" altLang="en-US" sz="1050" dirty="0" smtClean="0">
                <a:latin typeface="+mn-ea"/>
              </a:rPr>
              <a:t>순서로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조사하여</a:t>
            </a:r>
            <a:endParaRPr lang="en-US" altLang="ko-KR" sz="105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84" y="638690"/>
            <a:ext cx="5883625" cy="12368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4" y="4048488"/>
            <a:ext cx="5905500" cy="12707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20325" y="5239360"/>
            <a:ext cx="7237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 smtClean="0">
                <a:latin typeface="+mn-ea"/>
              </a:rPr>
              <a:t>⑧ </a:t>
            </a:r>
            <a:r>
              <a:rPr lang="en-US" altLang="ko-KR" sz="1050" dirty="0" err="1" smtClean="0">
                <a:solidFill>
                  <a:srgbClr val="0000FF"/>
                </a:solidFill>
                <a:latin typeface="+mn-ea"/>
              </a:rPr>
              <a:t>wiiting</a:t>
            </a:r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값이 </a:t>
            </a:r>
            <a:r>
              <a:rPr lang="en-US" altLang="ko-KR" sz="1050" b="1" dirty="0" smtClean="0">
                <a:solidFill>
                  <a:srgbClr val="FF0000"/>
                </a:solidFill>
                <a:latin typeface="+mn-ea"/>
              </a:rPr>
              <a:t>true</a:t>
            </a:r>
            <a:r>
              <a:rPr lang="ko-KR" altLang="en-US" sz="1050" dirty="0" smtClean="0">
                <a:latin typeface="+mn-ea"/>
              </a:rPr>
              <a:t>인 첫 번째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프로세서가 임계영역으로 진입할 다음프로세서가 된다</a:t>
            </a:r>
            <a:r>
              <a:rPr lang="en-US" altLang="ko-KR" sz="1050" dirty="0" smtClean="0">
                <a:latin typeface="+mn-ea"/>
              </a:rPr>
              <a:t>.</a:t>
            </a:r>
            <a:endParaRPr lang="en-US" altLang="ko-KR" sz="105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</a:t>
            </a:r>
            <a:r>
              <a:rPr lang="en-US" altLang="ko-KR" sz="1050" dirty="0" err="1" smtClean="0">
                <a:solidFill>
                  <a:srgbClr val="0000FF"/>
                </a:solidFill>
                <a:latin typeface="+mn-ea"/>
              </a:rPr>
              <a:t>wiiting</a:t>
            </a:r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값이 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true</a:t>
            </a:r>
            <a:r>
              <a:rPr lang="ko-KR" altLang="en-US" sz="1050" dirty="0">
                <a:latin typeface="+mn-ea"/>
              </a:rPr>
              <a:t>인 </a:t>
            </a:r>
            <a:r>
              <a:rPr lang="ko-KR" altLang="en-US" sz="1050" dirty="0" smtClean="0">
                <a:latin typeface="+mn-ea"/>
              </a:rPr>
              <a:t>프로세서가 없으면 </a:t>
            </a:r>
            <a:r>
              <a:rPr lang="en-US" altLang="ko-KR" sz="1050" b="1" dirty="0" smtClean="0">
                <a:solidFill>
                  <a:srgbClr val="FF0000"/>
                </a:solidFill>
                <a:latin typeface="+mn-ea"/>
              </a:rPr>
              <a:t>look</a:t>
            </a:r>
            <a:r>
              <a:rPr lang="ko-KR" altLang="en-US" sz="1050" dirty="0" smtClean="0">
                <a:latin typeface="+mn-ea"/>
              </a:rPr>
              <a:t>을 </a:t>
            </a:r>
            <a:r>
              <a:rPr lang="ko-KR" altLang="en-US" sz="1050" dirty="0" smtClean="0">
                <a:solidFill>
                  <a:srgbClr val="0000FF"/>
                </a:solidFill>
                <a:latin typeface="+mn-ea"/>
              </a:rPr>
              <a:t>해제</a:t>
            </a:r>
            <a:r>
              <a:rPr lang="ko-KR" altLang="en-US" sz="1050" dirty="0" smtClean="0">
                <a:latin typeface="+mn-ea"/>
              </a:rPr>
              <a:t>하고 </a:t>
            </a:r>
            <a:endParaRPr lang="en-US" altLang="ko-KR" sz="105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ko-KR" sz="1050" dirty="0" smtClean="0">
                <a:latin typeface="+mn-ea"/>
              </a:rPr>
              <a:t>⑨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다음 프로세서</a:t>
            </a:r>
            <a:r>
              <a:rPr lang="ko-KR" altLang="en-US" sz="1050" dirty="0" smtClean="0">
                <a:latin typeface="+mn-ea"/>
              </a:rPr>
              <a:t>가 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  <a:latin typeface="+mn-ea"/>
              </a:rPr>
              <a:t>Pj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이면 임계영역에 진입할 수 있도록 </a:t>
            </a:r>
            <a:r>
              <a:rPr lang="en-US" altLang="ko-KR" sz="1050" dirty="0">
                <a:solidFill>
                  <a:srgbClr val="0000FF"/>
                </a:solidFill>
                <a:latin typeface="+mn-ea"/>
              </a:rPr>
              <a:t>Pi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는 </a:t>
            </a:r>
            <a:r>
              <a:rPr lang="en-US" altLang="ko-KR" sz="1050" dirty="0" err="1" smtClean="0">
                <a:solidFill>
                  <a:srgbClr val="0000FF"/>
                </a:solidFill>
                <a:latin typeface="+mn-ea"/>
              </a:rPr>
              <a:t>wiiting</a:t>
            </a:r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ko-KR" sz="1050" dirty="0" smtClean="0">
                <a:solidFill>
                  <a:srgbClr val="0000FF"/>
                </a:solidFill>
                <a:latin typeface="+mn-ea"/>
              </a:rPr>
              <a:t>]</a:t>
            </a:r>
            <a:r>
              <a:rPr lang="ko-KR" altLang="en-US" sz="1050" dirty="0" smtClean="0">
                <a:latin typeface="+mn-ea"/>
              </a:rPr>
              <a:t>를 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False</a:t>
            </a:r>
            <a:r>
              <a:rPr lang="ko-KR" altLang="en-US" sz="1050" dirty="0">
                <a:latin typeface="+mn-ea"/>
              </a:rPr>
              <a:t>로 </a:t>
            </a:r>
            <a:r>
              <a:rPr lang="ko-KR" altLang="en-US" sz="1050" dirty="0" smtClean="0">
                <a:latin typeface="+mn-ea"/>
              </a:rPr>
              <a:t>변경한다</a:t>
            </a:r>
            <a:r>
              <a:rPr lang="en-US" altLang="ko-KR" sz="1050" dirty="0" smtClean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☞ 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명령어의 주요 기능은 임계영역의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잠금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프로세스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05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이용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프로세스 진입을  </a:t>
            </a:r>
            <a:r>
              <a:rPr lang="ko-KR" altLang="en-US" sz="105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차단</a:t>
            </a:r>
            <a:r>
              <a:rPr lang="ko-KR" altLang="en-US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</a:t>
            </a:r>
            <a:endParaRPr lang="en-US" altLang="ko-KR" sz="105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11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TestAndSet</a:t>
            </a:r>
            <a:r>
              <a:rPr lang="ko-KR" altLang="en-US" dirty="0" smtClean="0"/>
              <a:t> 명령어의 장점과 단점</a:t>
            </a:r>
          </a:p>
          <a:p>
            <a:endParaRPr lang="ko-KR" altLang="en-US" dirty="0" smtClean="0"/>
          </a:p>
        </p:txBody>
      </p:sp>
      <p:pic>
        <p:nvPicPr>
          <p:cNvPr id="6" name="그림 5" descr="예제 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313765"/>
            <a:ext cx="8411399" cy="414046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1570" y="1718095"/>
            <a:ext cx="630070" cy="405045"/>
          </a:xfrm>
          <a:prstGeom prst="rect">
            <a:avLst/>
          </a:prstGeom>
          <a:noFill/>
          <a:ln w="349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1570" y="3278285"/>
            <a:ext cx="630070" cy="40504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세마포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개념과 동작</a:t>
            </a:r>
          </a:p>
          <a:p>
            <a:pPr lvl="1"/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다익스트라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위해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제안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상호배제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다양한 연산의 순서도 제공</a:t>
            </a:r>
          </a:p>
          <a:p>
            <a:pPr lvl="1"/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세마포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true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 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false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관련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네덜란드어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검사</a:t>
            </a:r>
            <a:r>
              <a:rPr lang="en-US" altLang="ko-KR" baseline="30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Proberen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pPr lvl="1"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r>
              <a:rPr lang="en-US" altLang="ko-KR" baseline="30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Verhogen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의미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음이 아닌 정수 플래그 변수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세마포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의미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표준 단위 연산 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대기하게 하는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wait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동작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영역에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진입하는 연산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 중인 프로세스 깨우려고 신호 보내는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signal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동작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영역에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 나오는 연산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로만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정수 변수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4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1630" y="3789040"/>
            <a:ext cx="4500500" cy="24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0" y="727710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세마포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정의</a:t>
            </a:r>
          </a:p>
          <a:p>
            <a:pPr lvl="1"/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 descr="예제 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268759"/>
            <a:ext cx="8231359" cy="3465385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6555" y="4997443"/>
            <a:ext cx="4815536" cy="83099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 P(S) :</a:t>
            </a:r>
            <a:r>
              <a:rPr lang="en-US" altLang="ko-KR" sz="16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while </a:t>
            </a:r>
            <a:r>
              <a:rPr lang="en-US" altLang="ko-KR" sz="160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 ≤ O </a:t>
            </a:r>
            <a:r>
              <a:rPr lang="en-US" altLang="ko-KR" sz="16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do</a:t>
            </a:r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 no-op ; </a:t>
            </a:r>
          </a:p>
          <a:p>
            <a:pPr eaLnBrk="1" hangingPunct="1"/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            </a:t>
            </a:r>
            <a:r>
              <a:rPr lang="en-US" altLang="ko-KR" sz="1600">
                <a:solidFill>
                  <a:srgbClr val="0000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 :=S-1 </a:t>
            </a:r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;</a:t>
            </a:r>
          </a:p>
          <a:p>
            <a:pPr eaLnBrk="1" hangingPunct="1"/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 V(S) : S := S + 1 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6106675"/>
            <a:ext cx="48387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모니터의 개념과 구조 </a:t>
            </a:r>
          </a:p>
          <a:p>
            <a:pPr lvl="1"/>
            <a:r>
              <a:rPr lang="ko-KR" altLang="en-US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세마포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오용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여러 가지 오류가 쉽게 발생하면 프로그램 작성 곤란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lvl="1"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이런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극복 위해 등장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핸슨</a:t>
            </a:r>
            <a:r>
              <a:rPr lang="en-US" altLang="ko-KR" baseline="3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Hansen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제안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호</a:t>
            </a:r>
            <a:r>
              <a:rPr lang="en-US" altLang="ko-KR" baseline="3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Hoare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 수정한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공유자원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이것의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임계영역 관리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소프트웨어 구성체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사이에서 통신하려고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자원에 배타적으로 접근할 수 있도록 프로세스가 사용하는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병행 프로그래밍 구조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모니터의 구조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4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3248981"/>
            <a:ext cx="7946160" cy="27003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662010" y="3699030"/>
            <a:ext cx="0" cy="81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1960" y="3383995"/>
            <a:ext cx="1980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모니터 생성 할 때만 사용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77245" y="5814265"/>
            <a:ext cx="9451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상호배제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6123552"/>
            <a:ext cx="4543425" cy="5905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861810" y="5274205"/>
            <a:ext cx="1980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모니터 내부에 있는 프로시저로만 접근할 수 있다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91880" y="4734145"/>
            <a:ext cx="0" cy="63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모니터의 구조 </a:t>
            </a:r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4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23755"/>
            <a:ext cx="6885765" cy="53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병행 프로세스의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909392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협력 프로세스 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프로세스와 상호작용하며 특정 기능 수행하는 비동기적 프로세스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제한된 컴퓨터 자원의 효율성 증대하고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계산 속도 향상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모듈적 구성 강화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개별 사용자의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작업 동시에 수행 편의성 제공에 사용함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두 프로세스의 동일한 파일 사용 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27063" lvl="2" indent="0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하나가 파일에서 읽기 수행 동안 다른 프로세스가 해당 파일에 쓰기를 하면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서로 영향을 받는다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2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병행 프로세스들이 입출력장치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메모리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클록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등 자원을 서로 사용 시 충돌 발생한다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충돌을 피하기 위한 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상호작용 형태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3">
              <a:buNone/>
            </a:pPr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❶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프로세스는 서로 인식하지 못하는 경쟁 관계 유지한다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3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-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프로그래밍 환경이 대표적인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예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운영체제가 자원 경쟁 고려하여 동일한 디스크나 프린터로 접근 조절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3">
              <a:buNone/>
            </a:pPr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❷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프로세스는 입출력 버스를 비롯한 개체를 공유하는 단계에서 간접적으로 서로의 관계를 인식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 다른 프로세스에서 얻은 정보에 의존 할 수 있고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프로세스의 타이밍에 영향을 받을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3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그러므로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프로세스들은 개체 공유에 따른 협력 필요함</a:t>
            </a:r>
          </a:p>
          <a:p>
            <a:pPr lvl="2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2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❸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프로세스에는 서로 인식하고 프로세스끼리 통신할 수 있는 기본 함수 있음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buNone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- 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프로세스가 서로 협력 관계에 있으면 직접 통신 가능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병행해서 함께 동작 가능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병행 프로세스의 해결 과제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4815535"/>
          </a:xfrm>
        </p:spPr>
        <p:txBody>
          <a:bodyPr>
            <a:normAutofit/>
          </a:bodyPr>
          <a:lstStyle/>
          <a:p>
            <a:r>
              <a:rPr lang="ko-KR" altLang="en-US" b="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병행성</a:t>
            </a:r>
            <a:endParaRPr lang="en-US" altLang="ko-KR" b="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프로세스를 이용하여 작업을 수행하는 것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신뢰도 높이고 처리 속도 개선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처리 능력 높이는 데 중요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병행 프로세스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  <a:r>
              <a:rPr lang="en-US" altLang="ko-KR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해결</a:t>
            </a:r>
            <a:endParaRPr lang="en-US" altLang="ko-KR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ClrTx/>
              <a:buSzTx/>
              <a:buNone/>
            </a:pPr>
            <a:r>
              <a:rPr kumimoji="1" lang="ko-KR" altLang="en-US" sz="1400" b="0" kern="0" dirty="0" smtClean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① 공유 </a:t>
            </a:r>
            <a:r>
              <a:rPr kumimoji="1" lang="ko-KR" altLang="en-US" sz="1400" b="0" kern="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자원의 상호 배타적 사용</a:t>
            </a:r>
          </a:p>
          <a:p>
            <a:pPr marL="179388" lvl="1" indent="182563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kumimoji="1" lang="ko-KR" altLang="en-US" sz="1400" kern="0" dirty="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예</a:t>
            </a:r>
            <a:r>
              <a:rPr kumimoji="1" lang="en-US" altLang="ko-KR" sz="1400" kern="0" dirty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프린터</a:t>
            </a:r>
            <a:r>
              <a:rPr kumimoji="1" lang="en-US" altLang="ko-KR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통신망 등은 한 순간에 한 프로세스만 사용</a:t>
            </a: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ClrTx/>
              <a:buSzTx/>
              <a:buNone/>
            </a:pPr>
            <a:r>
              <a:rPr kumimoji="1" lang="ko-KR" altLang="en-US" sz="1400" b="0" kern="0" dirty="0" smtClean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② 협력</a:t>
            </a:r>
            <a:r>
              <a:rPr kumimoji="1" lang="ko-KR" altLang="en-US" sz="1400" b="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</a:t>
            </a:r>
            <a:r>
              <a:rPr kumimoji="1" lang="ko-KR" altLang="en-US" sz="1400" b="0" kern="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이루어져야  즉 </a:t>
            </a:r>
            <a:r>
              <a:rPr kumimoji="1" lang="ko-KR" altLang="en-US" sz="1400" b="0" kern="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상호배제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동기화의 한 형태</a:t>
            </a: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ClrTx/>
              <a:buSzTx/>
              <a:buNone/>
            </a:pPr>
            <a:r>
              <a:rPr kumimoji="1" lang="en-US" altLang="ko-KR" sz="1400" b="0" kern="0" dirty="0" smtClean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③  2 </a:t>
            </a:r>
            <a:r>
              <a:rPr kumimoji="1" lang="ko-KR" altLang="en-US" sz="1400" b="0" kern="0" dirty="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 </a:t>
            </a:r>
            <a:r>
              <a:rPr kumimoji="1" lang="ko-KR" altLang="en-US" sz="1400" b="0" kern="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 교환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위한 </a:t>
            </a:r>
            <a:r>
              <a:rPr kumimoji="1" lang="ko-KR" altLang="en-US" sz="1400" b="0" kern="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통신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이루어져야 함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ClrTx/>
              <a:buSzTx/>
              <a:buNone/>
            </a:pPr>
            <a:r>
              <a:rPr kumimoji="1" lang="ko-KR" altLang="en-US" sz="1400" b="0" kern="0" dirty="0" smtClean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④ 결정성</a:t>
            </a:r>
            <a:r>
              <a:rPr kumimoji="1" lang="en-US" altLang="ko-KR" sz="1400" b="0" kern="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en-US" altLang="ko-KR" sz="1400" b="0" kern="0" dirty="0" err="1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determinancy</a:t>
            </a:r>
            <a:r>
              <a:rPr kumimoji="1" lang="en-US" altLang="ko-KR" sz="1400" b="0" kern="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kumimoji="1" lang="ko-KR" altLang="en-US" sz="1400" b="0" kern="0" dirty="0">
                <a:solidFill>
                  <a:srgbClr val="0033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확보</a:t>
            </a:r>
          </a:p>
          <a:p>
            <a:pPr marL="179388" lvl="1" indent="0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동시에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수행되는 다른 프로세스들의 실행 속도와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관계없이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항상 일정한 실행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보장되는 것</a:t>
            </a: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ClrTx/>
              <a:buSzTx/>
              <a:buNone/>
            </a:pPr>
            <a:r>
              <a:rPr kumimoji="1" lang="ko-KR" altLang="en-US" sz="1400" b="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⑤ 교착 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 해결하여야 하며  병행 프로세스들의 병렬 처리 능력 극대화 해야 함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ClrTx/>
              <a:buSzTx/>
              <a:buNone/>
            </a:pPr>
            <a:r>
              <a:rPr kumimoji="1" lang="ko-KR" altLang="en-US" sz="1400" b="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⑥ 올바른 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실행을 검증하는 문제가 해결되어야 함</a:t>
            </a:r>
            <a:r>
              <a:rPr kumimoji="1" lang="en-US" altLang="ko-KR" sz="1400" b="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kumimoji="1" lang="en-US" altLang="ko-KR" sz="1400" b="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1510" y="5769260"/>
            <a:ext cx="77771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8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600" dirty="0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  <a:r>
              <a:rPr lang="ko-KR" altLang="en-US" sz="1600" dirty="0">
                <a:solidFill>
                  <a:srgbClr val="00008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00008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00008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프로세서를 수행하는 과정에서 발생되는 </a:t>
            </a:r>
            <a:r>
              <a:rPr lang="ko-KR" altLang="en-US" sz="1600" dirty="0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상호 배제</a:t>
            </a:r>
            <a:r>
              <a:rPr lang="ko-KR" altLang="en-US" sz="1600" dirty="0">
                <a:solidFill>
                  <a:srgbClr val="00008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보장이 필요함</a:t>
            </a:r>
            <a:r>
              <a:rPr lang="en-US" altLang="ko-KR" sz="1600" dirty="0">
                <a:solidFill>
                  <a:srgbClr val="00008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3150350"/>
          </a:xfrm>
        </p:spPr>
        <p:txBody>
          <a:bodyPr>
            <a:normAutofit/>
          </a:bodyPr>
          <a:lstStyle/>
          <a:p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선행 그래프</a:t>
            </a:r>
            <a:r>
              <a:rPr lang="en-US" altLang="ko-KR" b="0" baseline="300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precedence graph </a:t>
            </a:r>
            <a:r>
              <a:rPr lang="ko-KR" altLang="en-US" b="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marL="457200" lvl="1" indent="0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◆ 선행 제약의 논리적 표현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◆ 프로세스요소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: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집합과 이것의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선행 제약</a:t>
            </a:r>
            <a:r>
              <a:rPr lang="en-US" altLang="ko-KR" baseline="3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precedence constraint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요소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 fontAlgn="base">
              <a:lnSpc>
                <a:spcPct val="130000"/>
              </a:lnSpc>
              <a:spcAft>
                <a:spcPct val="0"/>
              </a:spcAft>
              <a:buClrTx/>
              <a:buSzTx/>
              <a:buNone/>
            </a:pPr>
            <a:endParaRPr kumimoji="1" lang="en-US" altLang="ko-KR" sz="1400" b="0" kern="0" dirty="0" smtClean="0">
              <a:solidFill>
                <a:srgbClr val="0033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kumimoji="1" lang="ko-KR" altLang="en-US" sz="1400" b="0" kern="0" dirty="0" smtClean="0">
                <a:solidFill>
                  <a:srgbClr val="0033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선행제약</a:t>
            </a:r>
            <a:r>
              <a:rPr kumimoji="1" lang="ko-KR" altLang="en-US" sz="1400" b="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프로세스를 순서대로 다른 상태로 옮기는 것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9388" lvl="1" indent="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kumimoji="1" lang="ko-KR" altLang="en-US" sz="14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P1</a:t>
            </a:r>
            <a:r>
              <a:rPr kumimoji="1" lang="en-US" altLang="ko-KR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P2....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Pn</a:t>
            </a:r>
            <a:r>
              <a:rPr kumimoji="1" lang="ko-KR" altLang="en-US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kumimoji="1" lang="ko-KR" altLang="en-US" sz="1400" kern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프로세스</a:t>
            </a:r>
            <a:r>
              <a:rPr kumimoji="1" lang="ko-KR" altLang="en-US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있으면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kumimoji="1" lang="en-US" altLang="ko-KR" sz="14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1" lang="en-US" altLang="ko-KR" sz="14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- </a:t>
            </a:r>
            <a:r>
              <a:rPr kumimoji="1" lang="ko-KR" altLang="en-US" sz="1400" kern="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선행순서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kumimoji="1" lang="en-US" altLang="ko-KR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kumimoji="1" lang="en-US" altLang="ko-KR" sz="1400" i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&lt;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kumimoji="1" lang="en-US" altLang="ko-KR" sz="1400" i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r>
              <a:rPr kumimoji="1" lang="en-US" altLang="ko-KR" sz="1400" i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표시되고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kumimoji="1" lang="en-US" altLang="ko-KR" sz="1400" i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&lt;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kumimoji="1" lang="en-US" altLang="ko-KR" sz="1400" i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r>
              <a:rPr kumimoji="1" lang="en-US" altLang="ko-KR" sz="1400" i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이고</a:t>
            </a:r>
            <a:r>
              <a:rPr kumimoji="1" lang="ko-KR" altLang="en-US" sz="1400" kern="0" dirty="0">
                <a:solidFill>
                  <a:srgbClr val="000000"/>
                </a:solidFill>
                <a:latin typeface="Arial" panose="020B0604020202020204" pitchFamily="34" charset="0"/>
                <a:ea typeface="HY견고딕" panose="02030600000101010101" pitchFamily="18" charset="-127"/>
              </a:rPr>
              <a:t> </a:t>
            </a:r>
            <a:r>
              <a:rPr kumimoji="1" lang="ko-KR" altLang="en-US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kumimoji="1" lang="en-US" altLang="ko-KR" sz="1400" i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r>
              <a:rPr kumimoji="1" lang="en-US" altLang="ko-KR" sz="1400" i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kumimoji="1" lang="en-US" altLang="ko-KR" sz="1400" i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</a:t>
            </a:r>
            <a:r>
              <a:rPr kumimoji="1" lang="en-US" altLang="ko-KR" sz="1400" i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이면 </a:t>
            </a:r>
            <a:r>
              <a:rPr kumimoji="1" lang="en-US" altLang="ko-KR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kumimoji="1" lang="en-US" altLang="ko-KR" sz="1400" i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&lt;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kumimoji="1" lang="en-US" altLang="ko-KR" sz="1400" i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</a:t>
            </a:r>
            <a:r>
              <a:rPr kumimoji="1" lang="en-US" altLang="ko-KR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되고</a:t>
            </a:r>
          </a:p>
          <a:p>
            <a:pPr marL="179388" lvl="1" indent="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kumimoji="1" lang="ko-KR" altLang="en-US" sz="14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두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프로세스 간에 선행관계가 없으면 </a:t>
            </a:r>
            <a:r>
              <a:rPr kumimoji="1" lang="en-US" altLang="ko-KR" sz="1400" kern="0" dirty="0">
                <a:solidFill>
                  <a:srgbClr val="000000"/>
                </a:solidFill>
                <a:latin typeface="Arial" panose="020B0604020202020204" pitchFamily="34" charset="0"/>
                <a:ea typeface="HY견고딕" panose="02030600000101010101" pitchFamily="18" charset="-127"/>
              </a:rPr>
              <a:t>–</a:t>
            </a:r>
            <a:r>
              <a:rPr kumimoji="1" lang="en-US" altLang="ko-KR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독립적</a:t>
            </a:r>
            <a:r>
              <a:rPr kumimoji="1" lang="en-US" altLang="ko-KR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1" lang="ko-KR" altLang="en-US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병행해서 실행 가능</a:t>
            </a:r>
          </a:p>
          <a:p>
            <a:pPr marL="0" lvl="0" indent="0" fontAlgn="base">
              <a:lnSpc>
                <a:spcPct val="130000"/>
              </a:lnSpc>
              <a:spcAft>
                <a:spcPct val="0"/>
              </a:spcAft>
              <a:buClrTx/>
              <a:buSzTx/>
              <a:buNone/>
            </a:pPr>
            <a:r>
              <a:rPr kumimoji="1" lang="ko-KR" altLang="en-US" sz="1400" b="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◆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400" b="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선행 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(Precedence Graph)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사용하면  제약을 규칙적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 할 수 있음</a:t>
            </a:r>
            <a:r>
              <a:rPr kumimoji="1" lang="en-US" altLang="ko-KR" sz="1400" b="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kumimoji="1" lang="en-US" altLang="ko-KR" sz="1400" b="0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525780" y="3884196"/>
            <a:ext cx="5566500" cy="2797991"/>
            <a:chOff x="1646675" y="3311301"/>
            <a:chExt cx="5535615" cy="3275730"/>
          </a:xfrm>
        </p:grpSpPr>
        <p:pic>
          <p:nvPicPr>
            <p:cNvPr id="15" name="그림 14" descr="4-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6675" y="3311301"/>
              <a:ext cx="5535615" cy="3275730"/>
            </a:xfrm>
            <a:prstGeom prst="rect">
              <a:avLst/>
            </a:prstGeom>
          </p:spPr>
        </p:pic>
        <p:cxnSp>
          <p:nvCxnSpPr>
            <p:cNvPr id="17" name="직선 화살표 연결선 16"/>
            <p:cNvCxnSpPr/>
            <p:nvPr/>
          </p:nvCxnSpPr>
          <p:spPr>
            <a:xfrm>
              <a:off x="3401870" y="4374105"/>
              <a:ext cx="315035" cy="270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761910" y="4509120"/>
              <a:ext cx="1710189" cy="288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동시 수행 가능</a:t>
              </a:r>
              <a:endParaRPr lang="ko-KR" altLang="en-US" sz="10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3446875" y="4689140"/>
              <a:ext cx="225025" cy="90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3401870" y="5094185"/>
              <a:ext cx="3150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3401870" y="5454225"/>
              <a:ext cx="3150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761907" y="5319211"/>
              <a:ext cx="2225193" cy="288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C </a:t>
              </a:r>
              <a:r>
                <a:rPr lang="ko-KR" altLang="en-US" sz="10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값 계산 전 수행 불가</a:t>
              </a:r>
              <a:endParaRPr lang="ko-KR" altLang="en-US" sz="10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761909" y="4959169"/>
              <a:ext cx="2351001" cy="288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A, b </a:t>
              </a:r>
              <a:r>
                <a:rPr lang="ko-KR" altLang="en-US" sz="10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값 할당 전 수행 불가</a:t>
              </a:r>
              <a:endParaRPr lang="ko-KR" altLang="en-US" sz="10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49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2" name="그림 11" descr="4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515" y="1178750"/>
            <a:ext cx="8397425" cy="4800652"/>
          </a:xfrm>
          <a:prstGeom prst="rect">
            <a:avLst/>
          </a:prstGeom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2636785" y="2740901"/>
            <a:ext cx="503237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918914" y="2753925"/>
            <a:ext cx="50323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56238" y="3834045"/>
            <a:ext cx="50323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15677" y="5141298"/>
            <a:ext cx="50323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1736685" y="4464115"/>
            <a:ext cx="50323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916442" y="6030504"/>
            <a:ext cx="2751013" cy="707886"/>
          </a:xfrm>
          <a:prstGeom prst="rect">
            <a:avLst/>
          </a:prstGeom>
          <a:solidFill>
            <a:srgbClr val="EAEAEA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 s</a:t>
            </a:r>
            <a:r>
              <a:rPr lang="en-US" altLang="ko-KR" sz="1000" baseline="-2500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  <a:r>
              <a:rPr lang="en-US" altLang="ko-KR" sz="1000" baseline="-2500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끝난 후에만 수행될 수 있고 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  <a:r>
              <a:rPr lang="en-US" altLang="ko-KR" sz="1000" baseline="-2500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  <a:r>
              <a:rPr lang="en-US" altLang="ko-KR" sz="1000" baseline="-2500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가  끝난 후에만 수행되므로 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10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  <a:r>
              <a:rPr lang="en-US" altLang="ko-KR" sz="1000" baseline="-250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10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&lt; S</a:t>
            </a:r>
            <a:r>
              <a:rPr lang="en-US" altLang="ko-KR" sz="1000" baseline="-250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 </a:t>
            </a:r>
            <a:r>
              <a:rPr lang="ko-KR" altLang="en-US" sz="1000">
                <a:solidFill>
                  <a:srgbClr val="FF33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모순 발생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fork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join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구조 </a:t>
            </a: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선행 그래프는 연산의 선행 제약 정의에 유용하지만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차원이라 프로그램에는 사용 곤란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선행 관계 명시 위해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fork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join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병행 문장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parbegin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parend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다른 방법 필요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/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콘웨이</a:t>
            </a:r>
            <a:r>
              <a:rPr lang="en-US" altLang="ko-KR" baseline="3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Conway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(1963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데니스</a:t>
            </a:r>
            <a:r>
              <a:rPr lang="en-US" altLang="ko-KR" baseline="3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Dennis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(1966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혼</a:t>
            </a:r>
            <a:r>
              <a:rPr lang="en-US" altLang="ko-KR" baseline="30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Van Horn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(1966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소개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fork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join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두 명령어 사용 최초로 병행을 언어적으로 표현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fork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 descr="4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6705" y="2888940"/>
            <a:ext cx="6311475" cy="3324044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 flipV="1">
            <a:off x="6462210" y="4194085"/>
            <a:ext cx="315035" cy="26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022050" y="3654025"/>
            <a:ext cx="1665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단일 연산을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독립연산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개로 분할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5" y="3455310"/>
            <a:ext cx="2859875" cy="8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</TotalTime>
  <Words>2117</Words>
  <Application>Microsoft Office PowerPoint</Application>
  <PresentationFormat>화면 슬라이드 쇼(4:3)</PresentationFormat>
  <Paragraphs>507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0" baseType="lpstr">
      <vt:lpstr>HY견고딕</vt:lpstr>
      <vt:lpstr>HY견명조</vt:lpstr>
      <vt:lpstr>HY엽서L</vt:lpstr>
      <vt:lpstr>HY헤드라인M</vt:lpstr>
      <vt:lpstr>굴림</vt:lpstr>
      <vt:lpstr>맑은 고딕</vt:lpstr>
      <vt:lpstr>Arial</vt:lpstr>
      <vt:lpstr>Verdana</vt:lpstr>
      <vt:lpstr>Wingdings</vt:lpstr>
      <vt:lpstr>Wingdings 3</vt:lpstr>
      <vt:lpstr>Office 테마</vt:lpstr>
      <vt:lpstr>PowerPoint 프레젠테이션</vt:lpstr>
      <vt:lpstr>PowerPoint 프레젠테이션</vt:lpstr>
      <vt:lpstr>Section 01 병행프로세스(1.병행 프로세스의 개념)</vt:lpstr>
      <vt:lpstr>1.병행 프로세스의 개념</vt:lpstr>
      <vt:lpstr>1.병행 프로세스의 개념</vt:lpstr>
      <vt:lpstr>2.병행 프로세스의 해결 과제</vt:lpstr>
      <vt:lpstr>3.선형 그래프와 병행 프로그램</vt:lpstr>
      <vt:lpstr>3.선형 그래프와 병행 프로그램</vt:lpstr>
      <vt:lpstr>3.선형 그래프와 병행 프로그램</vt:lpstr>
      <vt:lpstr>3.선형 그래프와 병행 프로그램</vt:lpstr>
      <vt:lpstr>3.선형 그래프와 병행 프로그램</vt:lpstr>
      <vt:lpstr>3.선형 그래프와 병행 프로그램</vt:lpstr>
      <vt:lpstr>3.선형 그래프와 병행 프로그램</vt:lpstr>
      <vt:lpstr>3.선형 그래프와 병행 프로그램</vt:lpstr>
      <vt:lpstr>3.선형 그래프와 병행 프로그램</vt:lpstr>
      <vt:lpstr>3.선형 그래프와 병행 프로그램</vt:lpstr>
      <vt:lpstr>Section 02 상호배제와 동기화(1.상호배제의 개념)</vt:lpstr>
      <vt:lpstr>1. 상호배제의 개념</vt:lpstr>
      <vt:lpstr>2. 임계영역</vt:lpstr>
      <vt:lpstr>2. 임계영역</vt:lpstr>
      <vt:lpstr>2. 임계영역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Section 03 상호배제 방법들</vt:lpstr>
      <vt:lpstr>1. 데커의 알고리즘</vt:lpstr>
      <vt:lpstr>1. 데커의 알고리즘</vt:lpstr>
      <vt:lpstr>PowerPoint 프레젠테이션</vt:lpstr>
      <vt:lpstr>1. 데커의 알고리즘</vt:lpstr>
      <vt:lpstr>2. TestAndSetTAS(테스) 명령어</vt:lpstr>
      <vt:lpstr>2. TestAndSetTAS(테스) 명령어</vt:lpstr>
      <vt:lpstr>2. TestAndSetTAS(테스) 명령어</vt:lpstr>
      <vt:lpstr>2. TestAndSetTAS(테스) 명령어</vt:lpstr>
      <vt:lpstr>TestAndSet 명령어를 사용한 상호배제</vt:lpstr>
      <vt:lpstr>TestAndSet 명령어를 사용한 상호배제</vt:lpstr>
      <vt:lpstr>2. TestAndSetTAS(테스) 명령어</vt:lpstr>
      <vt:lpstr>3. 세마포semaphore</vt:lpstr>
      <vt:lpstr>3. 세마포semaphore</vt:lpstr>
      <vt:lpstr>4. 모니터monitor</vt:lpstr>
      <vt:lpstr>4. 모니터monitor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induk</cp:lastModifiedBy>
  <cp:revision>302</cp:revision>
  <dcterms:created xsi:type="dcterms:W3CDTF">2012-07-23T02:34:37Z</dcterms:created>
  <dcterms:modified xsi:type="dcterms:W3CDTF">2018-04-10T03:11:42Z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