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19"/>
  </p:notesMasterIdLst>
  <p:handoutMasterIdLst>
    <p:handoutMasterId r:id="rId20"/>
  </p:handoutMasterIdLst>
  <p:sldIdLst>
    <p:sldId id="256" r:id="rId5"/>
    <p:sldId id="1137" r:id="rId6"/>
    <p:sldId id="1155" r:id="rId7"/>
    <p:sldId id="1156" r:id="rId8"/>
    <p:sldId id="1157" r:id="rId9"/>
    <p:sldId id="1158" r:id="rId10"/>
    <p:sldId id="1159" r:id="rId11"/>
    <p:sldId id="1161" r:id="rId12"/>
    <p:sldId id="1162" r:id="rId13"/>
    <p:sldId id="1163" r:id="rId14"/>
    <p:sldId id="1164" r:id="rId15"/>
    <p:sldId id="1166" r:id="rId16"/>
    <p:sldId id="1167" r:id="rId17"/>
    <p:sldId id="64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6B3"/>
    <a:srgbClr val="FFFFFF"/>
    <a:srgbClr val="00FDFF"/>
    <a:srgbClr val="008A30"/>
    <a:srgbClr val="F2F2F2"/>
    <a:srgbClr val="DF7A1C"/>
    <a:srgbClr val="69BF77"/>
    <a:srgbClr val="81D790"/>
    <a:srgbClr val="8CE89B"/>
    <a:srgbClr val="BDF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FE215-DE8D-417C-B40C-8C35E444A2D8}" v="20" dt="2021-12-09T14:45:38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938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n, John Paul (Cognizant)" userId="44607d03-14c5-4e95-8de0-6ea3292ce177" providerId="ADAL" clId="{C06FE215-DE8D-417C-B40C-8C35E444A2D8}"/>
    <pc:docChg chg="undo redo custSel addSld delSld modSld sldOrd">
      <pc:chgData name="Moran, John Paul (Cognizant)" userId="44607d03-14c5-4e95-8de0-6ea3292ce177" providerId="ADAL" clId="{C06FE215-DE8D-417C-B40C-8C35E444A2D8}" dt="2021-12-13T10:27:59.673" v="6035" actId="20577"/>
      <pc:docMkLst>
        <pc:docMk/>
      </pc:docMkLst>
      <pc:sldChg chg="modSp mod">
        <pc:chgData name="Moran, John Paul (Cognizant)" userId="44607d03-14c5-4e95-8de0-6ea3292ce177" providerId="ADAL" clId="{C06FE215-DE8D-417C-B40C-8C35E444A2D8}" dt="2021-12-13T10:27:59.673" v="6035" actId="20577"/>
        <pc:sldMkLst>
          <pc:docMk/>
          <pc:sldMk cId="505501213" sldId="256"/>
        </pc:sldMkLst>
        <pc:spChg chg="mod">
          <ac:chgData name="Moran, John Paul (Cognizant)" userId="44607d03-14c5-4e95-8de0-6ea3292ce177" providerId="ADAL" clId="{C06FE215-DE8D-417C-B40C-8C35E444A2D8}" dt="2021-12-13T10:27:59.673" v="6035" actId="20577"/>
          <ac:spMkLst>
            <pc:docMk/>
            <pc:sldMk cId="505501213" sldId="256"/>
            <ac:spMk id="8" creationId="{E7A215C6-E2F4-4E90-969D-C8C5FEDD8C4E}"/>
          </ac:spMkLst>
        </pc:spChg>
      </pc:sldChg>
      <pc:sldChg chg="addSp modSp mod">
        <pc:chgData name="Moran, John Paul (Cognizant)" userId="44607d03-14c5-4e95-8de0-6ea3292ce177" providerId="ADAL" clId="{C06FE215-DE8D-417C-B40C-8C35E444A2D8}" dt="2021-12-13T10:27:48.152" v="6018" actId="1076"/>
        <pc:sldMkLst>
          <pc:docMk/>
          <pc:sldMk cId="1179651716" sldId="1137"/>
        </pc:sldMkLst>
        <pc:spChg chg="mod">
          <ac:chgData name="Moran, John Paul (Cognizant)" userId="44607d03-14c5-4e95-8de0-6ea3292ce177" providerId="ADAL" clId="{C06FE215-DE8D-417C-B40C-8C35E444A2D8}" dt="2021-12-07T11:18:11.835" v="194" actId="20577"/>
          <ac:spMkLst>
            <pc:docMk/>
            <pc:sldMk cId="1179651716" sldId="1137"/>
            <ac:spMk id="2" creationId="{CC382C96-05BD-4232-AEDC-75FF5CE260B6}"/>
          </ac:spMkLst>
        </pc:spChg>
        <pc:spChg chg="mod">
          <ac:chgData name="Moran, John Paul (Cognizant)" userId="44607d03-14c5-4e95-8de0-6ea3292ce177" providerId="ADAL" clId="{C06FE215-DE8D-417C-B40C-8C35E444A2D8}" dt="2021-12-13T10:27:44.648" v="6017" actId="1076"/>
          <ac:spMkLst>
            <pc:docMk/>
            <pc:sldMk cId="1179651716" sldId="1137"/>
            <ac:spMk id="3" creationId="{E383F75D-9C53-4AD8-B408-04946C1B6F4A}"/>
          </ac:spMkLst>
        </pc:spChg>
        <pc:spChg chg="add mod">
          <ac:chgData name="Moran, John Paul (Cognizant)" userId="44607d03-14c5-4e95-8de0-6ea3292ce177" providerId="ADAL" clId="{C06FE215-DE8D-417C-B40C-8C35E444A2D8}" dt="2021-12-13T10:27:40.825" v="6016" actId="20577"/>
          <ac:spMkLst>
            <pc:docMk/>
            <pc:sldMk cId="1179651716" sldId="1137"/>
            <ac:spMk id="6" creationId="{3E9961BA-F630-48E5-AB28-17F6DE67BC83}"/>
          </ac:spMkLst>
        </pc:spChg>
        <pc:spChg chg="add mod">
          <ac:chgData name="Moran, John Paul (Cognizant)" userId="44607d03-14c5-4e95-8de0-6ea3292ce177" providerId="ADAL" clId="{C06FE215-DE8D-417C-B40C-8C35E444A2D8}" dt="2021-12-13T10:27:48.152" v="6018" actId="1076"/>
          <ac:spMkLst>
            <pc:docMk/>
            <pc:sldMk cId="1179651716" sldId="1137"/>
            <ac:spMk id="7" creationId="{F68B655F-4D7D-4FC2-89BE-E38575C20574}"/>
          </ac:spMkLst>
        </pc:spChg>
      </pc:sldChg>
      <pc:sldChg chg="del">
        <pc:chgData name="Moran, John Paul (Cognizant)" userId="44607d03-14c5-4e95-8de0-6ea3292ce177" providerId="ADAL" clId="{C06FE215-DE8D-417C-B40C-8C35E444A2D8}" dt="2021-12-09T14:53:12.953" v="5965" actId="2696"/>
        <pc:sldMkLst>
          <pc:docMk/>
          <pc:sldMk cId="2596678884" sldId="1152"/>
        </pc:sldMkLst>
      </pc:sldChg>
      <pc:sldChg chg="modSp del mod ord">
        <pc:chgData name="Moran, John Paul (Cognizant)" userId="44607d03-14c5-4e95-8de0-6ea3292ce177" providerId="ADAL" clId="{C06FE215-DE8D-417C-B40C-8C35E444A2D8}" dt="2021-12-13T10:27:32.385" v="6003" actId="2696"/>
        <pc:sldMkLst>
          <pc:docMk/>
          <pc:sldMk cId="3500942869" sldId="1153"/>
        </pc:sldMkLst>
        <pc:spChg chg="mod">
          <ac:chgData name="Moran, John Paul (Cognizant)" userId="44607d03-14c5-4e95-8de0-6ea3292ce177" providerId="ADAL" clId="{C06FE215-DE8D-417C-B40C-8C35E444A2D8}" dt="2021-12-09T14:53:35.248" v="6000" actId="20577"/>
          <ac:spMkLst>
            <pc:docMk/>
            <pc:sldMk cId="3500942869" sldId="1153"/>
            <ac:spMk id="2" creationId="{84529DAC-EDEC-4E47-9D92-985223FE414D}"/>
          </ac:spMkLst>
        </pc:spChg>
      </pc:sldChg>
      <pc:sldChg chg="del">
        <pc:chgData name="Moran, John Paul (Cognizant)" userId="44607d03-14c5-4e95-8de0-6ea3292ce177" providerId="ADAL" clId="{C06FE215-DE8D-417C-B40C-8C35E444A2D8}" dt="2021-12-09T14:53:12.953" v="5965" actId="2696"/>
        <pc:sldMkLst>
          <pc:docMk/>
          <pc:sldMk cId="2809072962" sldId="1154"/>
        </pc:sldMkLst>
      </pc:sldChg>
      <pc:sldChg chg="addSp delSp modSp mod">
        <pc:chgData name="Moran, John Paul (Cognizant)" userId="44607d03-14c5-4e95-8de0-6ea3292ce177" providerId="ADAL" clId="{C06FE215-DE8D-417C-B40C-8C35E444A2D8}" dt="2021-12-09T09:31:37.165" v="5203" actId="20577"/>
        <pc:sldMkLst>
          <pc:docMk/>
          <pc:sldMk cId="1743262713" sldId="1155"/>
        </pc:sldMkLst>
        <pc:spChg chg="mod">
          <ac:chgData name="Moran, John Paul (Cognizant)" userId="44607d03-14c5-4e95-8de0-6ea3292ce177" providerId="ADAL" clId="{C06FE215-DE8D-417C-B40C-8C35E444A2D8}" dt="2021-12-07T11:18:48.776" v="199"/>
          <ac:spMkLst>
            <pc:docMk/>
            <pc:sldMk cId="1743262713" sldId="1155"/>
            <ac:spMk id="2" creationId="{6EBB0BA3-C426-D947-B55C-954C81EB37C3}"/>
          </ac:spMkLst>
        </pc:spChg>
        <pc:spChg chg="add del mod">
          <ac:chgData name="Moran, John Paul (Cognizant)" userId="44607d03-14c5-4e95-8de0-6ea3292ce177" providerId="ADAL" clId="{C06FE215-DE8D-417C-B40C-8C35E444A2D8}" dt="2021-12-07T11:23:46.598" v="614"/>
          <ac:spMkLst>
            <pc:docMk/>
            <pc:sldMk cId="1743262713" sldId="1155"/>
            <ac:spMk id="3" creationId="{A9EF4309-4394-438C-B081-E9C22C90339F}"/>
          </ac:spMkLst>
        </pc:spChg>
        <pc:spChg chg="add mod">
          <ac:chgData name="Moran, John Paul (Cognizant)" userId="44607d03-14c5-4e95-8de0-6ea3292ce177" providerId="ADAL" clId="{C06FE215-DE8D-417C-B40C-8C35E444A2D8}" dt="2021-12-09T09:29:43.977" v="5100" actId="115"/>
          <ac:spMkLst>
            <pc:docMk/>
            <pc:sldMk cId="1743262713" sldId="1155"/>
            <ac:spMk id="7" creationId="{92F1D105-ABDC-495F-86F8-4B148BB02D59}"/>
          </ac:spMkLst>
        </pc:spChg>
        <pc:spChg chg="add mod">
          <ac:chgData name="Moran, John Paul (Cognizant)" userId="44607d03-14c5-4e95-8de0-6ea3292ce177" providerId="ADAL" clId="{C06FE215-DE8D-417C-B40C-8C35E444A2D8}" dt="2021-12-09T09:31:37.165" v="5203" actId="20577"/>
          <ac:spMkLst>
            <pc:docMk/>
            <pc:sldMk cId="1743262713" sldId="1155"/>
            <ac:spMk id="17" creationId="{A02C093D-67C8-4CF2-BD89-2F28D129372B}"/>
          </ac:spMkLst>
        </pc:spChg>
        <pc:spChg chg="mod">
          <ac:chgData name="Moran, John Paul (Cognizant)" userId="44607d03-14c5-4e95-8de0-6ea3292ce177" providerId="ADAL" clId="{C06FE215-DE8D-417C-B40C-8C35E444A2D8}" dt="2021-12-09T09:30:32.292" v="5156" actId="20577"/>
          <ac:spMkLst>
            <pc:docMk/>
            <pc:sldMk cId="1743262713" sldId="1155"/>
            <ac:spMk id="22" creationId="{F9C6695C-6EC1-D240-8C33-C75FA057A5F7}"/>
          </ac:spMkLst>
        </pc:spChg>
        <pc:spChg chg="del">
          <ac:chgData name="Moran, John Paul (Cognizant)" userId="44607d03-14c5-4e95-8de0-6ea3292ce177" providerId="ADAL" clId="{C06FE215-DE8D-417C-B40C-8C35E444A2D8}" dt="2021-12-07T11:18:51.633" v="200" actId="478"/>
          <ac:spMkLst>
            <pc:docMk/>
            <pc:sldMk cId="1743262713" sldId="1155"/>
            <ac:spMk id="23" creationId="{8F7EF1DD-C8CF-5943-B880-E9C57187CE47}"/>
          </ac:spMkLst>
        </pc:spChg>
        <pc:spChg chg="del mod">
          <ac:chgData name="Moran, John Paul (Cognizant)" userId="44607d03-14c5-4e95-8de0-6ea3292ce177" providerId="ADAL" clId="{C06FE215-DE8D-417C-B40C-8C35E444A2D8}" dt="2021-12-07T11:20:18.240" v="218" actId="478"/>
          <ac:spMkLst>
            <pc:docMk/>
            <pc:sldMk cId="1743262713" sldId="1155"/>
            <ac:spMk id="24" creationId="{8C125368-5F11-C141-BAEC-2D34F342037D}"/>
          </ac:spMkLst>
        </pc:spChg>
      </pc:sldChg>
      <pc:sldChg chg="modSp add mod">
        <pc:chgData name="Moran, John Paul (Cognizant)" userId="44607d03-14c5-4e95-8de0-6ea3292ce177" providerId="ADAL" clId="{C06FE215-DE8D-417C-B40C-8C35E444A2D8}" dt="2021-12-09T09:35:04.092" v="5592" actId="20577"/>
        <pc:sldMkLst>
          <pc:docMk/>
          <pc:sldMk cId="3480318348" sldId="1156"/>
        </pc:sldMkLst>
        <pc:spChg chg="mod">
          <ac:chgData name="Moran, John Paul (Cognizant)" userId="44607d03-14c5-4e95-8de0-6ea3292ce177" providerId="ADAL" clId="{C06FE215-DE8D-417C-B40C-8C35E444A2D8}" dt="2021-12-07T11:38:51.767" v="1288" actId="20577"/>
          <ac:spMkLst>
            <pc:docMk/>
            <pc:sldMk cId="3480318348" sldId="1156"/>
            <ac:spMk id="7" creationId="{92F1D105-ABDC-495F-86F8-4B148BB02D59}"/>
          </ac:spMkLst>
        </pc:spChg>
        <pc:spChg chg="mod">
          <ac:chgData name="Moran, John Paul (Cognizant)" userId="44607d03-14c5-4e95-8de0-6ea3292ce177" providerId="ADAL" clId="{C06FE215-DE8D-417C-B40C-8C35E444A2D8}" dt="2021-12-09T09:35:04.092" v="5592" actId="20577"/>
          <ac:spMkLst>
            <pc:docMk/>
            <pc:sldMk cId="3480318348" sldId="1156"/>
            <ac:spMk id="17" creationId="{A02C093D-67C8-4CF2-BD89-2F28D129372B}"/>
          </ac:spMkLst>
        </pc:spChg>
        <pc:spChg chg="mod">
          <ac:chgData name="Moran, John Paul (Cognizant)" userId="44607d03-14c5-4e95-8de0-6ea3292ce177" providerId="ADAL" clId="{C06FE215-DE8D-417C-B40C-8C35E444A2D8}" dt="2021-12-09T09:34:00.110" v="5426" actId="1076"/>
          <ac:spMkLst>
            <pc:docMk/>
            <pc:sldMk cId="3480318348" sldId="1156"/>
            <ac:spMk id="22" creationId="{F9C6695C-6EC1-D240-8C33-C75FA057A5F7}"/>
          </ac:spMkLst>
        </pc:spChg>
      </pc:sldChg>
      <pc:sldChg chg="delSp modSp add mod">
        <pc:chgData name="Moran, John Paul (Cognizant)" userId="44607d03-14c5-4e95-8de0-6ea3292ce177" providerId="ADAL" clId="{C06FE215-DE8D-417C-B40C-8C35E444A2D8}" dt="2021-12-07T11:54:29.577" v="1971"/>
        <pc:sldMkLst>
          <pc:docMk/>
          <pc:sldMk cId="1554957992" sldId="1157"/>
        </pc:sldMkLst>
        <pc:spChg chg="mod">
          <ac:chgData name="Moran, John Paul (Cognizant)" userId="44607d03-14c5-4e95-8de0-6ea3292ce177" providerId="ADAL" clId="{C06FE215-DE8D-417C-B40C-8C35E444A2D8}" dt="2021-12-07T11:42:22.158" v="1468" actId="20577"/>
          <ac:spMkLst>
            <pc:docMk/>
            <pc:sldMk cId="1554957992" sldId="1157"/>
            <ac:spMk id="2" creationId="{6EBB0BA3-C426-D947-B55C-954C81EB37C3}"/>
          </ac:spMkLst>
        </pc:spChg>
        <pc:spChg chg="del mod">
          <ac:chgData name="Moran, John Paul (Cognizant)" userId="44607d03-14c5-4e95-8de0-6ea3292ce177" providerId="ADAL" clId="{C06FE215-DE8D-417C-B40C-8C35E444A2D8}" dt="2021-12-07T11:54:29.577" v="1971"/>
          <ac:spMkLst>
            <pc:docMk/>
            <pc:sldMk cId="1554957992" sldId="1157"/>
            <ac:spMk id="7" creationId="{92F1D105-ABDC-495F-86F8-4B148BB02D59}"/>
          </ac:spMkLst>
        </pc:spChg>
        <pc:spChg chg="del mod">
          <ac:chgData name="Moran, John Paul (Cognizant)" userId="44607d03-14c5-4e95-8de0-6ea3292ce177" providerId="ADAL" clId="{C06FE215-DE8D-417C-B40C-8C35E444A2D8}" dt="2021-12-07T11:42:31.070" v="1470" actId="478"/>
          <ac:spMkLst>
            <pc:docMk/>
            <pc:sldMk cId="1554957992" sldId="1157"/>
            <ac:spMk id="17" creationId="{A02C093D-67C8-4CF2-BD89-2F28D129372B}"/>
          </ac:spMkLst>
        </pc:spChg>
        <pc:spChg chg="mod">
          <ac:chgData name="Moran, John Paul (Cognizant)" userId="44607d03-14c5-4e95-8de0-6ea3292ce177" providerId="ADAL" clId="{C06FE215-DE8D-417C-B40C-8C35E444A2D8}" dt="2021-12-07T11:54:22.631" v="1969" actId="113"/>
          <ac:spMkLst>
            <pc:docMk/>
            <pc:sldMk cId="1554957992" sldId="1157"/>
            <ac:spMk id="22" creationId="{F9C6695C-6EC1-D240-8C33-C75FA057A5F7}"/>
          </ac:spMkLst>
        </pc:spChg>
      </pc:sldChg>
      <pc:sldChg chg="addSp delSp modSp add mod">
        <pc:chgData name="Moran, John Paul (Cognizant)" userId="44607d03-14c5-4e95-8de0-6ea3292ce177" providerId="ADAL" clId="{C06FE215-DE8D-417C-B40C-8C35E444A2D8}" dt="2021-12-07T11:58:35.582" v="2058" actId="20577"/>
        <pc:sldMkLst>
          <pc:docMk/>
          <pc:sldMk cId="1008900486" sldId="1158"/>
        </pc:sldMkLst>
        <pc:spChg chg="mod">
          <ac:chgData name="Moran, John Paul (Cognizant)" userId="44607d03-14c5-4e95-8de0-6ea3292ce177" providerId="ADAL" clId="{C06FE215-DE8D-417C-B40C-8C35E444A2D8}" dt="2021-12-07T11:58:35.582" v="2058" actId="20577"/>
          <ac:spMkLst>
            <pc:docMk/>
            <pc:sldMk cId="1008900486" sldId="1158"/>
            <ac:spMk id="2" creationId="{6EBB0BA3-C426-D947-B55C-954C81EB37C3}"/>
          </ac:spMkLst>
        </pc:spChg>
        <pc:spChg chg="del">
          <ac:chgData name="Moran, John Paul (Cognizant)" userId="44607d03-14c5-4e95-8de0-6ea3292ce177" providerId="ADAL" clId="{C06FE215-DE8D-417C-B40C-8C35E444A2D8}" dt="2021-12-07T11:56:08.950" v="1987" actId="478"/>
          <ac:spMkLst>
            <pc:docMk/>
            <pc:sldMk cId="1008900486" sldId="1158"/>
            <ac:spMk id="8" creationId="{9D6145EA-1B97-5544-966E-AC22F4631839}"/>
          </ac:spMkLst>
        </pc:spChg>
        <pc:spChg chg="del">
          <ac:chgData name="Moran, John Paul (Cognizant)" userId="44607d03-14c5-4e95-8de0-6ea3292ce177" providerId="ADAL" clId="{C06FE215-DE8D-417C-B40C-8C35E444A2D8}" dt="2021-12-07T11:56:07.735" v="1984" actId="478"/>
          <ac:spMkLst>
            <pc:docMk/>
            <pc:sldMk cId="1008900486" sldId="1158"/>
            <ac:spMk id="9" creationId="{B42A56E5-4C88-D74A-973E-32252B02CC17}"/>
          </ac:spMkLst>
        </pc:spChg>
        <pc:spChg chg="add del mod">
          <ac:chgData name="Moran, John Paul (Cognizant)" userId="44607d03-14c5-4e95-8de0-6ea3292ce177" providerId="ADAL" clId="{C06FE215-DE8D-417C-B40C-8C35E444A2D8}" dt="2021-12-07T11:56:07.736" v="1986"/>
          <ac:spMkLst>
            <pc:docMk/>
            <pc:sldMk cId="1008900486" sldId="1158"/>
            <ac:spMk id="13" creationId="{4C782A43-1170-4141-B1AE-8FD156FD44D1}"/>
          </ac:spMkLst>
        </pc:spChg>
        <pc:spChg chg="add mod">
          <ac:chgData name="Moran, John Paul (Cognizant)" userId="44607d03-14c5-4e95-8de0-6ea3292ce177" providerId="ADAL" clId="{C06FE215-DE8D-417C-B40C-8C35E444A2D8}" dt="2021-12-07T11:58:21.994" v="2044" actId="20577"/>
          <ac:spMkLst>
            <pc:docMk/>
            <pc:sldMk cId="1008900486" sldId="1158"/>
            <ac:spMk id="14" creationId="{96C27700-375F-4007-8149-5FFD42C7153C}"/>
          </ac:spMkLst>
        </pc:spChg>
        <pc:spChg chg="mod">
          <ac:chgData name="Moran, John Paul (Cognizant)" userId="44607d03-14c5-4e95-8de0-6ea3292ce177" providerId="ADAL" clId="{C06FE215-DE8D-417C-B40C-8C35E444A2D8}" dt="2021-12-07T11:56:05.425" v="1983" actId="20577"/>
          <ac:spMkLst>
            <pc:docMk/>
            <pc:sldMk cId="1008900486" sldId="1158"/>
            <ac:spMk id="21" creationId="{FAF8AD1E-AD85-1949-8FF5-E575B2A63C1A}"/>
          </ac:spMkLst>
        </pc:spChg>
        <pc:spChg chg="del mod">
          <ac:chgData name="Moran, John Paul (Cognizant)" userId="44607d03-14c5-4e95-8de0-6ea3292ce177" providerId="ADAL" clId="{C06FE215-DE8D-417C-B40C-8C35E444A2D8}" dt="2021-12-07T11:55:30.343" v="1977" actId="478"/>
          <ac:spMkLst>
            <pc:docMk/>
            <pc:sldMk cId="1008900486" sldId="1158"/>
            <ac:spMk id="22" creationId="{F9C6695C-6EC1-D240-8C33-C75FA057A5F7}"/>
          </ac:spMkLst>
        </pc:spChg>
        <pc:picChg chg="add del mod">
          <ac:chgData name="Moran, John Paul (Cognizant)" userId="44607d03-14c5-4e95-8de0-6ea3292ce177" providerId="ADAL" clId="{C06FE215-DE8D-417C-B40C-8C35E444A2D8}" dt="2021-12-07T11:55:43.487" v="1978" actId="478"/>
          <ac:picMkLst>
            <pc:docMk/>
            <pc:sldMk cId="1008900486" sldId="1158"/>
            <ac:picMk id="7" creationId="{67DB4937-F526-4435-B43F-5F7D9E4BF4C4}"/>
          </ac:picMkLst>
        </pc:picChg>
        <pc:picChg chg="add mod">
          <ac:chgData name="Moran, John Paul (Cognizant)" userId="44607d03-14c5-4e95-8de0-6ea3292ce177" providerId="ADAL" clId="{C06FE215-DE8D-417C-B40C-8C35E444A2D8}" dt="2021-12-07T11:55:49.590" v="1980" actId="1076"/>
          <ac:picMkLst>
            <pc:docMk/>
            <pc:sldMk cId="1008900486" sldId="1158"/>
            <ac:picMk id="12" creationId="{573EE742-0C1B-4FE0-B07C-450877F3A634}"/>
          </ac:picMkLst>
        </pc:picChg>
      </pc:sldChg>
      <pc:sldChg chg="addSp delSp modSp add mod">
        <pc:chgData name="Moran, John Paul (Cognizant)" userId="44607d03-14c5-4e95-8de0-6ea3292ce177" providerId="ADAL" clId="{C06FE215-DE8D-417C-B40C-8C35E444A2D8}" dt="2021-12-07T12:02:31.794" v="2088" actId="1076"/>
        <pc:sldMkLst>
          <pc:docMk/>
          <pc:sldMk cId="3378372068" sldId="1159"/>
        </pc:sldMkLst>
        <pc:spChg chg="mod">
          <ac:chgData name="Moran, John Paul (Cognizant)" userId="44607d03-14c5-4e95-8de0-6ea3292ce177" providerId="ADAL" clId="{C06FE215-DE8D-417C-B40C-8C35E444A2D8}" dt="2021-12-07T11:59:49.420" v="2077" actId="20577"/>
          <ac:spMkLst>
            <pc:docMk/>
            <pc:sldMk cId="3378372068" sldId="1159"/>
            <ac:spMk id="2" creationId="{6EBB0BA3-C426-D947-B55C-954C81EB37C3}"/>
          </ac:spMkLst>
        </pc:spChg>
        <pc:spChg chg="del mod">
          <ac:chgData name="Moran, John Paul (Cognizant)" userId="44607d03-14c5-4e95-8de0-6ea3292ce177" providerId="ADAL" clId="{C06FE215-DE8D-417C-B40C-8C35E444A2D8}" dt="2021-12-07T11:59:55.475" v="2081" actId="478"/>
          <ac:spMkLst>
            <pc:docMk/>
            <pc:sldMk cId="3378372068" sldId="1159"/>
            <ac:spMk id="14" creationId="{96C27700-375F-4007-8149-5FFD42C7153C}"/>
          </ac:spMkLst>
        </pc:spChg>
        <pc:picChg chg="add mod">
          <ac:chgData name="Moran, John Paul (Cognizant)" userId="44607d03-14c5-4e95-8de0-6ea3292ce177" providerId="ADAL" clId="{C06FE215-DE8D-417C-B40C-8C35E444A2D8}" dt="2021-12-07T12:00:20.554" v="2084" actId="1076"/>
          <ac:picMkLst>
            <pc:docMk/>
            <pc:sldMk cId="3378372068" sldId="1159"/>
            <ac:picMk id="7" creationId="{52223131-4742-462F-8CBA-46FE47F47820}"/>
          </ac:picMkLst>
        </pc:picChg>
        <pc:picChg chg="add mod">
          <ac:chgData name="Moran, John Paul (Cognizant)" userId="44607d03-14c5-4e95-8de0-6ea3292ce177" providerId="ADAL" clId="{C06FE215-DE8D-417C-B40C-8C35E444A2D8}" dt="2021-12-07T12:02:31.794" v="2088" actId="1076"/>
          <ac:picMkLst>
            <pc:docMk/>
            <pc:sldMk cId="3378372068" sldId="1159"/>
            <ac:picMk id="9" creationId="{69821958-E046-4BD4-8A00-67AB8D98BE26}"/>
          </ac:picMkLst>
        </pc:picChg>
        <pc:picChg chg="del mod">
          <ac:chgData name="Moran, John Paul (Cognizant)" userId="44607d03-14c5-4e95-8de0-6ea3292ce177" providerId="ADAL" clId="{C06FE215-DE8D-417C-B40C-8C35E444A2D8}" dt="2021-12-07T11:59:52.154" v="2079" actId="478"/>
          <ac:picMkLst>
            <pc:docMk/>
            <pc:sldMk cId="3378372068" sldId="1159"/>
            <ac:picMk id="12" creationId="{573EE742-0C1B-4FE0-B07C-450877F3A634}"/>
          </ac:picMkLst>
        </pc:picChg>
      </pc:sldChg>
      <pc:sldChg chg="addSp delSp modSp add del mod ord">
        <pc:chgData name="Moran, John Paul (Cognizant)" userId="44607d03-14c5-4e95-8de0-6ea3292ce177" providerId="ADAL" clId="{C06FE215-DE8D-417C-B40C-8C35E444A2D8}" dt="2021-12-07T12:47:49.468" v="4426" actId="2696"/>
        <pc:sldMkLst>
          <pc:docMk/>
          <pc:sldMk cId="1298845124" sldId="1160"/>
        </pc:sldMkLst>
        <pc:spChg chg="mod">
          <ac:chgData name="Moran, John Paul (Cognizant)" userId="44607d03-14c5-4e95-8de0-6ea3292ce177" providerId="ADAL" clId="{C06FE215-DE8D-417C-B40C-8C35E444A2D8}" dt="2021-12-07T12:47:18.390" v="4420" actId="20577"/>
          <ac:spMkLst>
            <pc:docMk/>
            <pc:sldMk cId="1298845124" sldId="1160"/>
            <ac:spMk id="2" creationId="{6EBB0BA3-C426-D947-B55C-954C81EB37C3}"/>
          </ac:spMkLst>
        </pc:spChg>
        <pc:spChg chg="mod">
          <ac:chgData name="Moran, John Paul (Cognizant)" userId="44607d03-14c5-4e95-8de0-6ea3292ce177" providerId="ADAL" clId="{C06FE215-DE8D-417C-B40C-8C35E444A2D8}" dt="2021-12-07T12:05:31.748" v="2093" actId="14100"/>
          <ac:spMkLst>
            <pc:docMk/>
            <pc:sldMk cId="1298845124" sldId="1160"/>
            <ac:spMk id="6" creationId="{ECC743C6-0C72-3441-9CD5-05FF6C9DF430}"/>
          </ac:spMkLst>
        </pc:spChg>
        <pc:spChg chg="add mod">
          <ac:chgData name="Moran, John Paul (Cognizant)" userId="44607d03-14c5-4e95-8de0-6ea3292ce177" providerId="ADAL" clId="{C06FE215-DE8D-417C-B40C-8C35E444A2D8}" dt="2021-12-07T12:47:31.241" v="4425" actId="20577"/>
          <ac:spMkLst>
            <pc:docMk/>
            <pc:sldMk cId="1298845124" sldId="1160"/>
            <ac:spMk id="12" creationId="{CE5B91BE-DD5C-41B1-9011-E5A5A4C3ACB2}"/>
          </ac:spMkLst>
        </pc:spChg>
        <pc:spChg chg="del mod">
          <ac:chgData name="Moran, John Paul (Cognizant)" userId="44607d03-14c5-4e95-8de0-6ea3292ce177" providerId="ADAL" clId="{C06FE215-DE8D-417C-B40C-8C35E444A2D8}" dt="2021-12-07T12:05:37.949" v="2095" actId="478"/>
          <ac:spMkLst>
            <pc:docMk/>
            <pc:sldMk cId="1298845124" sldId="1160"/>
            <ac:spMk id="15" creationId="{BD81DF20-01AB-184B-8F1F-D6CCBA3E24E4}"/>
          </ac:spMkLst>
        </pc:spChg>
        <pc:picChg chg="del">
          <ac:chgData name="Moran, John Paul (Cognizant)" userId="44607d03-14c5-4e95-8de0-6ea3292ce177" providerId="ADAL" clId="{C06FE215-DE8D-417C-B40C-8C35E444A2D8}" dt="2021-12-07T12:05:23.540" v="2090" actId="478"/>
          <ac:picMkLst>
            <pc:docMk/>
            <pc:sldMk cId="1298845124" sldId="1160"/>
            <ac:picMk id="7" creationId="{52223131-4742-462F-8CBA-46FE47F47820}"/>
          </ac:picMkLst>
        </pc:picChg>
        <pc:picChg chg="del">
          <ac:chgData name="Moran, John Paul (Cognizant)" userId="44607d03-14c5-4e95-8de0-6ea3292ce177" providerId="ADAL" clId="{C06FE215-DE8D-417C-B40C-8C35E444A2D8}" dt="2021-12-07T12:05:24.428" v="2091" actId="478"/>
          <ac:picMkLst>
            <pc:docMk/>
            <pc:sldMk cId="1298845124" sldId="1160"/>
            <ac:picMk id="9" creationId="{69821958-E046-4BD4-8A00-67AB8D98BE26}"/>
          </ac:picMkLst>
        </pc:picChg>
      </pc:sldChg>
      <pc:sldChg chg="addSp delSp modSp add mod">
        <pc:chgData name="Moran, John Paul (Cognizant)" userId="44607d03-14c5-4e95-8de0-6ea3292ce177" providerId="ADAL" clId="{C06FE215-DE8D-417C-B40C-8C35E444A2D8}" dt="2021-12-07T15:11:17.672" v="4992" actId="20577"/>
        <pc:sldMkLst>
          <pc:docMk/>
          <pc:sldMk cId="4013286869" sldId="1161"/>
        </pc:sldMkLst>
        <pc:spChg chg="add mod">
          <ac:chgData name="Moran, John Paul (Cognizant)" userId="44607d03-14c5-4e95-8de0-6ea3292ce177" providerId="ADAL" clId="{C06FE215-DE8D-417C-B40C-8C35E444A2D8}" dt="2021-12-07T12:48:36.986" v="4438" actId="113"/>
          <ac:spMkLst>
            <pc:docMk/>
            <pc:sldMk cId="4013286869" sldId="1161"/>
            <ac:spMk id="3" creationId="{60BB1364-0B4F-45FD-A150-EE6E0298D002}"/>
          </ac:spMkLst>
        </pc:spChg>
        <pc:spChg chg="add mod">
          <ac:chgData name="Moran, John Paul (Cognizant)" userId="44607d03-14c5-4e95-8de0-6ea3292ce177" providerId="ADAL" clId="{C06FE215-DE8D-417C-B40C-8C35E444A2D8}" dt="2021-12-07T12:48:49.110" v="4440" actId="113"/>
          <ac:spMkLst>
            <pc:docMk/>
            <pc:sldMk cId="4013286869" sldId="1161"/>
            <ac:spMk id="7" creationId="{ECBB4811-2D44-48ED-B480-5C8718514A9D}"/>
          </ac:spMkLst>
        </pc:spChg>
        <pc:spChg chg="add del mod">
          <ac:chgData name="Moran, John Paul (Cognizant)" userId="44607d03-14c5-4e95-8de0-6ea3292ce177" providerId="ADAL" clId="{C06FE215-DE8D-417C-B40C-8C35E444A2D8}" dt="2021-12-07T12:15:09.148" v="2929"/>
          <ac:spMkLst>
            <pc:docMk/>
            <pc:sldMk cId="4013286869" sldId="1161"/>
            <ac:spMk id="8" creationId="{8F99ED50-E0E9-43B9-B97A-98707D40A848}"/>
          </ac:spMkLst>
        </pc:spChg>
        <pc:spChg chg="mod">
          <ac:chgData name="Moran, John Paul (Cognizant)" userId="44607d03-14c5-4e95-8de0-6ea3292ce177" providerId="ADAL" clId="{C06FE215-DE8D-417C-B40C-8C35E444A2D8}" dt="2021-12-07T15:11:17.672" v="4992" actId="20577"/>
          <ac:spMkLst>
            <pc:docMk/>
            <pc:sldMk cId="4013286869" sldId="1161"/>
            <ac:spMk id="12" creationId="{CE5B91BE-DD5C-41B1-9011-E5A5A4C3ACB2}"/>
          </ac:spMkLst>
        </pc:spChg>
      </pc:sldChg>
      <pc:sldChg chg="addSp delSp modSp add mod">
        <pc:chgData name="Moran, John Paul (Cognizant)" userId="44607d03-14c5-4e95-8de0-6ea3292ce177" providerId="ADAL" clId="{C06FE215-DE8D-417C-B40C-8C35E444A2D8}" dt="2021-12-09T14:54:09.665" v="6002" actId="113"/>
        <pc:sldMkLst>
          <pc:docMk/>
          <pc:sldMk cId="893986921" sldId="1162"/>
        </pc:sldMkLst>
        <pc:spChg chg="mod">
          <ac:chgData name="Moran, John Paul (Cognizant)" userId="44607d03-14c5-4e95-8de0-6ea3292ce177" providerId="ADAL" clId="{C06FE215-DE8D-417C-B40C-8C35E444A2D8}" dt="2021-12-07T12:48:06.545" v="4432" actId="20577"/>
          <ac:spMkLst>
            <pc:docMk/>
            <pc:sldMk cId="893986921" sldId="1162"/>
            <ac:spMk id="2" creationId="{6EBB0BA3-C426-D947-B55C-954C81EB37C3}"/>
          </ac:spMkLst>
        </pc:spChg>
        <pc:spChg chg="add del mod">
          <ac:chgData name="Moran, John Paul (Cognizant)" userId="44607d03-14c5-4e95-8de0-6ea3292ce177" providerId="ADAL" clId="{C06FE215-DE8D-417C-B40C-8C35E444A2D8}" dt="2021-12-09T09:43:46.886" v="5807"/>
          <ac:spMkLst>
            <pc:docMk/>
            <pc:sldMk cId="893986921" sldId="1162"/>
            <ac:spMk id="7" creationId="{62B67EEB-E301-436B-B9EF-6318DE4B57B3}"/>
          </ac:spMkLst>
        </pc:spChg>
        <pc:spChg chg="mod">
          <ac:chgData name="Moran, John Paul (Cognizant)" userId="44607d03-14c5-4e95-8de0-6ea3292ce177" providerId="ADAL" clId="{C06FE215-DE8D-417C-B40C-8C35E444A2D8}" dt="2021-12-09T14:54:09.665" v="6002" actId="113"/>
          <ac:spMkLst>
            <pc:docMk/>
            <pc:sldMk cId="893986921" sldId="1162"/>
            <ac:spMk id="12" creationId="{CE5B91BE-DD5C-41B1-9011-E5A5A4C3ACB2}"/>
          </ac:spMkLst>
        </pc:spChg>
        <pc:graphicFrameChg chg="add del mod">
          <ac:chgData name="Moran, John Paul (Cognizant)" userId="44607d03-14c5-4e95-8de0-6ea3292ce177" providerId="ADAL" clId="{C06FE215-DE8D-417C-B40C-8C35E444A2D8}" dt="2021-12-09T09:43:46.886" v="5807"/>
          <ac:graphicFrameMkLst>
            <pc:docMk/>
            <pc:sldMk cId="893986921" sldId="1162"/>
            <ac:graphicFrameMk id="3" creationId="{B3D98D34-CD5E-4990-8981-6EE315E7F11B}"/>
          </ac:graphicFrameMkLst>
        </pc:graphicFrameChg>
      </pc:sldChg>
      <pc:sldChg chg="addSp delSp modSp add mod">
        <pc:chgData name="Moran, John Paul (Cognizant)" userId="44607d03-14c5-4e95-8de0-6ea3292ce177" providerId="ADAL" clId="{C06FE215-DE8D-417C-B40C-8C35E444A2D8}" dt="2021-12-07T12:31:24.484" v="3633" actId="20577"/>
        <pc:sldMkLst>
          <pc:docMk/>
          <pc:sldMk cId="368821173" sldId="1163"/>
        </pc:sldMkLst>
        <pc:spChg chg="mod">
          <ac:chgData name="Moran, John Paul (Cognizant)" userId="44607d03-14c5-4e95-8de0-6ea3292ce177" providerId="ADAL" clId="{C06FE215-DE8D-417C-B40C-8C35E444A2D8}" dt="2021-12-07T12:31:24.484" v="3633" actId="20577"/>
          <ac:spMkLst>
            <pc:docMk/>
            <pc:sldMk cId="368821173" sldId="1163"/>
            <ac:spMk id="2" creationId="{6EBB0BA3-C426-D947-B55C-954C81EB37C3}"/>
          </ac:spMkLst>
        </pc:spChg>
        <pc:spChg chg="del mod">
          <ac:chgData name="Moran, John Paul (Cognizant)" userId="44607d03-14c5-4e95-8de0-6ea3292ce177" providerId="ADAL" clId="{C06FE215-DE8D-417C-B40C-8C35E444A2D8}" dt="2021-12-07T12:31:04.283" v="3580" actId="478"/>
          <ac:spMkLst>
            <pc:docMk/>
            <pc:sldMk cId="368821173" sldId="1163"/>
            <ac:spMk id="12" creationId="{CE5B91BE-DD5C-41B1-9011-E5A5A4C3ACB2}"/>
          </ac:spMkLst>
        </pc:spChg>
        <pc:picChg chg="add mod">
          <ac:chgData name="Moran, John Paul (Cognizant)" userId="44607d03-14c5-4e95-8de0-6ea3292ce177" providerId="ADAL" clId="{C06FE215-DE8D-417C-B40C-8C35E444A2D8}" dt="2021-12-07T12:31:08.250" v="3581" actId="1076"/>
          <ac:picMkLst>
            <pc:docMk/>
            <pc:sldMk cId="368821173" sldId="1163"/>
            <ac:picMk id="7" creationId="{5A9C8D40-9D3D-4891-9C42-AAEF3B821EA6}"/>
          </ac:picMkLst>
        </pc:picChg>
      </pc:sldChg>
      <pc:sldChg chg="delSp modSp add mod ord">
        <pc:chgData name="Moran, John Paul (Cognizant)" userId="44607d03-14c5-4e95-8de0-6ea3292ce177" providerId="ADAL" clId="{C06FE215-DE8D-417C-B40C-8C35E444A2D8}" dt="2021-12-09T12:05:29.675" v="5880" actId="113"/>
        <pc:sldMkLst>
          <pc:docMk/>
          <pc:sldMk cId="3415989965" sldId="1164"/>
        </pc:sldMkLst>
        <pc:spChg chg="mod">
          <ac:chgData name="Moran, John Paul (Cognizant)" userId="44607d03-14c5-4e95-8de0-6ea3292ce177" providerId="ADAL" clId="{C06FE215-DE8D-417C-B40C-8C35E444A2D8}" dt="2021-12-07T12:32:18.495" v="3653" actId="20577"/>
          <ac:spMkLst>
            <pc:docMk/>
            <pc:sldMk cId="3415989965" sldId="1164"/>
            <ac:spMk id="2" creationId="{6EBB0BA3-C426-D947-B55C-954C81EB37C3}"/>
          </ac:spMkLst>
        </pc:spChg>
        <pc:spChg chg="mod">
          <ac:chgData name="Moran, John Paul (Cognizant)" userId="44607d03-14c5-4e95-8de0-6ea3292ce177" providerId="ADAL" clId="{C06FE215-DE8D-417C-B40C-8C35E444A2D8}" dt="2021-12-09T12:05:29.675" v="5880" actId="113"/>
          <ac:spMkLst>
            <pc:docMk/>
            <pc:sldMk cId="3415989965" sldId="1164"/>
            <ac:spMk id="6" creationId="{ECC743C6-0C72-3441-9CD5-05FF6C9DF430}"/>
          </ac:spMkLst>
        </pc:spChg>
        <pc:spChg chg="del mod">
          <ac:chgData name="Moran, John Paul (Cognizant)" userId="44607d03-14c5-4e95-8de0-6ea3292ce177" providerId="ADAL" clId="{C06FE215-DE8D-417C-B40C-8C35E444A2D8}" dt="2021-12-07T12:33:39.320" v="3828" actId="478"/>
          <ac:spMkLst>
            <pc:docMk/>
            <pc:sldMk cId="3415989965" sldId="1164"/>
            <ac:spMk id="11" creationId="{E4353DB4-1A17-0A4C-ACC8-80BB67B60BF5}"/>
          </ac:spMkLst>
        </pc:spChg>
        <pc:spChg chg="del mod">
          <ac:chgData name="Moran, John Paul (Cognizant)" userId="44607d03-14c5-4e95-8de0-6ea3292ce177" providerId="ADAL" clId="{C06FE215-DE8D-417C-B40C-8C35E444A2D8}" dt="2021-12-07T12:34:14.953" v="3909" actId="478"/>
          <ac:spMkLst>
            <pc:docMk/>
            <pc:sldMk cId="3415989965" sldId="1164"/>
            <ac:spMk id="21" creationId="{FAF8AD1E-AD85-1949-8FF5-E575B2A63C1A}"/>
          </ac:spMkLst>
        </pc:spChg>
        <pc:picChg chg="del">
          <ac:chgData name="Moran, John Paul (Cognizant)" userId="44607d03-14c5-4e95-8de0-6ea3292ce177" providerId="ADAL" clId="{C06FE215-DE8D-417C-B40C-8C35E444A2D8}" dt="2021-12-07T12:31:51.701" v="3635" actId="478"/>
          <ac:picMkLst>
            <pc:docMk/>
            <pc:sldMk cId="3415989965" sldId="1164"/>
            <ac:picMk id="7" creationId="{5A9C8D40-9D3D-4891-9C42-AAEF3B821EA6}"/>
          </ac:picMkLst>
        </pc:picChg>
      </pc:sldChg>
      <pc:sldChg chg="delSp modSp add del mod ord">
        <pc:chgData name="Moran, John Paul (Cognizant)" userId="44607d03-14c5-4e95-8de0-6ea3292ce177" providerId="ADAL" clId="{C06FE215-DE8D-417C-B40C-8C35E444A2D8}" dt="2021-12-09T12:02:41.560" v="5830" actId="2696"/>
        <pc:sldMkLst>
          <pc:docMk/>
          <pc:sldMk cId="2145854415" sldId="1165"/>
        </pc:sldMkLst>
        <pc:spChg chg="mod">
          <ac:chgData name="Moran, John Paul (Cognizant)" userId="44607d03-14c5-4e95-8de0-6ea3292ce177" providerId="ADAL" clId="{C06FE215-DE8D-417C-B40C-8C35E444A2D8}" dt="2021-12-07T15:11:33.632" v="4997" actId="20577"/>
          <ac:spMkLst>
            <pc:docMk/>
            <pc:sldMk cId="2145854415" sldId="1165"/>
            <ac:spMk id="2" creationId="{6EBB0BA3-C426-D947-B55C-954C81EB37C3}"/>
          </ac:spMkLst>
        </pc:spChg>
        <pc:spChg chg="mod">
          <ac:chgData name="Moran, John Paul (Cognizant)" userId="44607d03-14c5-4e95-8de0-6ea3292ce177" providerId="ADAL" clId="{C06FE215-DE8D-417C-B40C-8C35E444A2D8}" dt="2021-12-07T13:01:43.021" v="4913" actId="20577"/>
          <ac:spMkLst>
            <pc:docMk/>
            <pc:sldMk cId="2145854415" sldId="1165"/>
            <ac:spMk id="6" creationId="{ECC743C6-0C72-3441-9CD5-05FF6C9DF430}"/>
          </ac:spMkLst>
        </pc:spChg>
        <pc:spChg chg="del mod">
          <ac:chgData name="Moran, John Paul (Cognizant)" userId="44607d03-14c5-4e95-8de0-6ea3292ce177" providerId="ADAL" clId="{C06FE215-DE8D-417C-B40C-8C35E444A2D8}" dt="2021-12-07T12:55:02.704" v="4447" actId="478"/>
          <ac:spMkLst>
            <pc:docMk/>
            <pc:sldMk cId="2145854415" sldId="1165"/>
            <ac:spMk id="20" creationId="{4D89362F-55E6-4B40-99DB-613BFBCFA7DA}"/>
          </ac:spMkLst>
        </pc:spChg>
      </pc:sldChg>
      <pc:sldChg chg="addSp delSp modSp add mod ord">
        <pc:chgData name="Moran, John Paul (Cognizant)" userId="44607d03-14c5-4e95-8de0-6ea3292ce177" providerId="ADAL" clId="{C06FE215-DE8D-417C-B40C-8C35E444A2D8}" dt="2021-12-09T14:52:16.104" v="5953" actId="20577"/>
        <pc:sldMkLst>
          <pc:docMk/>
          <pc:sldMk cId="839987841" sldId="1166"/>
        </pc:sldMkLst>
        <pc:spChg chg="mod">
          <ac:chgData name="Moran, John Paul (Cognizant)" userId="44607d03-14c5-4e95-8de0-6ea3292ce177" providerId="ADAL" clId="{C06FE215-DE8D-417C-B40C-8C35E444A2D8}" dt="2021-12-09T14:52:16.104" v="5953" actId="20577"/>
          <ac:spMkLst>
            <pc:docMk/>
            <pc:sldMk cId="839987841" sldId="1166"/>
            <ac:spMk id="2" creationId="{6EBB0BA3-C426-D947-B55C-954C81EB37C3}"/>
          </ac:spMkLst>
        </pc:spChg>
        <pc:spChg chg="add mod">
          <ac:chgData name="Moran, John Paul (Cognizant)" userId="44607d03-14c5-4e95-8de0-6ea3292ce177" providerId="ADAL" clId="{C06FE215-DE8D-417C-B40C-8C35E444A2D8}" dt="2021-12-09T12:02:24.225" v="5829" actId="1076"/>
          <ac:spMkLst>
            <pc:docMk/>
            <pc:sldMk cId="839987841" sldId="1166"/>
            <ac:spMk id="3" creationId="{B2FC3971-E926-4360-B570-00A7A063CF55}"/>
          </ac:spMkLst>
        </pc:spChg>
        <pc:spChg chg="del mod">
          <ac:chgData name="Moran, John Paul (Cognizant)" userId="44607d03-14c5-4e95-8de0-6ea3292ce177" providerId="ADAL" clId="{C06FE215-DE8D-417C-B40C-8C35E444A2D8}" dt="2021-12-07T12:44:49.695" v="4383"/>
          <ac:spMkLst>
            <pc:docMk/>
            <pc:sldMk cId="839987841" sldId="1166"/>
            <ac:spMk id="6" creationId="{ECC743C6-0C72-3441-9CD5-05FF6C9DF430}"/>
          </ac:spMkLst>
        </pc:spChg>
        <pc:picChg chg="add del mod">
          <ac:chgData name="Moran, John Paul (Cognizant)" userId="44607d03-14c5-4e95-8de0-6ea3292ce177" providerId="ADAL" clId="{C06FE215-DE8D-417C-B40C-8C35E444A2D8}" dt="2021-12-09T12:22:53.764" v="5897" actId="478"/>
          <ac:picMkLst>
            <pc:docMk/>
            <pc:sldMk cId="839987841" sldId="1166"/>
            <ac:picMk id="7" creationId="{F1FCF002-EF5B-407D-BD86-123C5945D04E}"/>
          </ac:picMkLst>
        </pc:picChg>
        <pc:picChg chg="add del mod">
          <ac:chgData name="Moran, John Paul (Cognizant)" userId="44607d03-14c5-4e95-8de0-6ea3292ce177" providerId="ADAL" clId="{C06FE215-DE8D-417C-B40C-8C35E444A2D8}" dt="2021-12-09T12:22:54.516" v="5898" actId="478"/>
          <ac:picMkLst>
            <pc:docMk/>
            <pc:sldMk cId="839987841" sldId="1166"/>
            <ac:picMk id="9" creationId="{1558F7B9-065C-4E57-9C82-F001B4A8CE26}"/>
          </ac:picMkLst>
        </pc:picChg>
        <pc:picChg chg="add del mod">
          <ac:chgData name="Moran, John Paul (Cognizant)" userId="44607d03-14c5-4e95-8de0-6ea3292ce177" providerId="ADAL" clId="{C06FE215-DE8D-417C-B40C-8C35E444A2D8}" dt="2021-12-09T12:25:45.125" v="5910" actId="478"/>
          <ac:picMkLst>
            <pc:docMk/>
            <pc:sldMk cId="839987841" sldId="1166"/>
            <ac:picMk id="11" creationId="{4E0E730C-590D-4582-9415-FE94E19AF66D}"/>
          </ac:picMkLst>
        </pc:picChg>
        <pc:picChg chg="add del mod">
          <ac:chgData name="Moran, John Paul (Cognizant)" userId="44607d03-14c5-4e95-8de0-6ea3292ce177" providerId="ADAL" clId="{C06FE215-DE8D-417C-B40C-8C35E444A2D8}" dt="2021-12-09T12:25:45.820" v="5911" actId="478"/>
          <ac:picMkLst>
            <pc:docMk/>
            <pc:sldMk cId="839987841" sldId="1166"/>
            <ac:picMk id="13" creationId="{4A39CD6F-9478-434A-BA02-F5C2A96FD398}"/>
          </ac:picMkLst>
        </pc:picChg>
        <pc:picChg chg="add mod">
          <ac:chgData name="Moran, John Paul (Cognizant)" userId="44607d03-14c5-4e95-8de0-6ea3292ce177" providerId="ADAL" clId="{C06FE215-DE8D-417C-B40C-8C35E444A2D8}" dt="2021-12-09T12:26:18.935" v="5914" actId="1076"/>
          <ac:picMkLst>
            <pc:docMk/>
            <pc:sldMk cId="839987841" sldId="1166"/>
            <ac:picMk id="15" creationId="{710861B7-F923-4549-90EC-33F7013D4E58}"/>
          </ac:picMkLst>
        </pc:picChg>
        <pc:picChg chg="add mod">
          <ac:chgData name="Moran, John Paul (Cognizant)" userId="44607d03-14c5-4e95-8de0-6ea3292ce177" providerId="ADAL" clId="{C06FE215-DE8D-417C-B40C-8C35E444A2D8}" dt="2021-12-09T12:26:43.760" v="5918" actId="14100"/>
          <ac:picMkLst>
            <pc:docMk/>
            <pc:sldMk cId="839987841" sldId="1166"/>
            <ac:picMk id="17" creationId="{773314C8-773B-4700-B3F0-44AC0B6F063A}"/>
          </ac:picMkLst>
        </pc:picChg>
      </pc:sldChg>
      <pc:sldChg chg="addSp delSp modSp add mod">
        <pc:chgData name="Moran, John Paul (Cognizant)" userId="44607d03-14c5-4e95-8de0-6ea3292ce177" providerId="ADAL" clId="{C06FE215-DE8D-417C-B40C-8C35E444A2D8}" dt="2021-12-09T14:52:24.199" v="5962" actId="20577"/>
        <pc:sldMkLst>
          <pc:docMk/>
          <pc:sldMk cId="1363697336" sldId="1167"/>
        </pc:sldMkLst>
        <pc:spChg chg="mod">
          <ac:chgData name="Moran, John Paul (Cognizant)" userId="44607d03-14c5-4e95-8de0-6ea3292ce177" providerId="ADAL" clId="{C06FE215-DE8D-417C-B40C-8C35E444A2D8}" dt="2021-12-09T14:52:24.199" v="5962" actId="20577"/>
          <ac:spMkLst>
            <pc:docMk/>
            <pc:sldMk cId="1363697336" sldId="1167"/>
            <ac:spMk id="2" creationId="{6EBB0BA3-C426-D947-B55C-954C81EB37C3}"/>
          </ac:spMkLst>
        </pc:spChg>
        <pc:spChg chg="mod">
          <ac:chgData name="Moran, John Paul (Cognizant)" userId="44607d03-14c5-4e95-8de0-6ea3292ce177" providerId="ADAL" clId="{C06FE215-DE8D-417C-B40C-8C35E444A2D8}" dt="2021-12-09T14:45:46.370" v="5937" actId="207"/>
          <ac:spMkLst>
            <pc:docMk/>
            <pc:sldMk cId="1363697336" sldId="1167"/>
            <ac:spMk id="3" creationId="{B2FC3971-E926-4360-B570-00A7A063CF55}"/>
          </ac:spMkLst>
        </pc:spChg>
        <pc:picChg chg="add mod">
          <ac:chgData name="Moran, John Paul (Cognizant)" userId="44607d03-14c5-4e95-8de0-6ea3292ce177" providerId="ADAL" clId="{C06FE215-DE8D-417C-B40C-8C35E444A2D8}" dt="2021-12-09T14:51:34.381" v="5943" actId="14100"/>
          <ac:picMkLst>
            <pc:docMk/>
            <pc:sldMk cId="1363697336" sldId="1167"/>
            <ac:picMk id="7" creationId="{94AE8F28-82B8-465A-876A-EEB4A8C262D3}"/>
          </ac:picMkLst>
        </pc:picChg>
        <pc:picChg chg="add mod">
          <ac:chgData name="Moran, John Paul (Cognizant)" userId="44607d03-14c5-4e95-8de0-6ea3292ce177" providerId="ADAL" clId="{C06FE215-DE8D-417C-B40C-8C35E444A2D8}" dt="2021-12-09T14:52:02.470" v="5949" actId="1076"/>
          <ac:picMkLst>
            <pc:docMk/>
            <pc:sldMk cId="1363697336" sldId="1167"/>
            <ac:picMk id="9" creationId="{1BAFB601-8C6A-4BBD-BE04-4C434F845DC7}"/>
          </ac:picMkLst>
        </pc:picChg>
        <pc:picChg chg="del">
          <ac:chgData name="Moran, John Paul (Cognizant)" userId="44607d03-14c5-4e95-8de0-6ea3292ce177" providerId="ADAL" clId="{C06FE215-DE8D-417C-B40C-8C35E444A2D8}" dt="2021-12-09T14:51:19.079" v="5938" actId="478"/>
          <ac:picMkLst>
            <pc:docMk/>
            <pc:sldMk cId="1363697336" sldId="1167"/>
            <ac:picMk id="15" creationId="{710861B7-F923-4549-90EC-33F7013D4E58}"/>
          </ac:picMkLst>
        </pc:picChg>
        <pc:picChg chg="del mod">
          <ac:chgData name="Moran, John Paul (Cognizant)" userId="44607d03-14c5-4e95-8de0-6ea3292ce177" providerId="ADAL" clId="{C06FE215-DE8D-417C-B40C-8C35E444A2D8}" dt="2021-12-09T14:51:35.654" v="5945" actId="478"/>
          <ac:picMkLst>
            <pc:docMk/>
            <pc:sldMk cId="1363697336" sldId="1167"/>
            <ac:picMk id="17" creationId="{773314C8-773B-4700-B3F0-44AC0B6F063A}"/>
          </ac:picMkLst>
        </pc:picChg>
      </pc:sldChg>
      <pc:sldChg chg="modSp add del mod ord">
        <pc:chgData name="Moran, John Paul (Cognizant)" userId="44607d03-14c5-4e95-8de0-6ea3292ce177" providerId="ADAL" clId="{C06FE215-DE8D-417C-B40C-8C35E444A2D8}" dt="2021-12-09T12:02:41.560" v="5830" actId="2696"/>
        <pc:sldMkLst>
          <pc:docMk/>
          <pc:sldMk cId="1623617103" sldId="1167"/>
        </pc:sldMkLst>
        <pc:spChg chg="mod">
          <ac:chgData name="Moran, John Paul (Cognizant)" userId="44607d03-14c5-4e95-8de0-6ea3292ce177" providerId="ADAL" clId="{C06FE215-DE8D-417C-B40C-8C35E444A2D8}" dt="2021-12-07T13:01:09.732" v="4792" actId="20577"/>
          <ac:spMkLst>
            <pc:docMk/>
            <pc:sldMk cId="1623617103" sldId="1167"/>
            <ac:spMk id="6" creationId="{ECC743C6-0C72-3441-9CD5-05FF6C9DF430}"/>
          </ac:spMkLst>
        </pc:spChg>
      </pc:sldChg>
      <pc:sldChg chg="modSp add del mod">
        <pc:chgData name="Moran, John Paul (Cognizant)" userId="44607d03-14c5-4e95-8de0-6ea3292ce177" providerId="ADAL" clId="{C06FE215-DE8D-417C-B40C-8C35E444A2D8}" dt="2021-12-09T12:02:41.560" v="5830" actId="2696"/>
        <pc:sldMkLst>
          <pc:docMk/>
          <pc:sldMk cId="790154586" sldId="1168"/>
        </pc:sldMkLst>
        <pc:spChg chg="mod">
          <ac:chgData name="Moran, John Paul (Cognizant)" userId="44607d03-14c5-4e95-8de0-6ea3292ce177" providerId="ADAL" clId="{C06FE215-DE8D-417C-B40C-8C35E444A2D8}" dt="2021-12-07T13:02:10.864" v="4925" actId="20577"/>
          <ac:spMkLst>
            <pc:docMk/>
            <pc:sldMk cId="790154586" sldId="1168"/>
            <ac:spMk id="6" creationId="{ECC743C6-0C72-3441-9CD5-05FF6C9DF430}"/>
          </ac:spMkLst>
        </pc:spChg>
      </pc:sldChg>
      <pc:sldChg chg="modSp add del mod">
        <pc:chgData name="Moran, John Paul (Cognizant)" userId="44607d03-14c5-4e95-8de0-6ea3292ce177" providerId="ADAL" clId="{C06FE215-DE8D-417C-B40C-8C35E444A2D8}" dt="2021-12-09T12:02:41.560" v="5830" actId="2696"/>
        <pc:sldMkLst>
          <pc:docMk/>
          <pc:sldMk cId="3258424720" sldId="1169"/>
        </pc:sldMkLst>
        <pc:spChg chg="mod">
          <ac:chgData name="Moran, John Paul (Cognizant)" userId="44607d03-14c5-4e95-8de0-6ea3292ce177" providerId="ADAL" clId="{C06FE215-DE8D-417C-B40C-8C35E444A2D8}" dt="2021-12-07T13:02:33.394" v="4942" actId="113"/>
          <ac:spMkLst>
            <pc:docMk/>
            <pc:sldMk cId="3258424720" sldId="1169"/>
            <ac:spMk id="6" creationId="{ECC743C6-0C72-3441-9CD5-05FF6C9DF4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7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2021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2021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12/13/2021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2021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901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8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40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9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7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Drag picture to placeholder or click icon to add</a:t>
            </a:r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12/13/2021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12/13/2021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12/13/2021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  <p:sldLayoutId id="2147483827" r:id="rId34"/>
    <p:sldLayoutId id="2147483828" r:id="rId35"/>
    <p:sldLayoutId id="2147483841" r:id="rId36"/>
    <p:sldLayoutId id="2147483842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custom-hooks-9xfuw?file=/src/App.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custom-hook-form-validation-3iywb?file=/src/App.j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636240"/>
            <a:ext cx="8686801" cy="830997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Theory Review 1</a:t>
            </a:r>
            <a:r>
              <a:rPr lang="en-US" sz="4000" baseline="30000" dirty="0"/>
              <a:t>st</a:t>
            </a:r>
            <a:r>
              <a:rPr lang="en-US" sz="4000" dirty="0"/>
              <a:t> Session</a:t>
            </a:r>
            <a:br>
              <a:rPr lang="en-US" sz="4000" dirty="0"/>
            </a:br>
            <a:r>
              <a:rPr lang="en-US" sz="2200" dirty="0"/>
              <a:t>December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</a:t>
            </a:r>
            <a:r>
              <a:rPr lang="en-US" dirty="0" err="1"/>
              <a:t>useState</a:t>
            </a:r>
            <a:r>
              <a:rPr lang="en-US" dirty="0"/>
              <a:t> and </a:t>
            </a:r>
            <a:r>
              <a:rPr lang="en-US" dirty="0" err="1"/>
              <a:t>useEffect</a:t>
            </a:r>
            <a:r>
              <a:rPr lang="en-US" dirty="0"/>
              <a:t> 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374904" y="958495"/>
            <a:ext cx="8394192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dirty="0"/>
              <a:t>1 – Code challenge introduction</a:t>
            </a:r>
          </a:p>
          <a:p>
            <a:pPr algn="l"/>
            <a:endParaRPr lang="en-ES" sz="1200" dirty="0"/>
          </a:p>
          <a:p>
            <a:pPr algn="l"/>
            <a:r>
              <a:rPr lang="en-ES" sz="1200" dirty="0"/>
              <a:t>	Buddy has to present the code challenge.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 dirty="0"/>
              <a:t>Fernando Ramo</a:t>
            </a:r>
          </a:p>
          <a:p>
            <a:pPr marL="285750" indent="-285750" algn="l">
              <a:buFontTx/>
              <a:buChar char="-"/>
            </a:pPr>
            <a:r>
              <a:rPr lang="en-ES" b="1" dirty="0"/>
              <a:t>Alberto Martín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C8D40-9D3D-4891-9C42-AAEF3B82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" y="1229984"/>
            <a:ext cx="4905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374904" y="958495"/>
            <a:ext cx="8394192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Custom hooks are essential to organise your components in a cleaner way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custom hook should start with </a:t>
            </a:r>
            <a:r>
              <a:rPr lang="en-GB" b="1" dirty="0" err="1">
                <a:solidFill>
                  <a:schemeClr val="bg1"/>
                </a:solidFill>
              </a:rPr>
              <a:t>useXXXX</a:t>
            </a:r>
            <a:r>
              <a:rPr lang="en-GB" dirty="0">
                <a:solidFill>
                  <a:schemeClr val="bg1"/>
                </a:solidFill>
              </a:rPr>
              <a:t>, like </a:t>
            </a:r>
            <a:r>
              <a:rPr lang="en-GB" b="1" dirty="0" err="1">
                <a:solidFill>
                  <a:schemeClr val="bg1"/>
                </a:solidFill>
              </a:rPr>
              <a:t>useFetchList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 err="1">
                <a:solidFill>
                  <a:schemeClr val="bg1"/>
                </a:solidFill>
              </a:rPr>
              <a:t>useFormatDate</a:t>
            </a:r>
            <a:endParaRPr lang="en-GB" b="1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They are design to do something like fetching data or returning a value that has been manipulated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 is a function that returns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They will likely use </a:t>
            </a:r>
            <a:r>
              <a:rPr lang="en-GB" b="1" dirty="0" err="1">
                <a:solidFill>
                  <a:schemeClr val="bg1"/>
                </a:solidFill>
              </a:rPr>
              <a:t>useEffect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b="1" dirty="0" err="1">
                <a:solidFill>
                  <a:schemeClr val="bg1"/>
                </a:solidFill>
              </a:rPr>
              <a:t>useState</a:t>
            </a:r>
            <a:r>
              <a:rPr lang="en-GB" b="1" dirty="0">
                <a:solidFill>
                  <a:schemeClr val="bg1"/>
                </a:solidFill>
              </a:rPr>
              <a:t>() </a:t>
            </a:r>
            <a:r>
              <a:rPr lang="en-GB" dirty="0">
                <a:solidFill>
                  <a:schemeClr val="bg1"/>
                </a:solidFill>
              </a:rPr>
              <a:t>inside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</p:spTree>
    <p:extLst>
      <p:ext uri="{BB962C8B-B14F-4D97-AF65-F5344CB8AC3E}">
        <p14:creationId xmlns:p14="http://schemas.microsoft.com/office/powerpoint/2010/main" val="341598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 example: </a:t>
            </a:r>
            <a:r>
              <a:rPr lang="en-US" b="1" dirty="0"/>
              <a:t>call an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C3971-E926-4360-B570-00A7A063CF55}"/>
              </a:ext>
            </a:extLst>
          </p:cNvPr>
          <p:cNvSpPr txBox="1"/>
          <p:nvPr/>
        </p:nvSpPr>
        <p:spPr>
          <a:xfrm>
            <a:off x="384048" y="672084"/>
            <a:ext cx="775062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https://codesandbox.io/s/custom-hooks-9xfuw?file=/src/App.js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0861B7-F923-4549-90EC-33F7013D4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6" y="1069848"/>
            <a:ext cx="5185560" cy="3967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3314C8-773B-4700-B3F0-44AC0B6F0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369" y="1069848"/>
            <a:ext cx="3603434" cy="27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8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 example: </a:t>
            </a:r>
            <a:r>
              <a:rPr lang="en-US" b="1" dirty="0"/>
              <a:t>validate email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C3971-E926-4360-B570-00A7A063CF55}"/>
              </a:ext>
            </a:extLst>
          </p:cNvPr>
          <p:cNvSpPr txBox="1"/>
          <p:nvPr/>
        </p:nvSpPr>
        <p:spPr>
          <a:xfrm>
            <a:off x="384048" y="672084"/>
            <a:ext cx="775062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https://codesandbox.io/s/custom-hook-form-validation-3iywb?file=/src/App.js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E8F28-82B8-465A-876A-EEB4A8C26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16" y="1117053"/>
            <a:ext cx="2852297" cy="3963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FB601-8C6A-4BBD-BE04-4C434F845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816" y="1117053"/>
            <a:ext cx="5587746" cy="30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56032" cy="5143500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292040" y="1422268"/>
            <a:ext cx="3227833" cy="4554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333" kern="1200" baseline="0">
                <a:solidFill>
                  <a:srgbClr val="4CB4D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98">
              <a:solidFill>
                <a:srgbClr val="FFFFFF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32484" y="2201266"/>
            <a:ext cx="3096515" cy="4554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333" kern="1200" baseline="0">
                <a:solidFill>
                  <a:srgbClr val="4CB4D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br>
              <a:rPr lang="en-US" sz="1350">
                <a:solidFill>
                  <a:srgbClr val="FFFFFF"/>
                </a:solidFill>
              </a:rPr>
            </a:br>
            <a:endParaRPr lang="en-GB" sz="11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188" y="276456"/>
            <a:ext cx="3031958" cy="1474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217448" y="1250347"/>
            <a:ext cx="2987603" cy="1138773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>
                <a:latin typeface="+mj-lt"/>
              </a:rPr>
              <a:t>Thank you</a:t>
            </a:r>
            <a:r>
              <a:rPr lang="en-GB" sz="1100">
                <a:latin typeface="+mj-lt"/>
              </a:rPr>
              <a:t> </a:t>
            </a:r>
            <a:br>
              <a:rPr lang="en-GB" sz="2400">
                <a:latin typeface="Avenir Next" panose="020B0503020202020204" pitchFamily="34" charset="0"/>
              </a:rPr>
            </a:br>
            <a:br>
              <a:rPr lang="en-GB" sz="2400">
                <a:latin typeface="Avenir Next" panose="020B0503020202020204" pitchFamily="34" charset="0"/>
              </a:rPr>
            </a:br>
            <a:endParaRPr lang="en-US" sz="2400">
              <a:latin typeface="Avenir Next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4AEED-DF7A-ED4B-AD07-E7EF875981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61887" y="484409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26720"/>
            <a:ext cx="3548743" cy="795528"/>
          </a:xfrm>
        </p:spPr>
        <p:txBody>
          <a:bodyPr/>
          <a:lstStyle/>
          <a:p>
            <a:r>
              <a:rPr lang="en-US" dirty="0"/>
              <a:t>Second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F75D-9C53-4AD8-B408-04946C1B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928" y="1473940"/>
            <a:ext cx="3745702" cy="3087155"/>
          </a:xfrm>
        </p:spPr>
        <p:txBody>
          <a:bodyPr vert="horz" lIns="0" tIns="0" rIns="0" bIns="0" rtlCol="0" anchor="t"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Class components vs Functional Components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Higher Order Components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51A5-7443-45DF-96E5-CE846112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3E5C-1F28-40B9-B925-5029BB0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9961BA-F630-48E5-AB28-17F6DE67BC83}"/>
              </a:ext>
            </a:extLst>
          </p:cNvPr>
          <p:cNvSpPr txBox="1">
            <a:spLocks/>
          </p:cNvSpPr>
          <p:nvPr/>
        </p:nvSpPr>
        <p:spPr>
          <a:xfrm>
            <a:off x="536448" y="426720"/>
            <a:ext cx="2896181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First lesson – THIS ONE!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8B655F-4D7D-4FC2-89BE-E38575C20574}"/>
              </a:ext>
            </a:extLst>
          </p:cNvPr>
          <p:cNvSpPr txBox="1">
            <a:spLocks/>
          </p:cNvSpPr>
          <p:nvPr/>
        </p:nvSpPr>
        <p:spPr>
          <a:xfrm>
            <a:off x="4194630" y="1461753"/>
            <a:ext cx="4738914" cy="30871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3rd party libraries: Router, redux, sagas, </a:t>
            </a:r>
            <a:r>
              <a:rPr lang="en-US" sz="1800" dirty="0" err="1">
                <a:latin typeface="Arial"/>
                <a:cs typeface="Arial"/>
              </a:rPr>
              <a:t>thunks</a:t>
            </a:r>
            <a:r>
              <a:rPr lang="en-US" sz="1800" dirty="0">
                <a:latin typeface="Arial"/>
                <a:cs typeface="Arial"/>
              </a:rPr>
              <a:t>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Good practices about architecture, performance and Memo(</a:t>
            </a:r>
            <a:r>
              <a:rPr lang="en-US" sz="1800" dirty="0" err="1">
                <a:latin typeface="Arial"/>
                <a:cs typeface="Arial"/>
              </a:rPr>
              <a:t>detectChanges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dirty="0" err="1">
                <a:latin typeface="Arial"/>
                <a:cs typeface="Arial"/>
              </a:rPr>
              <a:t>markForChanges</a:t>
            </a:r>
            <a:r>
              <a:rPr lang="en-US" sz="1800" dirty="0">
                <a:latin typeface="Arial"/>
                <a:cs typeface="Arial"/>
              </a:rPr>
              <a:t> in angular).</a:t>
            </a:r>
          </a:p>
          <a:p>
            <a:pPr marL="228600" lvl="2" indent="0">
              <a:buFont typeface="Arial" panose="020B0604020202020204" pitchFamily="34" charset="0"/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6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 vs Functional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612648" y="958495"/>
            <a:ext cx="563270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/>
              <a:t>1 – Code challenge introduction</a:t>
            </a:r>
          </a:p>
          <a:p>
            <a:pPr algn="l"/>
            <a:endParaRPr lang="en-ES" sz="1200"/>
          </a:p>
          <a:p>
            <a:pPr algn="l"/>
            <a:r>
              <a:rPr lang="en-ES" sz="1200"/>
              <a:t>	Buddy has to present the code challenge.</a:t>
            </a:r>
          </a:p>
        </p:txBody>
      </p:sp>
      <p:sp>
        <p:nvSpPr>
          <p:cNvPr id="8" name="Rectangle 7" descr="Stopwatch">
            <a:extLst>
              <a:ext uri="{FF2B5EF4-FFF2-40B4-BE49-F238E27FC236}">
                <a16:creationId xmlns:a16="http://schemas.microsoft.com/office/drawing/2014/main" id="{9D6145EA-1B97-5544-966E-AC22F4631839}"/>
              </a:ext>
            </a:extLst>
          </p:cNvPr>
          <p:cNvSpPr/>
          <p:nvPr/>
        </p:nvSpPr>
        <p:spPr>
          <a:xfrm>
            <a:off x="4954077" y="932056"/>
            <a:ext cx="680598" cy="680598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A56E5-4C88-D74A-973E-32252B02CC17}"/>
              </a:ext>
            </a:extLst>
          </p:cNvPr>
          <p:cNvSpPr txBox="1"/>
          <p:nvPr/>
        </p:nvSpPr>
        <p:spPr>
          <a:xfrm>
            <a:off x="5742432" y="1173777"/>
            <a:ext cx="3401568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400" b="1"/>
              <a:t>1 session of 30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1DF20-01AB-184B-8F1F-D6CCBA3E24E4}"/>
              </a:ext>
            </a:extLst>
          </p:cNvPr>
          <p:cNvSpPr txBox="1"/>
          <p:nvPr/>
        </p:nvSpPr>
        <p:spPr>
          <a:xfrm>
            <a:off x="1532324" y="1274172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Francisco Azcarate</a:t>
            </a:r>
          </a:p>
          <a:p>
            <a:pPr marL="285750" indent="-285750" algn="l">
              <a:buFontTx/>
              <a:buChar char="-"/>
            </a:pPr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John Paul Moran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Fernando Ramos</a:t>
            </a:r>
          </a:p>
          <a:p>
            <a:pPr algn="l"/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Alberto Martín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9C6695C-6EC1-D240-8C33-C75FA057A5F7}"/>
              </a:ext>
            </a:extLst>
          </p:cNvPr>
          <p:cNvSpPr/>
          <p:nvPr/>
        </p:nvSpPr>
        <p:spPr>
          <a:xfrm>
            <a:off x="255398" y="724807"/>
            <a:ext cx="8458200" cy="369388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Functional Components are relatively new but growing fast in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99% of all React development could be done and should be done with Functional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 you will see lots of Class Components from when working in real world environments because not long ago, that was the only way to work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1D105-ABDC-495F-86F8-4B148BB02D59}"/>
              </a:ext>
            </a:extLst>
          </p:cNvPr>
          <p:cNvSpPr txBox="1"/>
          <p:nvPr/>
        </p:nvSpPr>
        <p:spPr>
          <a:xfrm>
            <a:off x="439756" y="2717896"/>
            <a:ext cx="3947886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GB" u="sng" dirty="0"/>
              <a:t>Advantages Class Components</a:t>
            </a:r>
            <a:endParaRPr lang="en-GB" u="sng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Access to lifecycle methods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Slightly faster bundle load time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It is the original ‘proper’ </a:t>
            </a:r>
            <a:r>
              <a:rPr lang="en-GB" dirty="0" err="1">
                <a:solidFill>
                  <a:schemeClr val="tx2"/>
                </a:solidFill>
              </a:rPr>
              <a:t>javascript</a:t>
            </a:r>
            <a:r>
              <a:rPr lang="en-GB" dirty="0">
                <a:solidFill>
                  <a:schemeClr val="tx2"/>
                </a:solidFill>
              </a:rPr>
              <a:t> way</a:t>
            </a:r>
          </a:p>
          <a:p>
            <a:pPr marL="342900" indent="-342900" algn="l">
              <a:buFont typeface="+mj-lt"/>
              <a:buAutoNum type="arabicPeriod"/>
            </a:pP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C093D-67C8-4CF2-BD89-2F28D129372B}"/>
              </a:ext>
            </a:extLst>
          </p:cNvPr>
          <p:cNvSpPr txBox="1"/>
          <p:nvPr/>
        </p:nvSpPr>
        <p:spPr>
          <a:xfrm>
            <a:off x="4584802" y="2717896"/>
            <a:ext cx="3947886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GB" u="sng" dirty="0"/>
              <a:t>Advantages Functional Components</a:t>
            </a:r>
            <a:endParaRPr lang="es-ES" u="sng" dirty="0"/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Less code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It’s the modern ‘cool’ way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Encourages hooks and custom hooks to create clean looking components</a:t>
            </a:r>
          </a:p>
          <a:p>
            <a:pPr marL="342900" indent="-342900" algn="l">
              <a:buFont typeface="+mj-lt"/>
              <a:buAutoNum type="arabicPeriod"/>
            </a:pP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6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 vs Functional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612648" y="958495"/>
            <a:ext cx="563270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/>
              <a:t>1 – Code challenge introduction</a:t>
            </a:r>
          </a:p>
          <a:p>
            <a:pPr algn="l"/>
            <a:endParaRPr lang="en-ES" sz="1200"/>
          </a:p>
          <a:p>
            <a:pPr algn="l"/>
            <a:r>
              <a:rPr lang="en-ES" sz="1200"/>
              <a:t>	Buddy has to present the code challenge.</a:t>
            </a:r>
          </a:p>
        </p:txBody>
      </p:sp>
      <p:sp>
        <p:nvSpPr>
          <p:cNvPr id="8" name="Rectangle 7" descr="Stopwatch">
            <a:extLst>
              <a:ext uri="{FF2B5EF4-FFF2-40B4-BE49-F238E27FC236}">
                <a16:creationId xmlns:a16="http://schemas.microsoft.com/office/drawing/2014/main" id="{9D6145EA-1B97-5544-966E-AC22F4631839}"/>
              </a:ext>
            </a:extLst>
          </p:cNvPr>
          <p:cNvSpPr/>
          <p:nvPr/>
        </p:nvSpPr>
        <p:spPr>
          <a:xfrm>
            <a:off x="4954077" y="932056"/>
            <a:ext cx="680598" cy="680598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A56E5-4C88-D74A-973E-32252B02CC17}"/>
              </a:ext>
            </a:extLst>
          </p:cNvPr>
          <p:cNvSpPr txBox="1"/>
          <p:nvPr/>
        </p:nvSpPr>
        <p:spPr>
          <a:xfrm>
            <a:off x="5742432" y="1173777"/>
            <a:ext cx="3401568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400" b="1"/>
              <a:t>1 session of 30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1DF20-01AB-184B-8F1F-D6CCBA3E24E4}"/>
              </a:ext>
            </a:extLst>
          </p:cNvPr>
          <p:cNvSpPr txBox="1"/>
          <p:nvPr/>
        </p:nvSpPr>
        <p:spPr>
          <a:xfrm>
            <a:off x="1532324" y="1274172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Francisco Azcarate</a:t>
            </a:r>
          </a:p>
          <a:p>
            <a:pPr marL="285750" indent="-285750" algn="l">
              <a:buFontTx/>
              <a:buChar char="-"/>
            </a:pPr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John Paul Moran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Fernando Ramos</a:t>
            </a:r>
          </a:p>
          <a:p>
            <a:pPr algn="l"/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Alberto Martín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9C6695C-6EC1-D240-8C33-C75FA057A5F7}"/>
              </a:ext>
            </a:extLst>
          </p:cNvPr>
          <p:cNvSpPr/>
          <p:nvPr/>
        </p:nvSpPr>
        <p:spPr>
          <a:xfrm>
            <a:off x="228600" y="724807"/>
            <a:ext cx="8458200" cy="369388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GB" dirty="0"/>
              <a:t>Disadvantages Class Components		Disadvantages Function Components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1D105-ABDC-495F-86F8-4B148BB02D59}"/>
              </a:ext>
            </a:extLst>
          </p:cNvPr>
          <p:cNvSpPr txBox="1"/>
          <p:nvPr/>
        </p:nvSpPr>
        <p:spPr>
          <a:xfrm>
            <a:off x="457200" y="1539210"/>
            <a:ext cx="3947886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More code to write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Will have to use the ‘this’ in binding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Will have to use </a:t>
            </a:r>
            <a:r>
              <a:rPr lang="en-GB" dirty="0" err="1">
                <a:solidFill>
                  <a:schemeClr val="tx2"/>
                </a:solidFill>
              </a:rPr>
              <a:t>LifeCycles</a:t>
            </a:r>
            <a:endParaRPr lang="en-GB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Will have to understand constructor and super etc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Will have to use the Render() function</a:t>
            </a:r>
          </a:p>
          <a:p>
            <a:pPr algn="l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C093D-67C8-4CF2-BD89-2F28D129372B}"/>
              </a:ext>
            </a:extLst>
          </p:cNvPr>
          <p:cNvSpPr txBox="1"/>
          <p:nvPr/>
        </p:nvSpPr>
        <p:spPr>
          <a:xfrm>
            <a:off x="4572000" y="1493150"/>
            <a:ext cx="3947886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Could be difficult for class component developers to change their way of thinking towards function components, hooks etc. </a:t>
            </a:r>
          </a:p>
        </p:txBody>
      </p:sp>
    </p:spTree>
    <p:extLst>
      <p:ext uri="{BB962C8B-B14F-4D97-AF65-F5344CB8AC3E}">
        <p14:creationId xmlns:p14="http://schemas.microsoft.com/office/powerpoint/2010/main" val="3480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612648" y="958495"/>
            <a:ext cx="563270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/>
              <a:t>1 – Code challenge introduction</a:t>
            </a:r>
          </a:p>
          <a:p>
            <a:pPr algn="l"/>
            <a:endParaRPr lang="en-ES" sz="1200"/>
          </a:p>
          <a:p>
            <a:pPr algn="l"/>
            <a:r>
              <a:rPr lang="en-ES" sz="1200"/>
              <a:t>	Buddy has to present the code challenge.</a:t>
            </a:r>
          </a:p>
        </p:txBody>
      </p:sp>
      <p:sp>
        <p:nvSpPr>
          <p:cNvPr id="8" name="Rectangle 7" descr="Stopwatch">
            <a:extLst>
              <a:ext uri="{FF2B5EF4-FFF2-40B4-BE49-F238E27FC236}">
                <a16:creationId xmlns:a16="http://schemas.microsoft.com/office/drawing/2014/main" id="{9D6145EA-1B97-5544-966E-AC22F4631839}"/>
              </a:ext>
            </a:extLst>
          </p:cNvPr>
          <p:cNvSpPr/>
          <p:nvPr/>
        </p:nvSpPr>
        <p:spPr>
          <a:xfrm>
            <a:off x="4954077" y="932056"/>
            <a:ext cx="680598" cy="680598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A56E5-4C88-D74A-973E-32252B02CC17}"/>
              </a:ext>
            </a:extLst>
          </p:cNvPr>
          <p:cNvSpPr txBox="1"/>
          <p:nvPr/>
        </p:nvSpPr>
        <p:spPr>
          <a:xfrm>
            <a:off x="5742432" y="1173777"/>
            <a:ext cx="3401568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400" b="1"/>
              <a:t>1 session of 30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1DF20-01AB-184B-8F1F-D6CCBA3E24E4}"/>
              </a:ext>
            </a:extLst>
          </p:cNvPr>
          <p:cNvSpPr txBox="1"/>
          <p:nvPr/>
        </p:nvSpPr>
        <p:spPr>
          <a:xfrm>
            <a:off x="1532324" y="1274172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Francisco Azcarate</a:t>
            </a:r>
          </a:p>
          <a:p>
            <a:pPr marL="285750" indent="-285750" algn="l">
              <a:buFontTx/>
              <a:buChar char="-"/>
            </a:pPr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John Paul Moran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Fernando Ramos</a:t>
            </a:r>
          </a:p>
          <a:p>
            <a:pPr algn="l"/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Alberto Martín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9C6695C-6EC1-D240-8C33-C75FA057A5F7}"/>
              </a:ext>
            </a:extLst>
          </p:cNvPr>
          <p:cNvSpPr/>
          <p:nvPr/>
        </p:nvSpPr>
        <p:spPr>
          <a:xfrm>
            <a:off x="255398" y="724807"/>
            <a:ext cx="8458200" cy="369388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GB" dirty="0"/>
              <a:t>What is that?	</a:t>
            </a:r>
          </a:p>
          <a:p>
            <a:r>
              <a:rPr lang="en-US" dirty="0">
                <a:solidFill>
                  <a:schemeClr val="tx2"/>
                </a:solidFill>
              </a:rPr>
              <a:t>A component that takes in another component as an argument.</a:t>
            </a:r>
          </a:p>
          <a:p>
            <a:r>
              <a:rPr lang="en-US" dirty="0">
                <a:solidFill>
                  <a:schemeClr val="tx2"/>
                </a:solidFill>
              </a:rPr>
              <a:t>Just </a:t>
            </a:r>
            <a:r>
              <a:rPr lang="en-US" b="1" dirty="0">
                <a:solidFill>
                  <a:schemeClr val="tx2"/>
                </a:solidFill>
              </a:rPr>
              <a:t>like higher order functions </a:t>
            </a:r>
            <a:r>
              <a:rPr lang="en-US" dirty="0">
                <a:solidFill>
                  <a:schemeClr val="tx2"/>
                </a:solidFill>
              </a:rPr>
              <a:t>take in other functions as an argument. 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n-GB" dirty="0"/>
              <a:t>Syntax:</a:t>
            </a:r>
          </a:p>
          <a:p>
            <a:r>
              <a:rPr lang="es-ES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const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NewComponent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higherOrderComponent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WrappedComponent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Why</a:t>
            </a:r>
            <a:r>
              <a:rPr lang="es-ES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2"/>
                </a:solidFill>
              </a:rPr>
              <a:t>You</a:t>
            </a:r>
            <a:r>
              <a:rPr lang="es-ES" dirty="0">
                <a:solidFill>
                  <a:schemeClr val="tx2"/>
                </a:solidFill>
              </a:rPr>
              <a:t> can </a:t>
            </a:r>
            <a:r>
              <a:rPr lang="es-ES" dirty="0" err="1">
                <a:solidFill>
                  <a:schemeClr val="tx2"/>
                </a:solidFill>
              </a:rPr>
              <a:t>pass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another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component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inside</a:t>
            </a:r>
            <a:r>
              <a:rPr lang="es-ES" dirty="0">
                <a:solidFill>
                  <a:schemeClr val="tx2"/>
                </a:solidFill>
              </a:rPr>
              <a:t> as </a:t>
            </a:r>
            <a:r>
              <a:rPr lang="es-ES" dirty="0" err="1">
                <a:solidFill>
                  <a:schemeClr val="tx2"/>
                </a:solidFill>
              </a:rPr>
              <a:t>argument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to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re-use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functions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or</a:t>
            </a:r>
            <a:r>
              <a:rPr lang="es-ES" dirty="0">
                <a:solidFill>
                  <a:schemeClr val="tx2"/>
                </a:solidFill>
              </a:rPr>
              <a:t> render </a:t>
            </a:r>
            <a:r>
              <a:rPr lang="es-ES" dirty="0" err="1">
                <a:solidFill>
                  <a:schemeClr val="tx2"/>
                </a:solidFill>
              </a:rPr>
              <a:t>something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again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chemeClr val="tx2"/>
                </a:solidFill>
              </a:rPr>
              <a:t>without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having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to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recreate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another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component</a:t>
            </a:r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2"/>
                </a:solidFill>
              </a:rPr>
              <a:t>Encourages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reusability</a:t>
            </a:r>
            <a:r>
              <a:rPr lang="es-ES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9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Higher Order Functions First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612648" y="958495"/>
            <a:ext cx="563270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/>
              <a:t>1 – Code challenge introduction</a:t>
            </a:r>
          </a:p>
          <a:p>
            <a:pPr algn="l"/>
            <a:endParaRPr lang="en-ES" sz="1200"/>
          </a:p>
          <a:p>
            <a:pPr algn="l"/>
            <a:r>
              <a:rPr lang="en-ES" sz="1200"/>
              <a:t>	Buddy has to present the code challenge.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1DF20-01AB-184B-8F1F-D6CCBA3E24E4}"/>
              </a:ext>
            </a:extLst>
          </p:cNvPr>
          <p:cNvSpPr txBox="1"/>
          <p:nvPr/>
        </p:nvSpPr>
        <p:spPr>
          <a:xfrm>
            <a:off x="1532324" y="1274172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Francisco Azcarate</a:t>
            </a:r>
          </a:p>
          <a:p>
            <a:pPr marL="285750" indent="-285750" algn="l">
              <a:buFontTx/>
              <a:buChar char="-"/>
            </a:pPr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John Paul Moran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 dirty="0"/>
              <a:t>Fernando Ramo</a:t>
            </a:r>
          </a:p>
          <a:p>
            <a:pPr marL="285750" indent="-285750" algn="l">
              <a:buFontTx/>
              <a:buChar char="-"/>
            </a:pPr>
            <a:r>
              <a:rPr lang="en-ES" b="1" dirty="0"/>
              <a:t>Alberto Martín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3EE742-0C1B-4FE0-B07C-450877F3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6" y="932056"/>
            <a:ext cx="3381375" cy="2495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C27700-375F-4007-8149-5FFD42C7153C}"/>
              </a:ext>
            </a:extLst>
          </p:cNvPr>
          <p:cNvSpPr txBox="1"/>
          <p:nvPr/>
        </p:nvSpPr>
        <p:spPr>
          <a:xfrm>
            <a:off x="4325257" y="1146629"/>
            <a:ext cx="3918857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 function you are passing (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), is called a callback function, and the function where you are passing the callback function(</a:t>
            </a:r>
            <a:r>
              <a:rPr lang="en-US" b="1" dirty="0" err="1">
                <a:solidFill>
                  <a:schemeClr val="bg1"/>
                </a:solidFill>
              </a:rPr>
              <a:t>higherOrder</a:t>
            </a:r>
            <a:r>
              <a:rPr lang="en-US" dirty="0">
                <a:solidFill>
                  <a:schemeClr val="bg1"/>
                </a:solidFill>
              </a:rPr>
              <a:t>) is called a higher-order(HOCs) function.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Component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612648" y="958495"/>
            <a:ext cx="563270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/>
              <a:t>1 – Code challenge introduction</a:t>
            </a:r>
          </a:p>
          <a:p>
            <a:pPr algn="l"/>
            <a:endParaRPr lang="en-ES" sz="1200"/>
          </a:p>
          <a:p>
            <a:pPr algn="l"/>
            <a:r>
              <a:rPr lang="en-ES" sz="1200"/>
              <a:t>	Buddy has to present the code challenge.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1DF20-01AB-184B-8F1F-D6CCBA3E24E4}"/>
              </a:ext>
            </a:extLst>
          </p:cNvPr>
          <p:cNvSpPr txBox="1"/>
          <p:nvPr/>
        </p:nvSpPr>
        <p:spPr>
          <a:xfrm>
            <a:off x="1532324" y="1274172"/>
            <a:ext cx="341985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/>
              <a:t>Francisco Azcarate</a:t>
            </a:r>
          </a:p>
          <a:p>
            <a:pPr marL="285750" indent="-285750" algn="l">
              <a:buFontTx/>
              <a:buChar char="-"/>
            </a:pPr>
            <a:endParaRPr lang="en-ES" b="1"/>
          </a:p>
          <a:p>
            <a:pPr marL="285750" indent="-285750" algn="l">
              <a:buFontTx/>
              <a:buChar char="-"/>
            </a:pPr>
            <a:r>
              <a:rPr lang="en-ES" b="1"/>
              <a:t>John Paul Moran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 dirty="0"/>
              <a:t>Fernando Ramo</a:t>
            </a:r>
          </a:p>
          <a:p>
            <a:pPr marL="285750" indent="-285750" algn="l">
              <a:buFontTx/>
              <a:buChar char="-"/>
            </a:pPr>
            <a:r>
              <a:rPr lang="en-ES" b="1" dirty="0"/>
              <a:t>Alberto Martín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23131-4742-462F-8CBA-46FE47F4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" y="798286"/>
            <a:ext cx="3658729" cy="3720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21958-E046-4BD4-8A00-67AB8D98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810" y="791809"/>
            <a:ext cx="3367891" cy="41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374904" y="958495"/>
            <a:ext cx="8394192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dirty="0"/>
              <a:t>1 – Code challenge introduction</a:t>
            </a:r>
          </a:p>
          <a:p>
            <a:pPr algn="l"/>
            <a:endParaRPr lang="en-ES" sz="1200" dirty="0"/>
          </a:p>
          <a:p>
            <a:pPr algn="l"/>
            <a:r>
              <a:rPr lang="en-ES" sz="1200" dirty="0"/>
              <a:t>	Buddy has to present the code challenge.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 dirty="0"/>
              <a:t>Fernando Ramo</a:t>
            </a:r>
          </a:p>
          <a:p>
            <a:pPr marL="285750" indent="-285750" algn="l">
              <a:buFontTx/>
              <a:buChar char="-"/>
            </a:pPr>
            <a:r>
              <a:rPr lang="en-ES" b="1" dirty="0"/>
              <a:t>Alberto Martín</a:t>
            </a: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CE5B91BE-DD5C-41B1-9011-E5A5A4C3ACB2}"/>
              </a:ext>
            </a:extLst>
          </p:cNvPr>
          <p:cNvSpPr/>
          <p:nvPr/>
        </p:nvSpPr>
        <p:spPr>
          <a:xfrm>
            <a:off x="255398" y="724807"/>
            <a:ext cx="8649116" cy="3990116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dirty="0" err="1"/>
              <a:t>Hooks</a:t>
            </a:r>
            <a:r>
              <a:rPr lang="es-ES" dirty="0"/>
              <a:t> are </a:t>
            </a:r>
            <a:r>
              <a:rPr lang="es-ES" dirty="0" err="1"/>
              <a:t>essential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Components</a:t>
            </a:r>
            <a:endParaRPr lang="es-ES" dirty="0"/>
          </a:p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frequentely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hooks</a:t>
            </a:r>
            <a:r>
              <a:rPr lang="es-ES" dirty="0"/>
              <a:t>: </a:t>
            </a:r>
            <a:r>
              <a:rPr lang="es-ES" b="1" dirty="0" err="1"/>
              <a:t>useState</a:t>
            </a:r>
            <a:r>
              <a:rPr lang="es-ES" b="1" dirty="0"/>
              <a:t>, </a:t>
            </a:r>
            <a:r>
              <a:rPr lang="es-ES" b="1" dirty="0" err="1"/>
              <a:t>useEffect</a:t>
            </a:r>
            <a:r>
              <a:rPr lang="es-ES" b="1" dirty="0"/>
              <a:t>. </a:t>
            </a:r>
          </a:p>
          <a:p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B1364-0B4F-45FD-A150-EE6E0298D002}"/>
              </a:ext>
            </a:extLst>
          </p:cNvPr>
          <p:cNvSpPr txBox="1"/>
          <p:nvPr/>
        </p:nvSpPr>
        <p:spPr>
          <a:xfrm>
            <a:off x="465732" y="1835141"/>
            <a:ext cx="3144790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s-ES" b="1" dirty="0" err="1"/>
              <a:t>useState</a:t>
            </a:r>
            <a:r>
              <a:rPr lang="es-ES" b="1" dirty="0"/>
              <a:t>:</a:t>
            </a:r>
          </a:p>
          <a:p>
            <a:r>
              <a:rPr lang="es-ES" b="1" dirty="0" err="1">
                <a:solidFill>
                  <a:schemeClr val="tx2"/>
                </a:solidFill>
              </a:rPr>
              <a:t>const</a:t>
            </a:r>
            <a:r>
              <a:rPr lang="es-ES" b="1" dirty="0">
                <a:solidFill>
                  <a:schemeClr val="tx2"/>
                </a:solidFill>
              </a:rPr>
              <a:t> [</a:t>
            </a:r>
            <a:r>
              <a:rPr lang="es-ES" b="1" dirty="0" err="1">
                <a:solidFill>
                  <a:schemeClr val="tx2"/>
                </a:solidFill>
              </a:rPr>
              <a:t>name</a:t>
            </a:r>
            <a:r>
              <a:rPr lang="es-ES" b="1" dirty="0">
                <a:solidFill>
                  <a:schemeClr val="tx2"/>
                </a:solidFill>
              </a:rPr>
              <a:t>, </a:t>
            </a:r>
            <a:r>
              <a:rPr lang="es-ES" b="1" dirty="0" err="1">
                <a:solidFill>
                  <a:schemeClr val="tx2"/>
                </a:solidFill>
              </a:rPr>
              <a:t>setName</a:t>
            </a:r>
            <a:r>
              <a:rPr lang="es-ES" b="1" dirty="0">
                <a:solidFill>
                  <a:schemeClr val="tx2"/>
                </a:solidFill>
              </a:rPr>
              <a:t>] = </a:t>
            </a:r>
            <a:r>
              <a:rPr lang="es-ES" b="1" dirty="0" err="1">
                <a:solidFill>
                  <a:schemeClr val="tx2"/>
                </a:solidFill>
              </a:rPr>
              <a:t>useState</a:t>
            </a:r>
            <a:r>
              <a:rPr lang="es-ES" b="1" dirty="0">
                <a:solidFill>
                  <a:schemeClr val="tx2"/>
                </a:solidFill>
              </a:rPr>
              <a:t>(‘Tom’)</a:t>
            </a:r>
          </a:p>
          <a:p>
            <a:endParaRPr lang="es-ES" b="1" dirty="0"/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as a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tracked</a:t>
            </a:r>
            <a:r>
              <a:rPr lang="es-ES" dirty="0"/>
              <a:t> and </a:t>
            </a:r>
            <a:r>
              <a:rPr lang="es-ES" dirty="0" err="1"/>
              <a:t>your</a:t>
            </a:r>
            <a:r>
              <a:rPr lang="es-ES" dirty="0"/>
              <a:t> page </a:t>
            </a:r>
            <a:r>
              <a:rPr lang="es-ES" dirty="0" err="1"/>
              <a:t>re-render</a:t>
            </a:r>
            <a:r>
              <a:rPr lang="es-ES" dirty="0"/>
              <a:t> </a:t>
            </a:r>
            <a:r>
              <a:rPr lang="es-ES" dirty="0" err="1"/>
              <a:t>whenever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changed</a:t>
            </a:r>
            <a:r>
              <a:rPr lang="es-ES" dirty="0"/>
              <a:t>.</a:t>
            </a:r>
          </a:p>
          <a:p>
            <a:pPr algn="l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B4811-2D44-48ED-B480-5C8718514A9D}"/>
              </a:ext>
            </a:extLst>
          </p:cNvPr>
          <p:cNvSpPr txBox="1"/>
          <p:nvPr/>
        </p:nvSpPr>
        <p:spPr>
          <a:xfrm>
            <a:off x="4098878" y="1546384"/>
            <a:ext cx="4737927" cy="30469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s-ES" b="1" dirty="0" err="1">
                <a:solidFill>
                  <a:schemeClr val="tx2"/>
                </a:solidFill>
              </a:rPr>
              <a:t>useEffect</a:t>
            </a:r>
            <a:r>
              <a:rPr lang="es-ES" dirty="0">
                <a:solidFill>
                  <a:schemeClr val="tx2"/>
                </a:solidFill>
              </a:rPr>
              <a:t>(() =&gt; {</a:t>
            </a:r>
          </a:p>
          <a:p>
            <a:r>
              <a:rPr lang="es-ES" dirty="0">
                <a:solidFill>
                  <a:schemeClr val="tx2"/>
                </a:solidFill>
              </a:rPr>
              <a:t>//do </a:t>
            </a:r>
            <a:r>
              <a:rPr lang="es-ES" dirty="0" err="1">
                <a:solidFill>
                  <a:schemeClr val="tx2"/>
                </a:solidFill>
              </a:rPr>
              <a:t>stuff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}, [</a:t>
            </a:r>
            <a:r>
              <a:rPr lang="es-ES" b="1" dirty="0" err="1">
                <a:solidFill>
                  <a:schemeClr val="tx2"/>
                </a:solidFill>
              </a:rPr>
              <a:t>dependacyArray</a:t>
            </a:r>
            <a:r>
              <a:rPr lang="es-ES" dirty="0">
                <a:solidFill>
                  <a:schemeClr val="tx2"/>
                </a:solidFill>
              </a:rPr>
              <a:t>])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commonly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dependacyArray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Replaces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LifeCycle</a:t>
            </a:r>
            <a:r>
              <a:rPr lang="es-ES" dirty="0"/>
              <a:t> </a:t>
            </a:r>
            <a:r>
              <a:rPr lang="es-ES" dirty="0" err="1"/>
              <a:t>hooks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fire</a:t>
            </a:r>
            <a:r>
              <a:rPr lang="es-ES" dirty="0"/>
              <a:t> </a:t>
            </a:r>
            <a:r>
              <a:rPr lang="es-ES" dirty="0" err="1"/>
              <a:t>effects</a:t>
            </a:r>
            <a:r>
              <a:rPr lang="es-ES" dirty="0"/>
              <a:t>, </a:t>
            </a:r>
            <a:r>
              <a:rPr lang="es-ES" dirty="0" err="1"/>
              <a:t>what</a:t>
            </a:r>
            <a:r>
              <a:rPr lang="es-ES" dirty="0"/>
              <a:t> are </a:t>
            </a:r>
            <a:r>
              <a:rPr lang="es-ES" dirty="0" err="1"/>
              <a:t>effects</a:t>
            </a:r>
            <a:r>
              <a:rPr lang="es-ES" dirty="0"/>
              <a:t>?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, API </a:t>
            </a:r>
            <a:r>
              <a:rPr lang="es-ES" dirty="0" err="1"/>
              <a:t>calls</a:t>
            </a:r>
            <a:r>
              <a:rPr lang="es-ES" dirty="0"/>
              <a:t>, </a:t>
            </a:r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events</a:t>
            </a:r>
            <a:endParaRPr lang="es-ES" dirty="0"/>
          </a:p>
          <a:p>
            <a:pPr algn="l"/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8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0BA3-C426-D947-B55C-954C81E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-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dependacy</a:t>
            </a:r>
            <a:r>
              <a:rPr lang="en-GB" dirty="0"/>
              <a:t> array rules:</a:t>
            </a:r>
            <a:br>
              <a:rPr lang="en-GB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A378-F853-3F46-A375-697CDD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49F7-9BB8-9848-8797-748A063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43C6-0C72-3441-9CD5-05FF6C9DF430}"/>
              </a:ext>
            </a:extLst>
          </p:cNvPr>
          <p:cNvSpPr txBox="1"/>
          <p:nvPr/>
        </p:nvSpPr>
        <p:spPr>
          <a:xfrm>
            <a:off x="374904" y="958495"/>
            <a:ext cx="8394192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dirty="0"/>
              <a:t>1 – Code challenge introduction</a:t>
            </a:r>
          </a:p>
          <a:p>
            <a:pPr algn="l"/>
            <a:endParaRPr lang="en-ES" sz="1200" dirty="0"/>
          </a:p>
          <a:p>
            <a:pPr algn="l"/>
            <a:r>
              <a:rPr lang="en-ES" sz="1200" dirty="0"/>
              <a:t>	Buddy has to present the code challenge.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3DB4-1A17-0A4C-ACC8-80BB67B60BF5}"/>
              </a:ext>
            </a:extLst>
          </p:cNvPr>
          <p:cNvSpPr txBox="1"/>
          <p:nvPr/>
        </p:nvSpPr>
        <p:spPr>
          <a:xfrm>
            <a:off x="1375538" y="1300163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the first groups: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362F-55E6-4B40-99DB-613BFBCFA7DA}"/>
              </a:ext>
            </a:extLst>
          </p:cNvPr>
          <p:cNvSpPr txBox="1"/>
          <p:nvPr/>
        </p:nvSpPr>
        <p:spPr>
          <a:xfrm>
            <a:off x="4919472" y="1285129"/>
            <a:ext cx="310896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ES" sz="1600"/>
              <a:t>Buddies for next groups: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AD1E-AD85-1949-8FF5-E575B2A63C1A}"/>
              </a:ext>
            </a:extLst>
          </p:cNvPr>
          <p:cNvSpPr txBox="1"/>
          <p:nvPr/>
        </p:nvSpPr>
        <p:spPr>
          <a:xfrm>
            <a:off x="5112832" y="1229984"/>
            <a:ext cx="3419856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ES" b="1" dirty="0"/>
              <a:t>Fernando Ramo</a:t>
            </a:r>
          </a:p>
          <a:p>
            <a:pPr marL="285750" indent="-285750" algn="l">
              <a:buFontTx/>
              <a:buChar char="-"/>
            </a:pPr>
            <a:r>
              <a:rPr lang="en-ES" b="1" dirty="0"/>
              <a:t>Alberto Martín</a:t>
            </a: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CE5B91BE-DD5C-41B1-9011-E5A5A4C3ACB2}"/>
              </a:ext>
            </a:extLst>
          </p:cNvPr>
          <p:cNvSpPr/>
          <p:nvPr/>
        </p:nvSpPr>
        <p:spPr>
          <a:xfrm>
            <a:off x="255398" y="724807"/>
            <a:ext cx="8649116" cy="369388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dirty="0"/>
          </a:p>
          <a:p>
            <a:r>
              <a:rPr lang="es-ES" b="1" dirty="0" err="1">
                <a:solidFill>
                  <a:schemeClr val="tx2"/>
                </a:solidFill>
              </a:rPr>
              <a:t>useEffect</a:t>
            </a:r>
            <a:r>
              <a:rPr lang="es-ES" b="1" dirty="0">
                <a:solidFill>
                  <a:schemeClr val="tx2"/>
                </a:solidFill>
              </a:rPr>
              <a:t>(() =&gt; {}, [</a:t>
            </a:r>
            <a:r>
              <a:rPr lang="es-ES" b="1" dirty="0" err="1">
                <a:solidFill>
                  <a:schemeClr val="tx2"/>
                </a:solidFill>
              </a:rPr>
              <a:t>dependencyArray</a:t>
            </a:r>
            <a:r>
              <a:rPr lang="es-ES" b="1" dirty="0">
                <a:solidFill>
                  <a:schemeClr val="tx2"/>
                </a:solidFill>
              </a:rPr>
              <a:t>])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 empty dependency </a:t>
            </a:r>
            <a:r>
              <a:rPr lang="en-GB" dirty="0"/>
              <a:t>array will execute the code inside the </a:t>
            </a:r>
            <a:r>
              <a:rPr lang="en-GB" dirty="0" err="1"/>
              <a:t>useEffect</a:t>
            </a:r>
            <a:r>
              <a:rPr lang="en-GB" dirty="0"/>
              <a:t> on the FIRST render of the component, so only once!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No dependency array </a:t>
            </a:r>
            <a:r>
              <a:rPr lang="en-GB" dirty="0"/>
              <a:t>will execute the code whenever ANY state is changed – this will likely cause problems and most likely lead to INFINITE LOOPS </a:t>
            </a:r>
            <a:r>
              <a:rPr lang="es-ES" b="1" i="0" dirty="0">
                <a:solidFill>
                  <a:srgbClr val="007EE6"/>
                </a:solidFill>
                <a:effectLst/>
                <a:latin typeface="HelveticaNeue-CondensedBold"/>
              </a:rPr>
              <a:t>💀💀</a:t>
            </a:r>
            <a:r>
              <a:rPr lang="es-ES" i="0" dirty="0">
                <a:solidFill>
                  <a:schemeClr val="tx1"/>
                </a:solidFill>
                <a:effectLst/>
              </a:rPr>
              <a:t>, at </a:t>
            </a:r>
            <a:r>
              <a:rPr lang="es-ES" i="0" dirty="0" err="1">
                <a:solidFill>
                  <a:schemeClr val="tx1"/>
                </a:solidFill>
                <a:effectLst/>
              </a:rPr>
              <a:t>least</a:t>
            </a:r>
            <a:r>
              <a:rPr lang="es-ES" i="0" dirty="0">
                <a:solidFill>
                  <a:schemeClr val="tx1"/>
                </a:solidFill>
                <a:effectLst/>
              </a:rPr>
              <a:t> in </a:t>
            </a:r>
            <a:r>
              <a:rPr lang="es-ES" i="0" dirty="0" err="1">
                <a:solidFill>
                  <a:schemeClr val="tx1"/>
                </a:solidFill>
                <a:effectLst/>
              </a:rPr>
              <a:t>my</a:t>
            </a:r>
            <a:r>
              <a:rPr lang="es-ES" i="0" dirty="0">
                <a:solidFill>
                  <a:schemeClr val="tx1"/>
                </a:solidFill>
                <a:effectLst/>
              </a:rPr>
              <a:t> </a:t>
            </a:r>
            <a:r>
              <a:rPr lang="es-ES" i="0" dirty="0" err="1">
                <a:solidFill>
                  <a:schemeClr val="tx1"/>
                </a:solidFill>
                <a:effectLst/>
              </a:rPr>
              <a:t>experience</a:t>
            </a:r>
            <a:r>
              <a:rPr lang="es-ES" i="0" dirty="0">
                <a:solidFill>
                  <a:schemeClr val="tx1"/>
                </a:solidFill>
                <a:effectLst/>
              </a:rPr>
              <a:t> </a:t>
            </a:r>
            <a:r>
              <a:rPr lang="es-ES" i="0" dirty="0" err="1">
                <a:solidFill>
                  <a:schemeClr val="tx1"/>
                </a:solidFill>
                <a:effectLst/>
              </a:rPr>
              <a:t>this</a:t>
            </a:r>
            <a:r>
              <a:rPr lang="es-ES" i="0" dirty="0">
                <a:solidFill>
                  <a:schemeClr val="tx1"/>
                </a:solidFill>
                <a:effectLst/>
              </a:rPr>
              <a:t> has </a:t>
            </a:r>
            <a:r>
              <a:rPr lang="es-ES" i="0" dirty="0" err="1">
                <a:solidFill>
                  <a:schemeClr val="tx1"/>
                </a:solidFill>
                <a:effectLst/>
              </a:rPr>
              <a:t>happened</a:t>
            </a: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b="1" dirty="0"/>
              <a:t>A </a:t>
            </a:r>
            <a:r>
              <a:rPr lang="es-ES" b="1" dirty="0" err="1"/>
              <a:t>dependency</a:t>
            </a:r>
            <a:r>
              <a:rPr lang="es-ES" b="1" dirty="0"/>
              <a:t> array </a:t>
            </a:r>
            <a:r>
              <a:rPr lang="es-ES" b="1" dirty="0" err="1"/>
              <a:t>with</a:t>
            </a:r>
            <a:r>
              <a:rPr lang="es-ES" b="1" dirty="0"/>
              <a:t> a </a:t>
            </a:r>
            <a:r>
              <a:rPr lang="es-ES" b="1" dirty="0" err="1"/>
              <a:t>dependency</a:t>
            </a:r>
            <a:r>
              <a:rPr lang="es-ES" b="1" dirty="0"/>
              <a:t> </a:t>
            </a:r>
            <a:r>
              <a:rPr lang="es-ES" b="1" dirty="0" err="1"/>
              <a:t>inside</a:t>
            </a:r>
            <a:r>
              <a:rPr lang="es-ES" b="1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fire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 ONLY AFTER THAT DEPENDENCY HAS BEEN CHANGED,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use case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b="1" dirty="0"/>
              <a:t>use</a:t>
            </a:r>
            <a:r>
              <a:rPr lang="en-GB" b="1" dirty="0"/>
              <a:t>Effect</a:t>
            </a:r>
            <a:r>
              <a:rPr lang="en-GB" dirty="0"/>
              <a:t>. </a:t>
            </a:r>
            <a:r>
              <a:rPr lang="en-GB" dirty="0" err="1"/>
              <a:t>Eg</a:t>
            </a:r>
            <a:r>
              <a:rPr lang="en-GB" dirty="0"/>
              <a:t>, something has changed and we need to re-render the component to show that change </a:t>
            </a:r>
            <a:r>
              <a:rPr lang="es-ES" b="0" i="0" dirty="0">
                <a:solidFill>
                  <a:srgbClr val="111111"/>
                </a:solidFill>
                <a:effectLst/>
                <a:latin typeface="u2400"/>
              </a:rPr>
              <a:t>✓✓✓✓</a:t>
            </a:r>
            <a:r>
              <a:rPr lang="en-GB" dirty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986921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4551690BBDB43B16C36394A238B26" ma:contentTypeVersion="10" ma:contentTypeDescription="Create a new document." ma:contentTypeScope="" ma:versionID="e3f68fa1bad0933bd18ba5d8534451e4">
  <xsd:schema xmlns:xsd="http://www.w3.org/2001/XMLSchema" xmlns:xs="http://www.w3.org/2001/XMLSchema" xmlns:p="http://schemas.microsoft.com/office/2006/metadata/properties" xmlns:ns2="1d744413-f50e-4aaf-92ae-6227c931b9a7" xmlns:ns3="fdbe3e1e-ba6f-4703-82da-e7e21026a006" targetNamespace="http://schemas.microsoft.com/office/2006/metadata/properties" ma:root="true" ma:fieldsID="963f35c8c7910e2e41b796cf52ccb5de" ns2:_="" ns3:_="">
    <xsd:import namespace="1d744413-f50e-4aaf-92ae-6227c931b9a7"/>
    <xsd:import namespace="fdbe3e1e-ba6f-4703-82da-e7e21026a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44413-f50e-4aaf-92ae-6227c931b9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e3e1e-ba6f-4703-82da-e7e21026a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947DE-3E31-4F62-8E35-9C7535002EE3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fdbe3e1e-ba6f-4703-82da-e7e21026a006"/>
    <ds:schemaRef ds:uri="1d744413-f50e-4aaf-92ae-6227c931b9a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13E85E6-43B5-47A9-8F63-122A1C6921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E20FC6-74EB-4E72-A3F5-11CB29F1AE1A}">
  <ds:schemaRefs>
    <ds:schemaRef ds:uri="1d744413-f50e-4aaf-92ae-6227c931b9a7"/>
    <ds:schemaRef ds:uri="fdbe3e1e-ba6f-4703-82da-e7e21026a0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</TotalTime>
  <Words>1024</Words>
  <Application>Microsoft Office PowerPoint</Application>
  <PresentationFormat>On-screen Show (16:9)</PresentationFormat>
  <Paragraphs>196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</vt:lpstr>
      <vt:lpstr>Calibri</vt:lpstr>
      <vt:lpstr>Courier New</vt:lpstr>
      <vt:lpstr>HelveticaNeue-CondensedBold</vt:lpstr>
      <vt:lpstr>u2400</vt:lpstr>
      <vt:lpstr>Cognizant</vt:lpstr>
      <vt:lpstr>Theory Review 1st Session December 2021</vt:lpstr>
      <vt:lpstr>Second lesson</vt:lpstr>
      <vt:lpstr>Class components vs Functional Components</vt:lpstr>
      <vt:lpstr>Class components vs Functional Components</vt:lpstr>
      <vt:lpstr>Higher Order Components</vt:lpstr>
      <vt:lpstr>Understand Higher Order Functions First</vt:lpstr>
      <vt:lpstr>Higher Order Component example</vt:lpstr>
      <vt:lpstr>Hooks</vt:lpstr>
      <vt:lpstr>Hooks - useEffect dependacy array rules: </vt:lpstr>
      <vt:lpstr>Hooks useState and useEffect simple example</vt:lpstr>
      <vt:lpstr>Custom hooks</vt:lpstr>
      <vt:lpstr>Custom hooks example: call an API</vt:lpstr>
      <vt:lpstr>Custom hooks example: validate email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Beatriz Sanchez Rodriguez</dc:creator>
  <cp:lastModifiedBy>Moran, John Paul (Cognizant)</cp:lastModifiedBy>
  <cp:revision>2</cp:revision>
  <cp:lastPrinted>2017-02-17T19:35:46Z</cp:lastPrinted>
  <dcterms:created xsi:type="dcterms:W3CDTF">2018-08-15T16:58:49Z</dcterms:created>
  <dcterms:modified xsi:type="dcterms:W3CDTF">2021-12-13T10:28:02Z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0x010100A6D4551690BBDB43B16C36394A238B26</vt:lpwstr>
  </property>
</Properties>
</file>