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Lst>
  <p:notesMasterIdLst>
    <p:notesMasterId r:id="rId50"/>
  </p:notesMasterIdLst>
  <p:handoutMasterIdLst>
    <p:handoutMasterId r:id="rId51"/>
  </p:handoutMasterIdLst>
  <p:sldIdLst>
    <p:sldId id="256" r:id="rId5"/>
    <p:sldId id="1137" r:id="rId6"/>
    <p:sldId id="1171" r:id="rId7"/>
    <p:sldId id="1193" r:id="rId8"/>
    <p:sldId id="1174" r:id="rId9"/>
    <p:sldId id="1175" r:id="rId10"/>
    <p:sldId id="1176" r:id="rId11"/>
    <p:sldId id="1177" r:id="rId12"/>
    <p:sldId id="1178" r:id="rId13"/>
    <p:sldId id="1179" r:id="rId14"/>
    <p:sldId id="1180" r:id="rId15"/>
    <p:sldId id="1181" r:id="rId16"/>
    <p:sldId id="1182" r:id="rId17"/>
    <p:sldId id="1183" r:id="rId18"/>
    <p:sldId id="1184" r:id="rId19"/>
    <p:sldId id="1185" r:id="rId20"/>
    <p:sldId id="1199" r:id="rId21"/>
    <p:sldId id="1200" r:id="rId22"/>
    <p:sldId id="1202" r:id="rId23"/>
    <p:sldId id="1201" r:id="rId24"/>
    <p:sldId id="1192" r:id="rId25"/>
    <p:sldId id="1173" r:id="rId26"/>
    <p:sldId id="1186" r:id="rId27"/>
    <p:sldId id="1195" r:id="rId28"/>
    <p:sldId id="1196" r:id="rId29"/>
    <p:sldId id="1203" r:id="rId30"/>
    <p:sldId id="1204" r:id="rId31"/>
    <p:sldId id="1205" r:id="rId32"/>
    <p:sldId id="1207" r:id="rId33"/>
    <p:sldId id="1208" r:id="rId34"/>
    <p:sldId id="1194" r:id="rId35"/>
    <p:sldId id="1187" r:id="rId36"/>
    <p:sldId id="1188" r:id="rId37"/>
    <p:sldId id="1197" r:id="rId38"/>
    <p:sldId id="1191" r:id="rId39"/>
    <p:sldId id="1190" r:id="rId40"/>
    <p:sldId id="1198" r:id="rId41"/>
    <p:sldId id="1172" r:id="rId42"/>
    <p:sldId id="1170" r:id="rId43"/>
    <p:sldId id="1165" r:id="rId44"/>
    <p:sldId id="1168" r:id="rId45"/>
    <p:sldId id="1167" r:id="rId46"/>
    <p:sldId id="1169" r:id="rId47"/>
    <p:sldId id="1154" r:id="rId48"/>
    <p:sldId id="642"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userDrawn="1">
          <p15:clr>
            <a:srgbClr val="A4A3A4"/>
          </p15:clr>
        </p15:guide>
        <p15:guide id="2" pos="285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DD6B3"/>
    <a:srgbClr val="00FDFF"/>
    <a:srgbClr val="008A30"/>
    <a:srgbClr val="F2F2F2"/>
    <a:srgbClr val="DF7A1C"/>
    <a:srgbClr val="69BF77"/>
    <a:srgbClr val="81D790"/>
    <a:srgbClr val="8CE89B"/>
    <a:srgbClr val="BDFA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B3754-BF37-4BDB-9EFB-E1B35425F5CC}" v="1" dt="2021-12-15T11:02:57.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guide orient="horz" pos="1938"/>
        <p:guide pos="285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an, John Paul (Cognizant)" userId="44607d03-14c5-4e95-8de0-6ea3292ce177" providerId="ADAL" clId="{6C3C45B6-BACA-456E-9D56-6AF8C33FD3FA}"/>
    <pc:docChg chg="undo redo custSel addSld delSld modSld sldOrd">
      <pc:chgData name="Moran, John Paul (Cognizant)" userId="44607d03-14c5-4e95-8de0-6ea3292ce177" providerId="ADAL" clId="{6C3C45B6-BACA-456E-9D56-6AF8C33FD3FA}" dt="2021-12-13T10:25:47.994" v="9434" actId="20577"/>
      <pc:docMkLst>
        <pc:docMk/>
      </pc:docMkLst>
      <pc:sldChg chg="modSp mod">
        <pc:chgData name="Moran, John Paul (Cognizant)" userId="44607d03-14c5-4e95-8de0-6ea3292ce177" providerId="ADAL" clId="{6C3C45B6-BACA-456E-9D56-6AF8C33FD3FA}" dt="2021-12-09T09:49:33.796" v="13" actId="20577"/>
        <pc:sldMkLst>
          <pc:docMk/>
          <pc:sldMk cId="505501213" sldId="256"/>
        </pc:sldMkLst>
        <pc:spChg chg="mod">
          <ac:chgData name="Moran, John Paul (Cognizant)" userId="44607d03-14c5-4e95-8de0-6ea3292ce177" providerId="ADAL" clId="{6C3C45B6-BACA-456E-9D56-6AF8C33FD3FA}" dt="2021-12-09T09:49:33.796" v="13" actId="20577"/>
          <ac:spMkLst>
            <pc:docMk/>
            <pc:sldMk cId="505501213" sldId="256"/>
            <ac:spMk id="8" creationId="{E7A215C6-E2F4-4E90-969D-C8C5FEDD8C4E}"/>
          </ac:spMkLst>
        </pc:spChg>
      </pc:sldChg>
      <pc:sldChg chg="modSp mod">
        <pc:chgData name="Moran, John Paul (Cognizant)" userId="44607d03-14c5-4e95-8de0-6ea3292ce177" providerId="ADAL" clId="{6C3C45B6-BACA-456E-9D56-6AF8C33FD3FA}" dt="2021-12-10T14:09:56.738" v="6730" actId="27636"/>
        <pc:sldMkLst>
          <pc:docMk/>
          <pc:sldMk cId="1179651716" sldId="1137"/>
        </pc:sldMkLst>
        <pc:spChg chg="mod">
          <ac:chgData name="Moran, John Paul (Cognizant)" userId="44607d03-14c5-4e95-8de0-6ea3292ce177" providerId="ADAL" clId="{6C3C45B6-BACA-456E-9D56-6AF8C33FD3FA}" dt="2021-12-10T14:09:56.738" v="6730" actId="27636"/>
          <ac:spMkLst>
            <pc:docMk/>
            <pc:sldMk cId="1179651716" sldId="1137"/>
            <ac:spMk id="2" creationId="{CC382C96-05BD-4232-AEDC-75FF5CE260B6}"/>
          </ac:spMkLst>
        </pc:spChg>
      </pc:sldChg>
      <pc:sldChg chg="del">
        <pc:chgData name="Moran, John Paul (Cognizant)" userId="44607d03-14c5-4e95-8de0-6ea3292ce177" providerId="ADAL" clId="{6C3C45B6-BACA-456E-9D56-6AF8C33FD3FA}" dt="2021-12-09T14:55:48.790" v="883" actId="2696"/>
        <pc:sldMkLst>
          <pc:docMk/>
          <pc:sldMk cId="2596678884" sldId="1152"/>
        </pc:sldMkLst>
      </pc:sldChg>
      <pc:sldChg chg="modSp del mod">
        <pc:chgData name="Moran, John Paul (Cognizant)" userId="44607d03-14c5-4e95-8de0-6ea3292ce177" providerId="ADAL" clId="{6C3C45B6-BACA-456E-9D56-6AF8C33FD3FA}" dt="2021-12-13T10:10:36.062" v="9053" actId="2696"/>
        <pc:sldMkLst>
          <pc:docMk/>
          <pc:sldMk cId="3500942869" sldId="1153"/>
        </pc:sldMkLst>
        <pc:spChg chg="mod">
          <ac:chgData name="Moran, John Paul (Cognizant)" userId="44607d03-14c5-4e95-8de0-6ea3292ce177" providerId="ADAL" clId="{6C3C45B6-BACA-456E-9D56-6AF8C33FD3FA}" dt="2021-12-09T14:56:11.463" v="909" actId="20577"/>
          <ac:spMkLst>
            <pc:docMk/>
            <pc:sldMk cId="3500942869" sldId="1153"/>
            <ac:spMk id="2" creationId="{84529DAC-EDEC-4E47-9D92-985223FE414D}"/>
          </ac:spMkLst>
        </pc:spChg>
      </pc:sldChg>
      <pc:sldChg chg="modSp mod">
        <pc:chgData name="Moran, John Paul (Cognizant)" userId="44607d03-14c5-4e95-8de0-6ea3292ce177" providerId="ADAL" clId="{6C3C45B6-BACA-456E-9D56-6AF8C33FD3FA}" dt="2021-12-09T14:56:01.063" v="891" actId="20577"/>
        <pc:sldMkLst>
          <pc:docMk/>
          <pc:sldMk cId="2809072962" sldId="1154"/>
        </pc:sldMkLst>
        <pc:spChg chg="mod">
          <ac:chgData name="Moran, John Paul (Cognizant)" userId="44607d03-14c5-4e95-8de0-6ea3292ce177" providerId="ADAL" clId="{6C3C45B6-BACA-456E-9D56-6AF8C33FD3FA}" dt="2021-12-09T14:56:01.063" v="891" actId="20577"/>
          <ac:spMkLst>
            <pc:docMk/>
            <pc:sldMk cId="2809072962" sldId="1154"/>
            <ac:spMk id="2" creationId="{6EBB0BA3-C426-D947-B55C-954C81EB37C3}"/>
          </ac:spMkLst>
        </pc:spChg>
      </pc:sldChg>
      <pc:sldChg chg="del">
        <pc:chgData name="Moran, John Paul (Cognizant)" userId="44607d03-14c5-4e95-8de0-6ea3292ce177" providerId="ADAL" clId="{6C3C45B6-BACA-456E-9D56-6AF8C33FD3FA}" dt="2021-12-09T09:49:14.876" v="0" actId="2696"/>
        <pc:sldMkLst>
          <pc:docMk/>
          <pc:sldMk cId="1743262713" sldId="1155"/>
        </pc:sldMkLst>
      </pc:sldChg>
      <pc:sldChg chg="del">
        <pc:chgData name="Moran, John Paul (Cognizant)" userId="44607d03-14c5-4e95-8de0-6ea3292ce177" providerId="ADAL" clId="{6C3C45B6-BACA-456E-9D56-6AF8C33FD3FA}" dt="2021-12-09T09:49:14.876" v="0" actId="2696"/>
        <pc:sldMkLst>
          <pc:docMk/>
          <pc:sldMk cId="3480318348" sldId="1156"/>
        </pc:sldMkLst>
      </pc:sldChg>
      <pc:sldChg chg="del">
        <pc:chgData name="Moran, John Paul (Cognizant)" userId="44607d03-14c5-4e95-8de0-6ea3292ce177" providerId="ADAL" clId="{6C3C45B6-BACA-456E-9D56-6AF8C33FD3FA}" dt="2021-12-09T09:49:14.876" v="0" actId="2696"/>
        <pc:sldMkLst>
          <pc:docMk/>
          <pc:sldMk cId="1554957992" sldId="1157"/>
        </pc:sldMkLst>
      </pc:sldChg>
      <pc:sldChg chg="del">
        <pc:chgData name="Moran, John Paul (Cognizant)" userId="44607d03-14c5-4e95-8de0-6ea3292ce177" providerId="ADAL" clId="{6C3C45B6-BACA-456E-9D56-6AF8C33FD3FA}" dt="2021-12-09T09:49:14.876" v="0" actId="2696"/>
        <pc:sldMkLst>
          <pc:docMk/>
          <pc:sldMk cId="1008900486" sldId="1158"/>
        </pc:sldMkLst>
      </pc:sldChg>
      <pc:sldChg chg="del">
        <pc:chgData name="Moran, John Paul (Cognizant)" userId="44607d03-14c5-4e95-8de0-6ea3292ce177" providerId="ADAL" clId="{6C3C45B6-BACA-456E-9D56-6AF8C33FD3FA}" dt="2021-12-09T09:49:14.876" v="0" actId="2696"/>
        <pc:sldMkLst>
          <pc:docMk/>
          <pc:sldMk cId="3378372068" sldId="1159"/>
        </pc:sldMkLst>
      </pc:sldChg>
      <pc:sldChg chg="del">
        <pc:chgData name="Moran, John Paul (Cognizant)" userId="44607d03-14c5-4e95-8de0-6ea3292ce177" providerId="ADAL" clId="{6C3C45B6-BACA-456E-9D56-6AF8C33FD3FA}" dt="2021-12-09T09:49:14.876" v="0" actId="2696"/>
        <pc:sldMkLst>
          <pc:docMk/>
          <pc:sldMk cId="4013286869" sldId="1161"/>
        </pc:sldMkLst>
      </pc:sldChg>
      <pc:sldChg chg="del">
        <pc:chgData name="Moran, John Paul (Cognizant)" userId="44607d03-14c5-4e95-8de0-6ea3292ce177" providerId="ADAL" clId="{6C3C45B6-BACA-456E-9D56-6AF8C33FD3FA}" dt="2021-12-09T09:49:14.876" v="0" actId="2696"/>
        <pc:sldMkLst>
          <pc:docMk/>
          <pc:sldMk cId="893986921" sldId="1162"/>
        </pc:sldMkLst>
      </pc:sldChg>
      <pc:sldChg chg="del">
        <pc:chgData name="Moran, John Paul (Cognizant)" userId="44607d03-14c5-4e95-8de0-6ea3292ce177" providerId="ADAL" clId="{6C3C45B6-BACA-456E-9D56-6AF8C33FD3FA}" dt="2021-12-09T09:49:14.876" v="0" actId="2696"/>
        <pc:sldMkLst>
          <pc:docMk/>
          <pc:sldMk cId="368821173" sldId="1163"/>
        </pc:sldMkLst>
      </pc:sldChg>
      <pc:sldChg chg="del">
        <pc:chgData name="Moran, John Paul (Cognizant)" userId="44607d03-14c5-4e95-8de0-6ea3292ce177" providerId="ADAL" clId="{6C3C45B6-BACA-456E-9D56-6AF8C33FD3FA}" dt="2021-12-09T09:49:14.876" v="0" actId="2696"/>
        <pc:sldMkLst>
          <pc:docMk/>
          <pc:sldMk cId="3415989965" sldId="1164"/>
        </pc:sldMkLst>
      </pc:sldChg>
      <pc:sldChg chg="modSp mod">
        <pc:chgData name="Moran, John Paul (Cognizant)" userId="44607d03-14c5-4e95-8de0-6ea3292ce177" providerId="ADAL" clId="{6C3C45B6-BACA-456E-9D56-6AF8C33FD3FA}" dt="2021-12-09T11:41:52.894" v="868"/>
        <pc:sldMkLst>
          <pc:docMk/>
          <pc:sldMk cId="2145854415" sldId="1165"/>
        </pc:sldMkLst>
        <pc:spChg chg="mod">
          <ac:chgData name="Moran, John Paul (Cognizant)" userId="44607d03-14c5-4e95-8de0-6ea3292ce177" providerId="ADAL" clId="{6C3C45B6-BACA-456E-9D56-6AF8C33FD3FA}" dt="2021-12-09T11:41:52.894" v="868"/>
          <ac:spMkLst>
            <pc:docMk/>
            <pc:sldMk cId="2145854415" sldId="1165"/>
            <ac:spMk id="2" creationId="{6EBB0BA3-C426-D947-B55C-954C81EB37C3}"/>
          </ac:spMkLst>
        </pc:spChg>
        <pc:spChg chg="mod">
          <ac:chgData name="Moran, John Paul (Cognizant)" userId="44607d03-14c5-4e95-8de0-6ea3292ce177" providerId="ADAL" clId="{6C3C45B6-BACA-456E-9D56-6AF8C33FD3FA}" dt="2021-12-09T11:41:18.896" v="850" actId="20577"/>
          <ac:spMkLst>
            <pc:docMk/>
            <pc:sldMk cId="2145854415" sldId="1165"/>
            <ac:spMk id="6" creationId="{ECC743C6-0C72-3441-9CD5-05FF6C9DF430}"/>
          </ac:spMkLst>
        </pc:spChg>
      </pc:sldChg>
      <pc:sldChg chg="del">
        <pc:chgData name="Moran, John Paul (Cognizant)" userId="44607d03-14c5-4e95-8de0-6ea3292ce177" providerId="ADAL" clId="{6C3C45B6-BACA-456E-9D56-6AF8C33FD3FA}" dt="2021-12-09T09:49:14.876" v="0" actId="2696"/>
        <pc:sldMkLst>
          <pc:docMk/>
          <pc:sldMk cId="839987841" sldId="1166"/>
        </pc:sldMkLst>
      </pc:sldChg>
      <pc:sldChg chg="modSp mod">
        <pc:chgData name="Moran, John Paul (Cognizant)" userId="44607d03-14c5-4e95-8de0-6ea3292ce177" providerId="ADAL" clId="{6C3C45B6-BACA-456E-9D56-6AF8C33FD3FA}" dt="2021-12-09T11:41:03.633" v="847" actId="20577"/>
        <pc:sldMkLst>
          <pc:docMk/>
          <pc:sldMk cId="1623617103" sldId="1167"/>
        </pc:sldMkLst>
        <pc:spChg chg="mod">
          <ac:chgData name="Moran, John Paul (Cognizant)" userId="44607d03-14c5-4e95-8de0-6ea3292ce177" providerId="ADAL" clId="{6C3C45B6-BACA-456E-9D56-6AF8C33FD3FA}" dt="2021-12-09T11:40:57.084" v="845" actId="20577"/>
          <ac:spMkLst>
            <pc:docMk/>
            <pc:sldMk cId="1623617103" sldId="1167"/>
            <ac:spMk id="2" creationId="{6EBB0BA3-C426-D947-B55C-954C81EB37C3}"/>
          </ac:spMkLst>
        </pc:spChg>
        <pc:spChg chg="mod">
          <ac:chgData name="Moran, John Paul (Cognizant)" userId="44607d03-14c5-4e95-8de0-6ea3292ce177" providerId="ADAL" clId="{6C3C45B6-BACA-456E-9D56-6AF8C33FD3FA}" dt="2021-12-09T11:41:03.633" v="847" actId="20577"/>
          <ac:spMkLst>
            <pc:docMk/>
            <pc:sldMk cId="1623617103" sldId="1167"/>
            <ac:spMk id="6" creationId="{ECC743C6-0C72-3441-9CD5-05FF6C9DF430}"/>
          </ac:spMkLst>
        </pc:spChg>
      </pc:sldChg>
      <pc:sldChg chg="modSp mod ord">
        <pc:chgData name="Moran, John Paul (Cognizant)" userId="44607d03-14c5-4e95-8de0-6ea3292ce177" providerId="ADAL" clId="{6C3C45B6-BACA-456E-9D56-6AF8C33FD3FA}" dt="2021-12-09T11:40:48.631" v="844" actId="20577"/>
        <pc:sldMkLst>
          <pc:docMk/>
          <pc:sldMk cId="790154586" sldId="1168"/>
        </pc:sldMkLst>
        <pc:spChg chg="mod">
          <ac:chgData name="Moran, John Paul (Cognizant)" userId="44607d03-14c5-4e95-8de0-6ea3292ce177" providerId="ADAL" clId="{6C3C45B6-BACA-456E-9D56-6AF8C33FD3FA}" dt="2021-12-09T11:40:48.631" v="844" actId="20577"/>
          <ac:spMkLst>
            <pc:docMk/>
            <pc:sldMk cId="790154586" sldId="1168"/>
            <ac:spMk id="6" creationId="{ECC743C6-0C72-3441-9CD5-05FF6C9DF430}"/>
          </ac:spMkLst>
        </pc:spChg>
      </pc:sldChg>
      <pc:sldChg chg="addSp modSp mod">
        <pc:chgData name="Moran, John Paul (Cognizant)" userId="44607d03-14c5-4e95-8de0-6ea3292ce177" providerId="ADAL" clId="{6C3C45B6-BACA-456E-9D56-6AF8C33FD3FA}" dt="2021-12-13T10:13:23.003" v="9221" actId="20577"/>
        <pc:sldMkLst>
          <pc:docMk/>
          <pc:sldMk cId="3258424720" sldId="1169"/>
        </pc:sldMkLst>
        <pc:spChg chg="mod">
          <ac:chgData name="Moran, John Paul (Cognizant)" userId="44607d03-14c5-4e95-8de0-6ea3292ce177" providerId="ADAL" clId="{6C3C45B6-BACA-456E-9D56-6AF8C33FD3FA}" dt="2021-12-13T10:11:52.118" v="9054" actId="20577"/>
          <ac:spMkLst>
            <pc:docMk/>
            <pc:sldMk cId="3258424720" sldId="1169"/>
            <ac:spMk id="2" creationId="{6EBB0BA3-C426-D947-B55C-954C81EB37C3}"/>
          </ac:spMkLst>
        </pc:spChg>
        <pc:spChg chg="mod">
          <ac:chgData name="Moran, John Paul (Cognizant)" userId="44607d03-14c5-4e95-8de0-6ea3292ce177" providerId="ADAL" clId="{6C3C45B6-BACA-456E-9D56-6AF8C33FD3FA}" dt="2021-12-13T10:11:58.060" v="9056" actId="20577"/>
          <ac:spMkLst>
            <pc:docMk/>
            <pc:sldMk cId="3258424720" sldId="1169"/>
            <ac:spMk id="6" creationId="{ECC743C6-0C72-3441-9CD5-05FF6C9DF430}"/>
          </ac:spMkLst>
        </pc:spChg>
        <pc:spChg chg="add mod">
          <ac:chgData name="Moran, John Paul (Cognizant)" userId="44607d03-14c5-4e95-8de0-6ea3292ce177" providerId="ADAL" clId="{6C3C45B6-BACA-456E-9D56-6AF8C33FD3FA}" dt="2021-12-13T10:13:23.003" v="9221" actId="20577"/>
          <ac:spMkLst>
            <pc:docMk/>
            <pc:sldMk cId="3258424720" sldId="1169"/>
            <ac:spMk id="8" creationId="{12A98850-A341-40B2-91B7-D02242D4A65C}"/>
          </ac:spMkLst>
        </pc:spChg>
        <pc:picChg chg="add mod">
          <ac:chgData name="Moran, John Paul (Cognizant)" userId="44607d03-14c5-4e95-8de0-6ea3292ce177" providerId="ADAL" clId="{6C3C45B6-BACA-456E-9D56-6AF8C33FD3FA}" dt="2021-12-13T10:12:00.744" v="9057" actId="1076"/>
          <ac:picMkLst>
            <pc:docMk/>
            <pc:sldMk cId="3258424720" sldId="1169"/>
            <ac:picMk id="7" creationId="{DAADEA8C-B3D1-4963-A9D7-EB799FF4426D}"/>
          </ac:picMkLst>
        </pc:picChg>
      </pc:sldChg>
      <pc:sldChg chg="addSp modSp add mod ord">
        <pc:chgData name="Moran, John Paul (Cognizant)" userId="44607d03-14c5-4e95-8de0-6ea3292ce177" providerId="ADAL" clId="{6C3C45B6-BACA-456E-9D56-6AF8C33FD3FA}" dt="2021-12-09T11:42:11.839" v="881" actId="20577"/>
        <pc:sldMkLst>
          <pc:docMk/>
          <pc:sldMk cId="199607825" sldId="1170"/>
        </pc:sldMkLst>
        <pc:spChg chg="mod">
          <ac:chgData name="Moran, John Paul (Cognizant)" userId="44607d03-14c5-4e95-8de0-6ea3292ce177" providerId="ADAL" clId="{6C3C45B6-BACA-456E-9D56-6AF8C33FD3FA}" dt="2021-12-09T11:42:11.839" v="881" actId="20577"/>
          <ac:spMkLst>
            <pc:docMk/>
            <pc:sldMk cId="199607825" sldId="1170"/>
            <ac:spMk id="2" creationId="{6EBB0BA3-C426-D947-B55C-954C81EB37C3}"/>
          </ac:spMkLst>
        </pc:spChg>
        <pc:spChg chg="mod">
          <ac:chgData name="Moran, John Paul (Cognizant)" userId="44607d03-14c5-4e95-8de0-6ea3292ce177" providerId="ADAL" clId="{6C3C45B6-BACA-456E-9D56-6AF8C33FD3FA}" dt="2021-12-09T10:52:05.180" v="300" actId="1076"/>
          <ac:spMkLst>
            <pc:docMk/>
            <pc:sldMk cId="199607825" sldId="1170"/>
            <ac:spMk id="6" creationId="{ECC743C6-0C72-3441-9CD5-05FF6C9DF430}"/>
          </ac:spMkLst>
        </pc:spChg>
        <pc:picChg chg="add mod">
          <ac:chgData name="Moran, John Paul (Cognizant)" userId="44607d03-14c5-4e95-8de0-6ea3292ce177" providerId="ADAL" clId="{6C3C45B6-BACA-456E-9D56-6AF8C33FD3FA}" dt="2021-12-09T10:51:58.803" v="299" actId="1076"/>
          <ac:picMkLst>
            <pc:docMk/>
            <pc:sldMk cId="199607825" sldId="1170"/>
            <ac:picMk id="7" creationId="{4535B24E-00FB-4CB5-BD00-681E0772E02F}"/>
          </ac:picMkLst>
        </pc:picChg>
      </pc:sldChg>
      <pc:sldChg chg="addSp delSp modSp add mod ord">
        <pc:chgData name="Moran, John Paul (Cognizant)" userId="44607d03-14c5-4e95-8de0-6ea3292ce177" providerId="ADAL" clId="{6C3C45B6-BACA-456E-9D56-6AF8C33FD3FA}" dt="2021-12-13T08:34:15.823" v="8371" actId="20577"/>
        <pc:sldMkLst>
          <pc:docMk/>
          <pc:sldMk cId="1682732731" sldId="1171"/>
        </pc:sldMkLst>
        <pc:spChg chg="mod">
          <ac:chgData name="Moran, John Paul (Cognizant)" userId="44607d03-14c5-4e95-8de0-6ea3292ce177" providerId="ADAL" clId="{6C3C45B6-BACA-456E-9D56-6AF8C33FD3FA}" dt="2021-12-09T14:56:54.055" v="917"/>
          <ac:spMkLst>
            <pc:docMk/>
            <pc:sldMk cId="1682732731" sldId="1171"/>
            <ac:spMk id="2" creationId="{6EBB0BA3-C426-D947-B55C-954C81EB37C3}"/>
          </ac:spMkLst>
        </pc:spChg>
        <pc:spChg chg="add del mod">
          <ac:chgData name="Moran, John Paul (Cognizant)" userId="44607d03-14c5-4e95-8de0-6ea3292ce177" providerId="ADAL" clId="{6C3C45B6-BACA-456E-9D56-6AF8C33FD3FA}" dt="2021-12-09T11:36:36.588" v="547" actId="767"/>
          <ac:spMkLst>
            <pc:docMk/>
            <pc:sldMk cId="1682732731" sldId="1171"/>
            <ac:spMk id="3" creationId="{59404A01-3FBF-4D69-95BC-5D26CB3FC13D}"/>
          </ac:spMkLst>
        </pc:spChg>
        <pc:spChg chg="del mod">
          <ac:chgData name="Moran, John Paul (Cognizant)" userId="44607d03-14c5-4e95-8de0-6ea3292ce177" providerId="ADAL" clId="{6C3C45B6-BACA-456E-9D56-6AF8C33FD3FA}" dt="2021-12-09T14:57:04.823" v="919" actId="478"/>
          <ac:spMkLst>
            <pc:docMk/>
            <pc:sldMk cId="1682732731" sldId="1171"/>
            <ac:spMk id="6" creationId="{ECC743C6-0C72-3441-9CD5-05FF6C9DF430}"/>
          </ac:spMkLst>
        </pc:spChg>
        <pc:spChg chg="add mod">
          <ac:chgData name="Moran, John Paul (Cognizant)" userId="44607d03-14c5-4e95-8de0-6ea3292ce177" providerId="ADAL" clId="{6C3C45B6-BACA-456E-9D56-6AF8C33FD3FA}" dt="2021-12-09T15:37:27.399" v="1827" actId="1076"/>
          <ac:spMkLst>
            <pc:docMk/>
            <pc:sldMk cId="1682732731" sldId="1171"/>
            <ac:spMk id="7" creationId="{F9AEC3AF-BB2C-4DA7-A40C-0D795E1590A3}"/>
          </ac:spMkLst>
        </pc:spChg>
        <pc:spChg chg="add mod">
          <ac:chgData name="Moran, John Paul (Cognizant)" userId="44607d03-14c5-4e95-8de0-6ea3292ce177" providerId="ADAL" clId="{6C3C45B6-BACA-456E-9D56-6AF8C33FD3FA}" dt="2021-12-13T08:34:15.823" v="8371" actId="20577"/>
          <ac:spMkLst>
            <pc:docMk/>
            <pc:sldMk cId="1682732731" sldId="1171"/>
            <ac:spMk id="8" creationId="{594FD411-5BD8-4B78-A492-F9B83386C757}"/>
          </ac:spMkLst>
        </pc:spChg>
        <pc:spChg chg="add del mod">
          <ac:chgData name="Moran, John Paul (Cognizant)" userId="44607d03-14c5-4e95-8de0-6ea3292ce177" providerId="ADAL" clId="{6C3C45B6-BACA-456E-9D56-6AF8C33FD3FA}" dt="2021-12-09T11:37:29.509" v="550"/>
          <ac:spMkLst>
            <pc:docMk/>
            <pc:sldMk cId="1682732731" sldId="1171"/>
            <ac:spMk id="8" creationId="{FF61B0E2-04F6-4425-871A-2BDAD5E4117C}"/>
          </ac:spMkLst>
        </pc:spChg>
        <pc:spChg chg="add del mod">
          <ac:chgData name="Moran, John Paul (Cognizant)" userId="44607d03-14c5-4e95-8de0-6ea3292ce177" providerId="ADAL" clId="{6C3C45B6-BACA-456E-9D56-6AF8C33FD3FA}" dt="2021-12-09T14:56:35.023" v="914" actId="478"/>
          <ac:spMkLst>
            <pc:docMk/>
            <pc:sldMk cId="1682732731" sldId="1171"/>
            <ac:spMk id="10" creationId="{A09C7B05-C8F8-45DF-B91C-6B97DAFBA5F4}"/>
          </ac:spMkLst>
        </pc:spChg>
        <pc:picChg chg="del">
          <ac:chgData name="Moran, John Paul (Cognizant)" userId="44607d03-14c5-4e95-8de0-6ea3292ce177" providerId="ADAL" clId="{6C3C45B6-BACA-456E-9D56-6AF8C33FD3FA}" dt="2021-12-09T11:34:48.679" v="312" actId="478"/>
          <ac:picMkLst>
            <pc:docMk/>
            <pc:sldMk cId="1682732731" sldId="1171"/>
            <ac:picMk id="7" creationId="{4535B24E-00FB-4CB5-BD00-681E0772E02F}"/>
          </ac:picMkLst>
        </pc:picChg>
      </pc:sldChg>
      <pc:sldChg chg="modSp add mod">
        <pc:chgData name="Moran, John Paul (Cognizant)" userId="44607d03-14c5-4e95-8de0-6ea3292ce177" providerId="ADAL" clId="{6C3C45B6-BACA-456E-9D56-6AF8C33FD3FA}" dt="2021-12-10T14:08:43.951" v="6705" actId="20577"/>
        <pc:sldMkLst>
          <pc:docMk/>
          <pc:sldMk cId="4247408319" sldId="1172"/>
        </pc:sldMkLst>
        <pc:spChg chg="mod">
          <ac:chgData name="Moran, John Paul (Cognizant)" userId="44607d03-14c5-4e95-8de0-6ea3292ce177" providerId="ADAL" clId="{6C3C45B6-BACA-456E-9D56-6AF8C33FD3FA}" dt="2021-12-10T14:08:43.951" v="6705" actId="20577"/>
          <ac:spMkLst>
            <pc:docMk/>
            <pc:sldMk cId="4247408319" sldId="1172"/>
            <ac:spMk id="2" creationId="{6EBB0BA3-C426-D947-B55C-954C81EB37C3}"/>
          </ac:spMkLst>
        </pc:spChg>
        <pc:spChg chg="mod">
          <ac:chgData name="Moran, John Paul (Cognizant)" userId="44607d03-14c5-4e95-8de0-6ea3292ce177" providerId="ADAL" clId="{6C3C45B6-BACA-456E-9D56-6AF8C33FD3FA}" dt="2021-12-09T16:29:37.410" v="4712" actId="1076"/>
          <ac:spMkLst>
            <pc:docMk/>
            <pc:sldMk cId="4247408319" sldId="1172"/>
            <ac:spMk id="6" creationId="{ECC743C6-0C72-3441-9CD5-05FF6C9DF430}"/>
          </ac:spMkLst>
        </pc:spChg>
        <pc:spChg chg="mod">
          <ac:chgData name="Moran, John Paul (Cognizant)" userId="44607d03-14c5-4e95-8de0-6ea3292ce177" providerId="ADAL" clId="{6C3C45B6-BACA-456E-9D56-6AF8C33FD3FA}" dt="2021-12-09T16:30:05.618" v="4756" actId="1076"/>
          <ac:spMkLst>
            <pc:docMk/>
            <pc:sldMk cId="4247408319" sldId="1172"/>
            <ac:spMk id="10" creationId="{A09C7B05-C8F8-45DF-B91C-6B97DAFBA5F4}"/>
          </ac:spMkLst>
        </pc:spChg>
      </pc:sldChg>
      <pc:sldChg chg="addSp delSp modSp add mod ord">
        <pc:chgData name="Moran, John Paul (Cognizant)" userId="44607d03-14c5-4e95-8de0-6ea3292ce177" providerId="ADAL" clId="{6C3C45B6-BACA-456E-9D56-6AF8C33FD3FA}" dt="2021-12-13T10:25:47.994" v="9434" actId="20577"/>
        <pc:sldMkLst>
          <pc:docMk/>
          <pc:sldMk cId="866231961" sldId="1173"/>
        </pc:sldMkLst>
        <pc:spChg chg="add del mod">
          <ac:chgData name="Moran, John Paul (Cognizant)" userId="44607d03-14c5-4e95-8de0-6ea3292ce177" providerId="ADAL" clId="{6C3C45B6-BACA-456E-9D56-6AF8C33FD3FA}" dt="2021-12-13T10:25:47.994" v="9434" actId="20577"/>
          <ac:spMkLst>
            <pc:docMk/>
            <pc:sldMk cId="866231961" sldId="1173"/>
            <ac:spMk id="2" creationId="{6EBB0BA3-C426-D947-B55C-954C81EB37C3}"/>
          </ac:spMkLst>
        </pc:spChg>
        <pc:spChg chg="del mod">
          <ac:chgData name="Moran, John Paul (Cognizant)" userId="44607d03-14c5-4e95-8de0-6ea3292ce177" providerId="ADAL" clId="{6C3C45B6-BACA-456E-9D56-6AF8C33FD3FA}" dt="2021-12-09T14:59:21.139" v="954"/>
          <ac:spMkLst>
            <pc:docMk/>
            <pc:sldMk cId="866231961" sldId="1173"/>
            <ac:spMk id="6" creationId="{ECC743C6-0C72-3441-9CD5-05FF6C9DF430}"/>
          </ac:spMkLst>
        </pc:spChg>
        <pc:spChg chg="add del mod">
          <ac:chgData name="Moran, John Paul (Cognizant)" userId="44607d03-14c5-4e95-8de0-6ea3292ce177" providerId="ADAL" clId="{6C3C45B6-BACA-456E-9D56-6AF8C33FD3FA}" dt="2021-12-09T16:27:53.112" v="4649" actId="478"/>
          <ac:spMkLst>
            <pc:docMk/>
            <pc:sldMk cId="866231961" sldId="1173"/>
            <ac:spMk id="7" creationId="{196C694D-489B-474A-BB65-86735F4C5E31}"/>
          </ac:spMkLst>
        </pc:spChg>
        <pc:spChg chg="del mod">
          <ac:chgData name="Moran, John Paul (Cognizant)" userId="44607d03-14c5-4e95-8de0-6ea3292ce177" providerId="ADAL" clId="{6C3C45B6-BACA-456E-9D56-6AF8C33FD3FA}" dt="2021-12-09T14:56:28.774" v="913" actId="478"/>
          <ac:spMkLst>
            <pc:docMk/>
            <pc:sldMk cId="866231961" sldId="1173"/>
            <ac:spMk id="10" creationId="{A09C7B05-C8F8-45DF-B91C-6B97DAFBA5F4}"/>
          </ac:spMkLst>
        </pc:spChg>
        <pc:spChg chg="add del mod">
          <ac:chgData name="Moran, John Paul (Cognizant)" userId="44607d03-14c5-4e95-8de0-6ea3292ce177" providerId="ADAL" clId="{6C3C45B6-BACA-456E-9D56-6AF8C33FD3FA}" dt="2021-12-09T16:27:52.215" v="4647" actId="22"/>
          <ac:spMkLst>
            <pc:docMk/>
            <pc:sldMk cId="866231961" sldId="1173"/>
            <ac:spMk id="11" creationId="{0207F585-C8AB-4045-89FD-5E72DB57522E}"/>
          </ac:spMkLst>
        </pc:spChg>
      </pc:sldChg>
      <pc:sldChg chg="addSp delSp modSp add mod ord">
        <pc:chgData name="Moran, John Paul (Cognizant)" userId="44607d03-14c5-4e95-8de0-6ea3292ce177" providerId="ADAL" clId="{6C3C45B6-BACA-456E-9D56-6AF8C33FD3FA}" dt="2021-12-13T10:16:01.245" v="9255" actId="20577"/>
        <pc:sldMkLst>
          <pc:docMk/>
          <pc:sldMk cId="343053154" sldId="1174"/>
        </pc:sldMkLst>
        <pc:spChg chg="mod">
          <ac:chgData name="Moran, John Paul (Cognizant)" userId="44607d03-14c5-4e95-8de0-6ea3292ce177" providerId="ADAL" clId="{6C3C45B6-BACA-456E-9D56-6AF8C33FD3FA}" dt="2021-12-10T14:23:20.208" v="6826" actId="20577"/>
          <ac:spMkLst>
            <pc:docMk/>
            <pc:sldMk cId="343053154" sldId="1174"/>
            <ac:spMk id="2" creationId="{6EBB0BA3-C426-D947-B55C-954C81EB37C3}"/>
          </ac:spMkLst>
        </pc:spChg>
        <pc:spChg chg="add del">
          <ac:chgData name="Moran, John Paul (Cognizant)" userId="44607d03-14c5-4e95-8de0-6ea3292ce177" providerId="ADAL" clId="{6C3C45B6-BACA-456E-9D56-6AF8C33FD3FA}" dt="2021-12-09T15:31:21.150" v="1706" actId="478"/>
          <ac:spMkLst>
            <pc:docMk/>
            <pc:sldMk cId="343053154" sldId="1174"/>
            <ac:spMk id="3" creationId="{6D485D47-8E75-4B59-9999-C81CBB77404D}"/>
          </ac:spMkLst>
        </pc:spChg>
        <pc:spChg chg="add del mod">
          <ac:chgData name="Moran, John Paul (Cognizant)" userId="44607d03-14c5-4e95-8de0-6ea3292ce177" providerId="ADAL" clId="{6C3C45B6-BACA-456E-9D56-6AF8C33FD3FA}" dt="2021-12-10T14:19:54.879" v="6739" actId="478"/>
          <ac:spMkLst>
            <pc:docMk/>
            <pc:sldMk cId="343053154" sldId="1174"/>
            <ac:spMk id="6" creationId="{BDDEACC6-3E7B-4535-B583-383D5E908189}"/>
          </ac:spMkLst>
        </pc:spChg>
        <pc:spChg chg="add mod">
          <ac:chgData name="Moran, John Paul (Cognizant)" userId="44607d03-14c5-4e95-8de0-6ea3292ce177" providerId="ADAL" clId="{6C3C45B6-BACA-456E-9D56-6AF8C33FD3FA}" dt="2021-12-13T10:16:01.245" v="9255" actId="20577"/>
          <ac:spMkLst>
            <pc:docMk/>
            <pc:sldMk cId="343053154" sldId="1174"/>
            <ac:spMk id="7" creationId="{2A10FC69-E00E-4BD0-8AAF-0FAE9FFFDD35}"/>
          </ac:spMkLst>
        </pc:spChg>
        <pc:spChg chg="add del">
          <ac:chgData name="Moran, John Paul (Cognizant)" userId="44607d03-14c5-4e95-8de0-6ea3292ce177" providerId="ADAL" clId="{6C3C45B6-BACA-456E-9D56-6AF8C33FD3FA}" dt="2021-12-09T15:31:18.180" v="1705" actId="478"/>
          <ac:spMkLst>
            <pc:docMk/>
            <pc:sldMk cId="343053154" sldId="1174"/>
            <ac:spMk id="8" creationId="{990B3E49-A839-4A25-928E-611C7D9951DB}"/>
          </ac:spMkLst>
        </pc:spChg>
      </pc:sldChg>
      <pc:sldChg chg="addSp delSp modSp add mod">
        <pc:chgData name="Moran, John Paul (Cognizant)" userId="44607d03-14c5-4e95-8de0-6ea3292ce177" providerId="ADAL" clId="{6C3C45B6-BACA-456E-9D56-6AF8C33FD3FA}" dt="2021-12-10T14:19:11.061" v="6738" actId="1076"/>
        <pc:sldMkLst>
          <pc:docMk/>
          <pc:sldMk cId="1133238516" sldId="1175"/>
        </pc:sldMkLst>
        <pc:spChg chg="mod">
          <ac:chgData name="Moran, John Paul (Cognizant)" userId="44607d03-14c5-4e95-8de0-6ea3292ce177" providerId="ADAL" clId="{6C3C45B6-BACA-456E-9D56-6AF8C33FD3FA}" dt="2021-12-09T15:32:29.438" v="1752" actId="20577"/>
          <ac:spMkLst>
            <pc:docMk/>
            <pc:sldMk cId="1133238516" sldId="1175"/>
            <ac:spMk id="2" creationId="{6EBB0BA3-C426-D947-B55C-954C81EB37C3}"/>
          </ac:spMkLst>
        </pc:spChg>
        <pc:spChg chg="del mod">
          <ac:chgData name="Moran, John Paul (Cognizant)" userId="44607d03-14c5-4e95-8de0-6ea3292ce177" providerId="ADAL" clId="{6C3C45B6-BACA-456E-9D56-6AF8C33FD3FA}" dt="2021-12-09T15:31:09.263" v="1704"/>
          <ac:spMkLst>
            <pc:docMk/>
            <pc:sldMk cId="1133238516" sldId="1175"/>
            <ac:spMk id="3" creationId="{6D485D47-8E75-4B59-9999-C81CBB77404D}"/>
          </ac:spMkLst>
        </pc:spChg>
        <pc:spChg chg="del mod">
          <ac:chgData name="Moran, John Paul (Cognizant)" userId="44607d03-14c5-4e95-8de0-6ea3292ce177" providerId="ADAL" clId="{6C3C45B6-BACA-456E-9D56-6AF8C33FD3FA}" dt="2021-12-09T15:32:22.462" v="1746" actId="478"/>
          <ac:spMkLst>
            <pc:docMk/>
            <pc:sldMk cId="1133238516" sldId="1175"/>
            <ac:spMk id="6" creationId="{BDDEACC6-3E7B-4535-B583-383D5E908189}"/>
          </ac:spMkLst>
        </pc:spChg>
        <pc:spChg chg="del mod">
          <ac:chgData name="Moran, John Paul (Cognizant)" userId="44607d03-14c5-4e95-8de0-6ea3292ce177" providerId="ADAL" clId="{6C3C45B6-BACA-456E-9D56-6AF8C33FD3FA}" dt="2021-12-09T15:32:25.269" v="1747" actId="478"/>
          <ac:spMkLst>
            <pc:docMk/>
            <pc:sldMk cId="1133238516" sldId="1175"/>
            <ac:spMk id="7" creationId="{2A10FC69-E00E-4BD0-8AAF-0FAE9FFFDD35}"/>
          </ac:spMkLst>
        </pc:spChg>
        <pc:spChg chg="del">
          <ac:chgData name="Moran, John Paul (Cognizant)" userId="44607d03-14c5-4e95-8de0-6ea3292ce177" providerId="ADAL" clId="{6C3C45B6-BACA-456E-9D56-6AF8C33FD3FA}" dt="2021-12-09T15:31:09.261" v="1702" actId="478"/>
          <ac:spMkLst>
            <pc:docMk/>
            <pc:sldMk cId="1133238516" sldId="1175"/>
            <ac:spMk id="8" creationId="{990B3E49-A839-4A25-928E-611C7D9951DB}"/>
          </ac:spMkLst>
        </pc:spChg>
        <pc:picChg chg="add del mod">
          <ac:chgData name="Moran, John Paul (Cognizant)" userId="44607d03-14c5-4e95-8de0-6ea3292ce177" providerId="ADAL" clId="{6C3C45B6-BACA-456E-9D56-6AF8C33FD3FA}" dt="2021-12-10T14:19:11.061" v="6738" actId="1076"/>
          <ac:picMkLst>
            <pc:docMk/>
            <pc:sldMk cId="1133238516" sldId="1175"/>
            <ac:picMk id="10" creationId="{1F301552-326C-4FBE-BB08-AA8AACC3EA28}"/>
          </ac:picMkLst>
        </pc:picChg>
        <pc:picChg chg="add del mod">
          <ac:chgData name="Moran, John Paul (Cognizant)" userId="44607d03-14c5-4e95-8de0-6ea3292ce177" providerId="ADAL" clId="{6C3C45B6-BACA-456E-9D56-6AF8C33FD3FA}" dt="2021-12-10T14:19:08.406" v="6737" actId="1076"/>
          <ac:picMkLst>
            <pc:docMk/>
            <pc:sldMk cId="1133238516" sldId="1175"/>
            <ac:picMk id="12" creationId="{97F2E48F-FF70-40F2-B2DA-D9C07E315A30}"/>
          </ac:picMkLst>
        </pc:picChg>
        <pc:picChg chg="add del mod">
          <ac:chgData name="Moran, John Paul (Cognizant)" userId="44607d03-14c5-4e95-8de0-6ea3292ce177" providerId="ADAL" clId="{6C3C45B6-BACA-456E-9D56-6AF8C33FD3FA}" dt="2021-12-09T15:36:28.278" v="1764" actId="22"/>
          <ac:picMkLst>
            <pc:docMk/>
            <pc:sldMk cId="1133238516" sldId="1175"/>
            <ac:picMk id="14" creationId="{01D3B602-65F7-4228-AA62-F525FAF75741}"/>
          </ac:picMkLst>
        </pc:picChg>
      </pc:sldChg>
      <pc:sldChg chg="addSp delSp modSp add mod">
        <pc:chgData name="Moran, John Paul (Cognizant)" userId="44607d03-14c5-4e95-8de0-6ea3292ce177" providerId="ADAL" clId="{6C3C45B6-BACA-456E-9D56-6AF8C33FD3FA}" dt="2021-12-10T14:17:13.053" v="6733" actId="1076"/>
        <pc:sldMkLst>
          <pc:docMk/>
          <pc:sldMk cId="93828880" sldId="1176"/>
        </pc:sldMkLst>
        <pc:spChg chg="mod">
          <ac:chgData name="Moran, John Paul (Cognizant)" userId="44607d03-14c5-4e95-8de0-6ea3292ce177" providerId="ADAL" clId="{6C3C45B6-BACA-456E-9D56-6AF8C33FD3FA}" dt="2021-12-09T15:39:52.910" v="1900" actId="20577"/>
          <ac:spMkLst>
            <pc:docMk/>
            <pc:sldMk cId="93828880" sldId="1176"/>
            <ac:spMk id="2" creationId="{6EBB0BA3-C426-D947-B55C-954C81EB37C3}"/>
          </ac:spMkLst>
        </pc:spChg>
        <pc:spChg chg="add del mod">
          <ac:chgData name="Moran, John Paul (Cognizant)" userId="44607d03-14c5-4e95-8de0-6ea3292ce177" providerId="ADAL" clId="{6C3C45B6-BACA-456E-9D56-6AF8C33FD3FA}" dt="2021-12-10T14:17:04.327" v="6731" actId="478"/>
          <ac:spMkLst>
            <pc:docMk/>
            <pc:sldMk cId="93828880" sldId="1176"/>
            <ac:spMk id="7" creationId="{CBBFB109-2ABE-4A13-BF8F-B98EA8C12B98}"/>
          </ac:spMkLst>
        </pc:spChg>
        <pc:spChg chg="add mod">
          <ac:chgData name="Moran, John Paul (Cognizant)" userId="44607d03-14c5-4e95-8de0-6ea3292ce177" providerId="ADAL" clId="{6C3C45B6-BACA-456E-9D56-6AF8C33FD3FA}" dt="2021-12-10T14:17:13.053" v="6733" actId="1076"/>
          <ac:spMkLst>
            <pc:docMk/>
            <pc:sldMk cId="93828880" sldId="1176"/>
            <ac:spMk id="8" creationId="{B82242B1-991A-456C-A3EE-B55C4A96CF37}"/>
          </ac:spMkLst>
        </pc:spChg>
        <pc:picChg chg="del">
          <ac:chgData name="Moran, John Paul (Cognizant)" userId="44607d03-14c5-4e95-8de0-6ea3292ce177" providerId="ADAL" clId="{6C3C45B6-BACA-456E-9D56-6AF8C33FD3FA}" dt="2021-12-09T15:39:55.373" v="1901" actId="478"/>
          <ac:picMkLst>
            <pc:docMk/>
            <pc:sldMk cId="93828880" sldId="1176"/>
            <ac:picMk id="10" creationId="{1F301552-326C-4FBE-BB08-AA8AACC3EA28}"/>
          </ac:picMkLst>
        </pc:picChg>
        <pc:picChg chg="del">
          <ac:chgData name="Moran, John Paul (Cognizant)" userId="44607d03-14c5-4e95-8de0-6ea3292ce177" providerId="ADAL" clId="{6C3C45B6-BACA-456E-9D56-6AF8C33FD3FA}" dt="2021-12-09T15:39:56.013" v="1902" actId="478"/>
          <ac:picMkLst>
            <pc:docMk/>
            <pc:sldMk cId="93828880" sldId="1176"/>
            <ac:picMk id="12" creationId="{97F2E48F-FF70-40F2-B2DA-D9C07E315A30}"/>
          </ac:picMkLst>
        </pc:picChg>
      </pc:sldChg>
      <pc:sldChg chg="delSp modSp add mod">
        <pc:chgData name="Moran, John Paul (Cognizant)" userId="44607d03-14c5-4e95-8de0-6ea3292ce177" providerId="ADAL" clId="{6C3C45B6-BACA-456E-9D56-6AF8C33FD3FA}" dt="2021-12-10T14:17:20.408" v="6734" actId="20577"/>
        <pc:sldMkLst>
          <pc:docMk/>
          <pc:sldMk cId="186947350" sldId="1177"/>
        </pc:sldMkLst>
        <pc:spChg chg="mod">
          <ac:chgData name="Moran, John Paul (Cognizant)" userId="44607d03-14c5-4e95-8de0-6ea3292ce177" providerId="ADAL" clId="{6C3C45B6-BACA-456E-9D56-6AF8C33FD3FA}" dt="2021-12-10T14:17:20.408" v="6734" actId="20577"/>
          <ac:spMkLst>
            <pc:docMk/>
            <pc:sldMk cId="186947350" sldId="1177"/>
            <ac:spMk id="2" creationId="{6EBB0BA3-C426-D947-B55C-954C81EB37C3}"/>
          </ac:spMkLst>
        </pc:spChg>
        <pc:spChg chg="del">
          <ac:chgData name="Moran, John Paul (Cognizant)" userId="44607d03-14c5-4e95-8de0-6ea3292ce177" providerId="ADAL" clId="{6C3C45B6-BACA-456E-9D56-6AF8C33FD3FA}" dt="2021-12-09T15:42:42.597" v="2110" actId="478"/>
          <ac:spMkLst>
            <pc:docMk/>
            <pc:sldMk cId="186947350" sldId="1177"/>
            <ac:spMk id="7" creationId="{CBBFB109-2ABE-4A13-BF8F-B98EA8C12B98}"/>
          </ac:spMkLst>
        </pc:spChg>
        <pc:spChg chg="del mod">
          <ac:chgData name="Moran, John Paul (Cognizant)" userId="44607d03-14c5-4e95-8de0-6ea3292ce177" providerId="ADAL" clId="{6C3C45B6-BACA-456E-9D56-6AF8C33FD3FA}" dt="2021-12-09T15:42:47.726" v="2112" actId="478"/>
          <ac:spMkLst>
            <pc:docMk/>
            <pc:sldMk cId="186947350" sldId="1177"/>
            <ac:spMk id="8" creationId="{B82242B1-991A-456C-A3EE-B55C4A96CF37}"/>
          </ac:spMkLst>
        </pc:spChg>
      </pc:sldChg>
      <pc:sldChg chg="addSp modSp add mod">
        <pc:chgData name="Moran, John Paul (Cognizant)" userId="44607d03-14c5-4e95-8de0-6ea3292ce177" providerId="ADAL" clId="{6C3C45B6-BACA-456E-9D56-6AF8C33FD3FA}" dt="2021-12-09T15:47:22.385" v="2460" actId="20577"/>
        <pc:sldMkLst>
          <pc:docMk/>
          <pc:sldMk cId="1518287414" sldId="1178"/>
        </pc:sldMkLst>
        <pc:spChg chg="mod">
          <ac:chgData name="Moran, John Paul (Cognizant)" userId="44607d03-14c5-4e95-8de0-6ea3292ce177" providerId="ADAL" clId="{6C3C45B6-BACA-456E-9D56-6AF8C33FD3FA}" dt="2021-12-09T15:47:22.385" v="2460" actId="20577"/>
          <ac:spMkLst>
            <pc:docMk/>
            <pc:sldMk cId="1518287414" sldId="1178"/>
            <ac:spMk id="2" creationId="{6EBB0BA3-C426-D947-B55C-954C81EB37C3}"/>
          </ac:spMkLst>
        </pc:spChg>
        <pc:picChg chg="add mod">
          <ac:chgData name="Moran, John Paul (Cognizant)" userId="44607d03-14c5-4e95-8de0-6ea3292ce177" providerId="ADAL" clId="{6C3C45B6-BACA-456E-9D56-6AF8C33FD3FA}" dt="2021-12-09T15:47:21.169" v="2458" actId="14100"/>
          <ac:picMkLst>
            <pc:docMk/>
            <pc:sldMk cId="1518287414" sldId="1178"/>
            <ac:picMk id="6" creationId="{39E52680-0F6D-4543-ABD5-7972EF59801B}"/>
          </ac:picMkLst>
        </pc:picChg>
      </pc:sldChg>
      <pc:sldChg chg="modSp add mod ord">
        <pc:chgData name="Moran, John Paul (Cognizant)" userId="44607d03-14c5-4e95-8de0-6ea3292ce177" providerId="ADAL" clId="{6C3C45B6-BACA-456E-9D56-6AF8C33FD3FA}" dt="2021-12-09T15:55:19.533" v="2793" actId="20577"/>
        <pc:sldMkLst>
          <pc:docMk/>
          <pc:sldMk cId="1416266459" sldId="1179"/>
        </pc:sldMkLst>
        <pc:spChg chg="mod">
          <ac:chgData name="Moran, John Paul (Cognizant)" userId="44607d03-14c5-4e95-8de0-6ea3292ce177" providerId="ADAL" clId="{6C3C45B6-BACA-456E-9D56-6AF8C33FD3FA}" dt="2021-12-09T15:55:19.533" v="2793" actId="20577"/>
          <ac:spMkLst>
            <pc:docMk/>
            <pc:sldMk cId="1416266459" sldId="1179"/>
            <ac:spMk id="2" creationId="{6EBB0BA3-C426-D947-B55C-954C81EB37C3}"/>
          </ac:spMkLst>
        </pc:spChg>
      </pc:sldChg>
      <pc:sldChg chg="modSp add mod">
        <pc:chgData name="Moran, John Paul (Cognizant)" userId="44607d03-14c5-4e95-8de0-6ea3292ce177" providerId="ADAL" clId="{6C3C45B6-BACA-456E-9D56-6AF8C33FD3FA}" dt="2021-12-09T16:00:26.001" v="3372" actId="20577"/>
        <pc:sldMkLst>
          <pc:docMk/>
          <pc:sldMk cId="2716445832" sldId="1180"/>
        </pc:sldMkLst>
        <pc:spChg chg="mod">
          <ac:chgData name="Moran, John Paul (Cognizant)" userId="44607d03-14c5-4e95-8de0-6ea3292ce177" providerId="ADAL" clId="{6C3C45B6-BACA-456E-9D56-6AF8C33FD3FA}" dt="2021-12-09T16:00:26.001" v="3372" actId="20577"/>
          <ac:spMkLst>
            <pc:docMk/>
            <pc:sldMk cId="2716445832" sldId="1180"/>
            <ac:spMk id="2" creationId="{6EBB0BA3-C426-D947-B55C-954C81EB37C3}"/>
          </ac:spMkLst>
        </pc:spChg>
      </pc:sldChg>
      <pc:sldChg chg="modSp add mod ord">
        <pc:chgData name="Moran, John Paul (Cognizant)" userId="44607d03-14c5-4e95-8de0-6ea3292ce177" providerId="ADAL" clId="{6C3C45B6-BACA-456E-9D56-6AF8C33FD3FA}" dt="2021-12-09T16:05:30.450" v="3797" actId="113"/>
        <pc:sldMkLst>
          <pc:docMk/>
          <pc:sldMk cId="2829416989" sldId="1181"/>
        </pc:sldMkLst>
        <pc:spChg chg="mod">
          <ac:chgData name="Moran, John Paul (Cognizant)" userId="44607d03-14c5-4e95-8de0-6ea3292ce177" providerId="ADAL" clId="{6C3C45B6-BACA-456E-9D56-6AF8C33FD3FA}" dt="2021-12-09T16:05:30.450" v="3797" actId="113"/>
          <ac:spMkLst>
            <pc:docMk/>
            <pc:sldMk cId="2829416989" sldId="1181"/>
            <ac:spMk id="2" creationId="{6EBB0BA3-C426-D947-B55C-954C81EB37C3}"/>
          </ac:spMkLst>
        </pc:spChg>
      </pc:sldChg>
      <pc:sldChg chg="modSp add mod">
        <pc:chgData name="Moran, John Paul (Cognizant)" userId="44607d03-14c5-4e95-8de0-6ea3292ce177" providerId="ADAL" clId="{6C3C45B6-BACA-456E-9D56-6AF8C33FD3FA}" dt="2021-12-09T16:10:28.045" v="3990" actId="20577"/>
        <pc:sldMkLst>
          <pc:docMk/>
          <pc:sldMk cId="564180327" sldId="1182"/>
        </pc:sldMkLst>
        <pc:spChg chg="mod">
          <ac:chgData name="Moran, John Paul (Cognizant)" userId="44607d03-14c5-4e95-8de0-6ea3292ce177" providerId="ADAL" clId="{6C3C45B6-BACA-456E-9D56-6AF8C33FD3FA}" dt="2021-12-09T16:10:28.045" v="3990" actId="20577"/>
          <ac:spMkLst>
            <pc:docMk/>
            <pc:sldMk cId="564180327" sldId="1182"/>
            <ac:spMk id="2" creationId="{6EBB0BA3-C426-D947-B55C-954C81EB37C3}"/>
          </ac:spMkLst>
        </pc:spChg>
      </pc:sldChg>
      <pc:sldChg chg="addSp modSp add mod">
        <pc:chgData name="Moran, John Paul (Cognizant)" userId="44607d03-14c5-4e95-8de0-6ea3292ce177" providerId="ADAL" clId="{6C3C45B6-BACA-456E-9D56-6AF8C33FD3FA}" dt="2021-12-09T16:08:43.611" v="3979" actId="1076"/>
        <pc:sldMkLst>
          <pc:docMk/>
          <pc:sldMk cId="2171599337" sldId="1183"/>
        </pc:sldMkLst>
        <pc:spChg chg="mod">
          <ac:chgData name="Moran, John Paul (Cognizant)" userId="44607d03-14c5-4e95-8de0-6ea3292ce177" providerId="ADAL" clId="{6C3C45B6-BACA-456E-9D56-6AF8C33FD3FA}" dt="2021-12-09T16:08:24.732" v="3977" actId="20577"/>
          <ac:spMkLst>
            <pc:docMk/>
            <pc:sldMk cId="2171599337" sldId="1183"/>
            <ac:spMk id="2" creationId="{6EBB0BA3-C426-D947-B55C-954C81EB37C3}"/>
          </ac:spMkLst>
        </pc:spChg>
        <pc:picChg chg="add mod">
          <ac:chgData name="Moran, John Paul (Cognizant)" userId="44607d03-14c5-4e95-8de0-6ea3292ce177" providerId="ADAL" clId="{6C3C45B6-BACA-456E-9D56-6AF8C33FD3FA}" dt="2021-12-09T16:08:43.611" v="3979" actId="1076"/>
          <ac:picMkLst>
            <pc:docMk/>
            <pc:sldMk cId="2171599337" sldId="1183"/>
            <ac:picMk id="6" creationId="{1A402F67-B4BF-4DFC-9F99-6DB70986E036}"/>
          </ac:picMkLst>
        </pc:picChg>
      </pc:sldChg>
      <pc:sldChg chg="addSp delSp modSp add mod">
        <pc:chgData name="Moran, John Paul (Cognizant)" userId="44607d03-14c5-4e95-8de0-6ea3292ce177" providerId="ADAL" clId="{6C3C45B6-BACA-456E-9D56-6AF8C33FD3FA}" dt="2021-12-13T10:18:35.665" v="9257" actId="1076"/>
        <pc:sldMkLst>
          <pc:docMk/>
          <pc:sldMk cId="2502364510" sldId="1184"/>
        </pc:sldMkLst>
        <pc:spChg chg="mod">
          <ac:chgData name="Moran, John Paul (Cognizant)" userId="44607d03-14c5-4e95-8de0-6ea3292ce177" providerId="ADAL" clId="{6C3C45B6-BACA-456E-9D56-6AF8C33FD3FA}" dt="2021-12-13T10:14:33.976" v="9227" actId="255"/>
          <ac:spMkLst>
            <pc:docMk/>
            <pc:sldMk cId="2502364510" sldId="1184"/>
            <ac:spMk id="2" creationId="{6EBB0BA3-C426-D947-B55C-954C81EB37C3}"/>
          </ac:spMkLst>
        </pc:spChg>
        <pc:picChg chg="del">
          <ac:chgData name="Moran, John Paul (Cognizant)" userId="44607d03-14c5-4e95-8de0-6ea3292ce177" providerId="ADAL" clId="{6C3C45B6-BACA-456E-9D56-6AF8C33FD3FA}" dt="2021-12-09T16:09:37.467" v="3981" actId="478"/>
          <ac:picMkLst>
            <pc:docMk/>
            <pc:sldMk cId="2502364510" sldId="1184"/>
            <ac:picMk id="6" creationId="{1A402F67-B4BF-4DFC-9F99-6DB70986E036}"/>
          </ac:picMkLst>
        </pc:picChg>
        <pc:picChg chg="add mod">
          <ac:chgData name="Moran, John Paul (Cognizant)" userId="44607d03-14c5-4e95-8de0-6ea3292ce177" providerId="ADAL" clId="{6C3C45B6-BACA-456E-9D56-6AF8C33FD3FA}" dt="2021-12-13T10:18:35.665" v="9257" actId="1076"/>
          <ac:picMkLst>
            <pc:docMk/>
            <pc:sldMk cId="2502364510" sldId="1184"/>
            <ac:picMk id="7" creationId="{B5002637-8355-4C83-A2DC-EFD87FE6A9E8}"/>
          </ac:picMkLst>
        </pc:picChg>
      </pc:sldChg>
      <pc:sldChg chg="addSp delSp modSp add mod">
        <pc:chgData name="Moran, John Paul (Cognizant)" userId="44607d03-14c5-4e95-8de0-6ea3292ce177" providerId="ADAL" clId="{6C3C45B6-BACA-456E-9D56-6AF8C33FD3FA}" dt="2021-12-09T16:24:27.989" v="4567" actId="20577"/>
        <pc:sldMkLst>
          <pc:docMk/>
          <pc:sldMk cId="2444104723" sldId="1185"/>
        </pc:sldMkLst>
        <pc:spChg chg="mod">
          <ac:chgData name="Moran, John Paul (Cognizant)" userId="44607d03-14c5-4e95-8de0-6ea3292ce177" providerId="ADAL" clId="{6C3C45B6-BACA-456E-9D56-6AF8C33FD3FA}" dt="2021-12-09T16:24:27.989" v="4567" actId="20577"/>
          <ac:spMkLst>
            <pc:docMk/>
            <pc:sldMk cId="2444104723" sldId="1185"/>
            <ac:spMk id="2" creationId="{6EBB0BA3-C426-D947-B55C-954C81EB37C3}"/>
          </ac:spMkLst>
        </pc:spChg>
        <pc:picChg chg="add mod">
          <ac:chgData name="Moran, John Paul (Cognizant)" userId="44607d03-14c5-4e95-8de0-6ea3292ce177" providerId="ADAL" clId="{6C3C45B6-BACA-456E-9D56-6AF8C33FD3FA}" dt="2021-12-09T16:24:09.922" v="4556" actId="1076"/>
          <ac:picMkLst>
            <pc:docMk/>
            <pc:sldMk cId="2444104723" sldId="1185"/>
            <ac:picMk id="6" creationId="{4834B87F-BA75-465D-9768-2BEE06267A2A}"/>
          </ac:picMkLst>
        </pc:picChg>
        <pc:picChg chg="del">
          <ac:chgData name="Moran, John Paul (Cognizant)" userId="44607d03-14c5-4e95-8de0-6ea3292ce177" providerId="ADAL" clId="{6C3C45B6-BACA-456E-9D56-6AF8C33FD3FA}" dt="2021-12-09T16:21:42.259" v="4273" actId="478"/>
          <ac:picMkLst>
            <pc:docMk/>
            <pc:sldMk cId="2444104723" sldId="1185"/>
            <ac:picMk id="7" creationId="{B5002637-8355-4C83-A2DC-EFD87FE6A9E8}"/>
          </ac:picMkLst>
        </pc:picChg>
      </pc:sldChg>
      <pc:sldChg chg="addSp delSp modSp add mod ord">
        <pc:chgData name="Moran, John Paul (Cognizant)" userId="44607d03-14c5-4e95-8de0-6ea3292ce177" providerId="ADAL" clId="{6C3C45B6-BACA-456E-9D56-6AF8C33FD3FA}" dt="2021-12-10T14:21:53.653" v="6785" actId="1076"/>
        <pc:sldMkLst>
          <pc:docMk/>
          <pc:sldMk cId="2130744748" sldId="1186"/>
        </pc:sldMkLst>
        <pc:spChg chg="mod">
          <ac:chgData name="Moran, John Paul (Cognizant)" userId="44607d03-14c5-4e95-8de0-6ea3292ce177" providerId="ADAL" clId="{6C3C45B6-BACA-456E-9D56-6AF8C33FD3FA}" dt="2021-12-10T10:28:25.021" v="5106" actId="1076"/>
          <ac:spMkLst>
            <pc:docMk/>
            <pc:sldMk cId="2130744748" sldId="1186"/>
            <ac:spMk id="2" creationId="{6EBB0BA3-C426-D947-B55C-954C81EB37C3}"/>
          </ac:spMkLst>
        </pc:spChg>
        <pc:spChg chg="add mod">
          <ac:chgData name="Moran, John Paul (Cognizant)" userId="44607d03-14c5-4e95-8de0-6ea3292ce177" providerId="ADAL" clId="{6C3C45B6-BACA-456E-9D56-6AF8C33FD3FA}" dt="2021-12-10T14:21:49.344" v="6784" actId="5793"/>
          <ac:spMkLst>
            <pc:docMk/>
            <pc:sldMk cId="2130744748" sldId="1186"/>
            <ac:spMk id="3" creationId="{E0074D62-96F1-4030-BB71-BA6A2FA7E523}"/>
          </ac:spMkLst>
        </pc:spChg>
        <pc:picChg chg="del">
          <ac:chgData name="Moran, John Paul (Cognizant)" userId="44607d03-14c5-4e95-8de0-6ea3292ce177" providerId="ADAL" clId="{6C3C45B6-BACA-456E-9D56-6AF8C33FD3FA}" dt="2021-12-09T16:25:04.323" v="4569" actId="478"/>
          <ac:picMkLst>
            <pc:docMk/>
            <pc:sldMk cId="2130744748" sldId="1186"/>
            <ac:picMk id="6" creationId="{4834B87F-BA75-465D-9768-2BEE06267A2A}"/>
          </ac:picMkLst>
        </pc:picChg>
        <pc:picChg chg="add mod">
          <ac:chgData name="Moran, John Paul (Cognizant)" userId="44607d03-14c5-4e95-8de0-6ea3292ce177" providerId="ADAL" clId="{6C3C45B6-BACA-456E-9D56-6AF8C33FD3FA}" dt="2021-12-10T14:21:53.653" v="6785" actId="1076"/>
          <ac:picMkLst>
            <pc:docMk/>
            <pc:sldMk cId="2130744748" sldId="1186"/>
            <ac:picMk id="8" creationId="{DBF4E6AD-4683-448F-AB8A-6FC4806CD0EA}"/>
          </ac:picMkLst>
        </pc:picChg>
      </pc:sldChg>
      <pc:sldChg chg="addSp delSp modSp add mod">
        <pc:chgData name="Moran, John Paul (Cognizant)" userId="44607d03-14c5-4e95-8de0-6ea3292ce177" providerId="ADAL" clId="{6C3C45B6-BACA-456E-9D56-6AF8C33FD3FA}" dt="2021-12-13T10:23:18.330" v="9333" actId="20577"/>
        <pc:sldMkLst>
          <pc:docMk/>
          <pc:sldMk cId="872844235" sldId="1187"/>
        </pc:sldMkLst>
        <pc:spChg chg="mod">
          <ac:chgData name="Moran, John Paul (Cognizant)" userId="44607d03-14c5-4e95-8de0-6ea3292ce177" providerId="ADAL" clId="{6C3C45B6-BACA-456E-9D56-6AF8C33FD3FA}" dt="2021-12-13T10:23:18.330" v="9333" actId="20577"/>
          <ac:spMkLst>
            <pc:docMk/>
            <pc:sldMk cId="872844235" sldId="1187"/>
            <ac:spMk id="2" creationId="{6EBB0BA3-C426-D947-B55C-954C81EB37C3}"/>
          </ac:spMkLst>
        </pc:spChg>
        <pc:spChg chg="mod">
          <ac:chgData name="Moran, John Paul (Cognizant)" userId="44607d03-14c5-4e95-8de0-6ea3292ce177" providerId="ADAL" clId="{6C3C45B6-BACA-456E-9D56-6AF8C33FD3FA}" dt="2021-12-10T14:05:49.094" v="6586" actId="1076"/>
          <ac:spMkLst>
            <pc:docMk/>
            <pc:sldMk cId="872844235" sldId="1187"/>
            <ac:spMk id="3" creationId="{E0074D62-96F1-4030-BB71-BA6A2FA7E523}"/>
          </ac:spMkLst>
        </pc:spChg>
        <pc:spChg chg="add mod">
          <ac:chgData name="Moran, John Paul (Cognizant)" userId="44607d03-14c5-4e95-8de0-6ea3292ce177" providerId="ADAL" clId="{6C3C45B6-BACA-456E-9D56-6AF8C33FD3FA}" dt="2021-12-10T14:05:45.173" v="6585" actId="1076"/>
          <ac:spMkLst>
            <pc:docMk/>
            <pc:sldMk cId="872844235" sldId="1187"/>
            <ac:spMk id="11" creationId="{09987085-2F84-4FE8-9B8A-F8864D90D584}"/>
          </ac:spMkLst>
        </pc:spChg>
        <pc:picChg chg="add del mod">
          <ac:chgData name="Moran, John Paul (Cognizant)" userId="44607d03-14c5-4e95-8de0-6ea3292ce177" providerId="ADAL" clId="{6C3C45B6-BACA-456E-9D56-6AF8C33FD3FA}" dt="2021-12-10T14:05:12.378" v="6579" actId="478"/>
          <ac:picMkLst>
            <pc:docMk/>
            <pc:sldMk cId="872844235" sldId="1187"/>
            <ac:picMk id="7" creationId="{FE70332D-1A61-4AB5-AF9E-86C96519D2D5}"/>
          </ac:picMkLst>
        </pc:picChg>
        <pc:picChg chg="del">
          <ac:chgData name="Moran, John Paul (Cognizant)" userId="44607d03-14c5-4e95-8de0-6ea3292ce177" providerId="ADAL" clId="{6C3C45B6-BACA-456E-9D56-6AF8C33FD3FA}" dt="2021-12-10T10:37:31.985" v="5452" actId="478"/>
          <ac:picMkLst>
            <pc:docMk/>
            <pc:sldMk cId="872844235" sldId="1187"/>
            <ac:picMk id="8" creationId="{DBF4E6AD-4683-448F-AB8A-6FC4806CD0EA}"/>
          </ac:picMkLst>
        </pc:picChg>
        <pc:picChg chg="add mod">
          <ac:chgData name="Moran, John Paul (Cognizant)" userId="44607d03-14c5-4e95-8de0-6ea3292ce177" providerId="ADAL" clId="{6C3C45B6-BACA-456E-9D56-6AF8C33FD3FA}" dt="2021-12-10T14:05:52.164" v="6587" actId="1076"/>
          <ac:picMkLst>
            <pc:docMk/>
            <pc:sldMk cId="872844235" sldId="1187"/>
            <ac:picMk id="10" creationId="{4C78F379-9DE6-49C8-B2FB-B4C687F5A154}"/>
          </ac:picMkLst>
        </pc:picChg>
      </pc:sldChg>
      <pc:sldChg chg="add del">
        <pc:chgData name="Moran, John Paul (Cognizant)" userId="44607d03-14c5-4e95-8de0-6ea3292ce177" providerId="ADAL" clId="{6C3C45B6-BACA-456E-9D56-6AF8C33FD3FA}" dt="2021-12-10T10:55:38.429" v="5719" actId="2696"/>
        <pc:sldMkLst>
          <pc:docMk/>
          <pc:sldMk cId="2132576494" sldId="1188"/>
        </pc:sldMkLst>
      </pc:sldChg>
      <pc:sldChg chg="addSp delSp modSp add mod">
        <pc:chgData name="Moran, John Paul (Cognizant)" userId="44607d03-14c5-4e95-8de0-6ea3292ce177" providerId="ADAL" clId="{6C3C45B6-BACA-456E-9D56-6AF8C33FD3FA}" dt="2021-12-10T11:06:07.478" v="5928" actId="1076"/>
        <pc:sldMkLst>
          <pc:docMk/>
          <pc:sldMk cId="3446876541" sldId="1188"/>
        </pc:sldMkLst>
        <pc:spChg chg="mod">
          <ac:chgData name="Moran, John Paul (Cognizant)" userId="44607d03-14c5-4e95-8de0-6ea3292ce177" providerId="ADAL" clId="{6C3C45B6-BACA-456E-9D56-6AF8C33FD3FA}" dt="2021-12-10T11:05:33.953" v="5922" actId="113"/>
          <ac:spMkLst>
            <pc:docMk/>
            <pc:sldMk cId="3446876541" sldId="1188"/>
            <ac:spMk id="2" creationId="{6EBB0BA3-C426-D947-B55C-954C81EB37C3}"/>
          </ac:spMkLst>
        </pc:spChg>
        <pc:spChg chg="del mod">
          <ac:chgData name="Moran, John Paul (Cognizant)" userId="44607d03-14c5-4e95-8de0-6ea3292ce177" providerId="ADAL" clId="{6C3C45B6-BACA-456E-9D56-6AF8C33FD3FA}" dt="2021-12-10T10:56:13.379" v="5723"/>
          <ac:spMkLst>
            <pc:docMk/>
            <pc:sldMk cId="3446876541" sldId="1188"/>
            <ac:spMk id="3" creationId="{E0074D62-96F1-4030-BB71-BA6A2FA7E523}"/>
          </ac:spMkLst>
        </pc:spChg>
        <pc:spChg chg="add del mod">
          <ac:chgData name="Moran, John Paul (Cognizant)" userId="44607d03-14c5-4e95-8de0-6ea3292ce177" providerId="ADAL" clId="{6C3C45B6-BACA-456E-9D56-6AF8C33FD3FA}" dt="2021-12-10T11:06:07.478" v="5928" actId="1076"/>
          <ac:spMkLst>
            <pc:docMk/>
            <pc:sldMk cId="3446876541" sldId="1188"/>
            <ac:spMk id="6" creationId="{1D397D4C-F306-4035-BCF8-49B565D30B32}"/>
          </ac:spMkLst>
        </pc:spChg>
        <pc:picChg chg="del">
          <ac:chgData name="Moran, John Paul (Cognizant)" userId="44607d03-14c5-4e95-8de0-6ea3292ce177" providerId="ADAL" clId="{6C3C45B6-BACA-456E-9D56-6AF8C33FD3FA}" dt="2021-12-10T10:56:16.344" v="5724" actId="478"/>
          <ac:picMkLst>
            <pc:docMk/>
            <pc:sldMk cId="3446876541" sldId="1188"/>
            <ac:picMk id="7" creationId="{FE70332D-1A61-4AB5-AF9E-86C96519D2D5}"/>
          </ac:picMkLst>
        </pc:picChg>
      </pc:sldChg>
      <pc:sldChg chg="addSp delSp modSp add del mod">
        <pc:chgData name="Moran, John Paul (Cognizant)" userId="44607d03-14c5-4e95-8de0-6ea3292ce177" providerId="ADAL" clId="{6C3C45B6-BACA-456E-9D56-6AF8C33FD3FA}" dt="2021-12-10T13:46:24.819" v="6260" actId="2696"/>
        <pc:sldMkLst>
          <pc:docMk/>
          <pc:sldMk cId="332642702" sldId="1189"/>
        </pc:sldMkLst>
        <pc:spChg chg="del mod">
          <ac:chgData name="Moran, John Paul (Cognizant)" userId="44607d03-14c5-4e95-8de0-6ea3292ce177" providerId="ADAL" clId="{6C3C45B6-BACA-456E-9D56-6AF8C33FD3FA}" dt="2021-12-10T11:10:02.827" v="5931" actId="478"/>
          <ac:spMkLst>
            <pc:docMk/>
            <pc:sldMk cId="332642702" sldId="1189"/>
            <ac:spMk id="2" creationId="{6EBB0BA3-C426-D947-B55C-954C81EB37C3}"/>
          </ac:spMkLst>
        </pc:spChg>
        <pc:spChg chg="del mod">
          <ac:chgData name="Moran, John Paul (Cognizant)" userId="44607d03-14c5-4e95-8de0-6ea3292ce177" providerId="ADAL" clId="{6C3C45B6-BACA-456E-9D56-6AF8C33FD3FA}" dt="2021-12-10T11:05:04.524" v="5873"/>
          <ac:spMkLst>
            <pc:docMk/>
            <pc:sldMk cId="332642702" sldId="1189"/>
            <ac:spMk id="6" creationId="{1D397D4C-F306-4035-BCF8-49B565D30B32}"/>
          </ac:spMkLst>
        </pc:spChg>
        <pc:spChg chg="add del mod">
          <ac:chgData name="Moran, John Paul (Cognizant)" userId="44607d03-14c5-4e95-8de0-6ea3292ce177" providerId="ADAL" clId="{6C3C45B6-BACA-456E-9D56-6AF8C33FD3FA}" dt="2021-12-10T11:10:08.346" v="5932" actId="478"/>
          <ac:spMkLst>
            <pc:docMk/>
            <pc:sldMk cId="332642702" sldId="1189"/>
            <ac:spMk id="9" creationId="{C8AF24A5-2A41-4D81-BFF7-10DD363283B8}"/>
          </ac:spMkLst>
        </pc:spChg>
        <pc:picChg chg="add mod">
          <ac:chgData name="Moran, John Paul (Cognizant)" userId="44607d03-14c5-4e95-8de0-6ea3292ce177" providerId="ADAL" clId="{6C3C45B6-BACA-456E-9D56-6AF8C33FD3FA}" dt="2021-12-10T11:10:11.505" v="5933" actId="1076"/>
          <ac:picMkLst>
            <pc:docMk/>
            <pc:sldMk cId="332642702" sldId="1189"/>
            <ac:picMk id="7" creationId="{359B2E8D-F433-4499-8E61-3D79E054A876}"/>
          </ac:picMkLst>
        </pc:picChg>
        <pc:picChg chg="add mod">
          <ac:chgData name="Moran, John Paul (Cognizant)" userId="44607d03-14c5-4e95-8de0-6ea3292ce177" providerId="ADAL" clId="{6C3C45B6-BACA-456E-9D56-6AF8C33FD3FA}" dt="2021-12-10T13:06:52.211" v="5935" actId="1076"/>
          <ac:picMkLst>
            <pc:docMk/>
            <pc:sldMk cId="332642702" sldId="1189"/>
            <ac:picMk id="11" creationId="{491E83C5-551D-4A15-95CB-8E57008C6435}"/>
          </ac:picMkLst>
        </pc:picChg>
      </pc:sldChg>
      <pc:sldChg chg="addSp delSp modSp add mod">
        <pc:chgData name="Moran, John Paul (Cognizant)" userId="44607d03-14c5-4e95-8de0-6ea3292ce177" providerId="ADAL" clId="{6C3C45B6-BACA-456E-9D56-6AF8C33FD3FA}" dt="2021-12-10T13:57:43.414" v="6386" actId="20577"/>
        <pc:sldMkLst>
          <pc:docMk/>
          <pc:sldMk cId="436696680" sldId="1190"/>
        </pc:sldMkLst>
        <pc:spChg chg="add mod ord">
          <ac:chgData name="Moran, John Paul (Cognizant)" userId="44607d03-14c5-4e95-8de0-6ea3292ce177" providerId="ADAL" clId="{6C3C45B6-BACA-456E-9D56-6AF8C33FD3FA}" dt="2021-12-10T13:57:43.414" v="6386" actId="20577"/>
          <ac:spMkLst>
            <pc:docMk/>
            <pc:sldMk cId="436696680" sldId="1190"/>
            <ac:spMk id="2" creationId="{8084E4B3-EBF6-4089-ACC5-1ED3B2843E38}"/>
          </ac:spMkLst>
        </pc:spChg>
        <pc:spChg chg="add mod">
          <ac:chgData name="Moran, John Paul (Cognizant)" userId="44607d03-14c5-4e95-8de0-6ea3292ce177" providerId="ADAL" clId="{6C3C45B6-BACA-456E-9D56-6AF8C33FD3FA}" dt="2021-12-10T13:08:44.566" v="5969" actId="207"/>
          <ac:spMkLst>
            <pc:docMk/>
            <pc:sldMk cId="436696680" sldId="1190"/>
            <ac:spMk id="3" creationId="{61517B93-F123-4909-9567-8FBE6A53AF38}"/>
          </ac:spMkLst>
        </pc:spChg>
        <pc:picChg chg="del">
          <ac:chgData name="Moran, John Paul (Cognizant)" userId="44607d03-14c5-4e95-8de0-6ea3292ce177" providerId="ADAL" clId="{6C3C45B6-BACA-456E-9D56-6AF8C33FD3FA}" dt="2021-12-10T13:07:46.140" v="5937" actId="478"/>
          <ac:picMkLst>
            <pc:docMk/>
            <pc:sldMk cId="436696680" sldId="1190"/>
            <ac:picMk id="7" creationId="{359B2E8D-F433-4499-8E61-3D79E054A876}"/>
          </ac:picMkLst>
        </pc:picChg>
        <pc:picChg chg="add del mod">
          <ac:chgData name="Moran, John Paul (Cognizant)" userId="44607d03-14c5-4e95-8de0-6ea3292ce177" providerId="ADAL" clId="{6C3C45B6-BACA-456E-9D56-6AF8C33FD3FA}" dt="2021-12-10T13:35:39.945" v="6100" actId="478"/>
          <ac:picMkLst>
            <pc:docMk/>
            <pc:sldMk cId="436696680" sldId="1190"/>
            <ac:picMk id="8" creationId="{38464D41-4A5A-4AE0-AC5F-83C73175F70C}"/>
          </ac:picMkLst>
        </pc:picChg>
        <pc:picChg chg="del mod">
          <ac:chgData name="Moran, John Paul (Cognizant)" userId="44607d03-14c5-4e95-8de0-6ea3292ce177" providerId="ADAL" clId="{6C3C45B6-BACA-456E-9D56-6AF8C33FD3FA}" dt="2021-12-10T13:35:40.980" v="6101" actId="478"/>
          <ac:picMkLst>
            <pc:docMk/>
            <pc:sldMk cId="436696680" sldId="1190"/>
            <ac:picMk id="11" creationId="{491E83C5-551D-4A15-95CB-8E57008C6435}"/>
          </ac:picMkLst>
        </pc:picChg>
      </pc:sldChg>
      <pc:sldChg chg="addSp delSp modSp add mod ord">
        <pc:chgData name="Moran, John Paul (Cognizant)" userId="44607d03-14c5-4e95-8de0-6ea3292ce177" providerId="ADAL" clId="{6C3C45B6-BACA-456E-9D56-6AF8C33FD3FA}" dt="2021-12-10T13:49:02.226" v="6296" actId="20577"/>
        <pc:sldMkLst>
          <pc:docMk/>
          <pc:sldMk cId="272305843" sldId="1191"/>
        </pc:sldMkLst>
        <pc:spChg chg="mod">
          <ac:chgData name="Moran, John Paul (Cognizant)" userId="44607d03-14c5-4e95-8de0-6ea3292ce177" providerId="ADAL" clId="{6C3C45B6-BACA-456E-9D56-6AF8C33FD3FA}" dt="2021-12-10T13:49:02.226" v="6296" actId="20577"/>
          <ac:spMkLst>
            <pc:docMk/>
            <pc:sldMk cId="272305843" sldId="1191"/>
            <ac:spMk id="2" creationId="{8084E4B3-EBF6-4089-ACC5-1ED3B2843E38}"/>
          </ac:spMkLst>
        </pc:spChg>
        <pc:spChg chg="add mod">
          <ac:chgData name="Moran, John Paul (Cognizant)" userId="44607d03-14c5-4e95-8de0-6ea3292ce177" providerId="ADAL" clId="{6C3C45B6-BACA-456E-9D56-6AF8C33FD3FA}" dt="2021-12-10T13:46:00.770" v="6258" actId="1076"/>
          <ac:spMkLst>
            <pc:docMk/>
            <pc:sldMk cId="272305843" sldId="1191"/>
            <ac:spMk id="9" creationId="{C689EE50-4CEB-4650-BC66-51F9952B7B8B}"/>
          </ac:spMkLst>
        </pc:spChg>
        <pc:spChg chg="add del mod">
          <ac:chgData name="Moran, John Paul (Cognizant)" userId="44607d03-14c5-4e95-8de0-6ea3292ce177" providerId="ADAL" clId="{6C3C45B6-BACA-456E-9D56-6AF8C33FD3FA}" dt="2021-12-10T13:46:34.605" v="6262" actId="478"/>
          <ac:spMkLst>
            <pc:docMk/>
            <pc:sldMk cId="272305843" sldId="1191"/>
            <ac:spMk id="10" creationId="{B0879650-6ADD-447B-920E-EDBA00BD8B50}"/>
          </ac:spMkLst>
        </pc:spChg>
        <pc:spChg chg="add del">
          <ac:chgData name="Moran, John Paul (Cognizant)" userId="44607d03-14c5-4e95-8de0-6ea3292ce177" providerId="ADAL" clId="{6C3C45B6-BACA-456E-9D56-6AF8C33FD3FA}" dt="2021-12-10T13:48:29.568" v="6286"/>
          <ac:spMkLst>
            <pc:docMk/>
            <pc:sldMk cId="272305843" sldId="1191"/>
            <ac:spMk id="12" creationId="{4EACFDEA-39E3-463D-9D9D-D7F60EC1D3D9}"/>
          </ac:spMkLst>
        </pc:spChg>
        <pc:spChg chg="add del">
          <ac:chgData name="Moran, John Paul (Cognizant)" userId="44607d03-14c5-4e95-8de0-6ea3292ce177" providerId="ADAL" clId="{6C3C45B6-BACA-456E-9D56-6AF8C33FD3FA}" dt="2021-12-10T13:48:34.613" v="6288"/>
          <ac:spMkLst>
            <pc:docMk/>
            <pc:sldMk cId="272305843" sldId="1191"/>
            <ac:spMk id="13" creationId="{D6CB83F4-6DA8-4F96-A495-0024FCFF1DA3}"/>
          </ac:spMkLst>
        </pc:spChg>
        <pc:picChg chg="add mod">
          <ac:chgData name="Moran, John Paul (Cognizant)" userId="44607d03-14c5-4e95-8de0-6ea3292ce177" providerId="ADAL" clId="{6C3C45B6-BACA-456E-9D56-6AF8C33FD3FA}" dt="2021-12-10T13:45:57.074" v="6257" actId="1076"/>
          <ac:picMkLst>
            <pc:docMk/>
            <pc:sldMk cId="272305843" sldId="1191"/>
            <ac:picMk id="7" creationId="{79348B9F-4A5D-4959-8F77-5FF483C23EAF}"/>
          </ac:picMkLst>
        </pc:picChg>
        <pc:picChg chg="mod">
          <ac:chgData name="Moran, John Paul (Cognizant)" userId="44607d03-14c5-4e95-8de0-6ea3292ce177" providerId="ADAL" clId="{6C3C45B6-BACA-456E-9D56-6AF8C33FD3FA}" dt="2021-12-10T13:45:54.779" v="6256" actId="1076"/>
          <ac:picMkLst>
            <pc:docMk/>
            <pc:sldMk cId="272305843" sldId="1191"/>
            <ac:picMk id="8" creationId="{38464D41-4A5A-4AE0-AC5F-83C73175F70C}"/>
          </ac:picMkLst>
        </pc:picChg>
        <pc:picChg chg="del mod">
          <ac:chgData name="Moran, John Paul (Cognizant)" userId="44607d03-14c5-4e95-8de0-6ea3292ce177" providerId="ADAL" clId="{6C3C45B6-BACA-456E-9D56-6AF8C33FD3FA}" dt="2021-12-10T13:47:56.029" v="6284" actId="478"/>
          <ac:picMkLst>
            <pc:docMk/>
            <pc:sldMk cId="272305843" sldId="1191"/>
            <ac:picMk id="11" creationId="{491E83C5-551D-4A15-95CB-8E57008C6435}"/>
          </ac:picMkLst>
        </pc:picChg>
      </pc:sldChg>
      <pc:sldChg chg="addSp delSp modSp add mod">
        <pc:chgData name="Moran, John Paul (Cognizant)" userId="44607d03-14c5-4e95-8de0-6ea3292ce177" providerId="ADAL" clId="{6C3C45B6-BACA-456E-9D56-6AF8C33FD3FA}" dt="2021-12-10T14:00:11.629" v="6470" actId="1076"/>
        <pc:sldMkLst>
          <pc:docMk/>
          <pc:sldMk cId="1008328979" sldId="1192"/>
        </pc:sldMkLst>
        <pc:spChg chg="del">
          <ac:chgData name="Moran, John Paul (Cognizant)" userId="44607d03-14c5-4e95-8de0-6ea3292ce177" providerId="ADAL" clId="{6C3C45B6-BACA-456E-9D56-6AF8C33FD3FA}" dt="2021-12-10T13:59:28.353" v="6447" actId="478"/>
          <ac:spMkLst>
            <pc:docMk/>
            <pc:sldMk cId="1008328979" sldId="1192"/>
            <ac:spMk id="2" creationId="{6EBB0BA3-C426-D947-B55C-954C81EB37C3}"/>
          </ac:spMkLst>
        </pc:spChg>
        <pc:spChg chg="add del mod">
          <ac:chgData name="Moran, John Paul (Cognizant)" userId="44607d03-14c5-4e95-8de0-6ea3292ce177" providerId="ADAL" clId="{6C3C45B6-BACA-456E-9D56-6AF8C33FD3FA}" dt="2021-12-10T13:59:44.805" v="6448" actId="478"/>
          <ac:spMkLst>
            <pc:docMk/>
            <pc:sldMk cId="1008328979" sldId="1192"/>
            <ac:spMk id="7" creationId="{3B03FDF9-12DA-47C4-8E5F-B9A944BD74C8}"/>
          </ac:spMkLst>
        </pc:spChg>
        <pc:spChg chg="add mod">
          <ac:chgData name="Moran, John Paul (Cognizant)" userId="44607d03-14c5-4e95-8de0-6ea3292ce177" providerId="ADAL" clId="{6C3C45B6-BACA-456E-9D56-6AF8C33FD3FA}" dt="2021-12-10T13:59:49.869" v="6450" actId="14100"/>
          <ac:spMkLst>
            <pc:docMk/>
            <pc:sldMk cId="1008328979" sldId="1192"/>
            <ac:spMk id="8" creationId="{5CDCC76C-FD02-48A3-830F-495907DEBABD}"/>
          </ac:spMkLst>
        </pc:spChg>
        <pc:spChg chg="add mod">
          <ac:chgData name="Moran, John Paul (Cognizant)" userId="44607d03-14c5-4e95-8de0-6ea3292ce177" providerId="ADAL" clId="{6C3C45B6-BACA-456E-9D56-6AF8C33FD3FA}" dt="2021-12-10T14:00:11.629" v="6470" actId="1076"/>
          <ac:spMkLst>
            <pc:docMk/>
            <pc:sldMk cId="1008328979" sldId="1192"/>
            <ac:spMk id="9" creationId="{057C27D5-A2A0-445C-93CB-E93D57D644F8}"/>
          </ac:spMkLst>
        </pc:spChg>
        <pc:picChg chg="del">
          <ac:chgData name="Moran, John Paul (Cognizant)" userId="44607d03-14c5-4e95-8de0-6ea3292ce177" providerId="ADAL" clId="{6C3C45B6-BACA-456E-9D56-6AF8C33FD3FA}" dt="2021-12-10T13:59:26.101" v="6446" actId="478"/>
          <ac:picMkLst>
            <pc:docMk/>
            <pc:sldMk cId="1008328979" sldId="1192"/>
            <ac:picMk id="6" creationId="{4834B87F-BA75-465D-9768-2BEE06267A2A}"/>
          </ac:picMkLst>
        </pc:picChg>
      </pc:sldChg>
      <pc:sldChg chg="modSp add mod ord">
        <pc:chgData name="Moran, John Paul (Cognizant)" userId="44607d03-14c5-4e95-8de0-6ea3292ce177" providerId="ADAL" clId="{6C3C45B6-BACA-456E-9D56-6AF8C33FD3FA}" dt="2021-12-10T14:00:56.557" v="6501" actId="20577"/>
        <pc:sldMkLst>
          <pc:docMk/>
          <pc:sldMk cId="2295809704" sldId="1193"/>
        </pc:sldMkLst>
        <pc:spChg chg="mod">
          <ac:chgData name="Moran, John Paul (Cognizant)" userId="44607d03-14c5-4e95-8de0-6ea3292ce177" providerId="ADAL" clId="{6C3C45B6-BACA-456E-9D56-6AF8C33FD3FA}" dt="2021-12-10T14:00:56.557" v="6501" actId="20577"/>
          <ac:spMkLst>
            <pc:docMk/>
            <pc:sldMk cId="2295809704" sldId="1193"/>
            <ac:spMk id="9" creationId="{057C27D5-A2A0-445C-93CB-E93D57D644F8}"/>
          </ac:spMkLst>
        </pc:spChg>
      </pc:sldChg>
      <pc:sldChg chg="modSp add mod ord">
        <pc:chgData name="Moran, John Paul (Cognizant)" userId="44607d03-14c5-4e95-8de0-6ea3292ce177" providerId="ADAL" clId="{6C3C45B6-BACA-456E-9D56-6AF8C33FD3FA}" dt="2021-12-10T14:01:40.742" v="6522" actId="20577"/>
        <pc:sldMkLst>
          <pc:docMk/>
          <pc:sldMk cId="1174261579" sldId="1194"/>
        </pc:sldMkLst>
        <pc:spChg chg="mod">
          <ac:chgData name="Moran, John Paul (Cognizant)" userId="44607d03-14c5-4e95-8de0-6ea3292ce177" providerId="ADAL" clId="{6C3C45B6-BACA-456E-9D56-6AF8C33FD3FA}" dt="2021-12-10T14:01:40.742" v="6522" actId="20577"/>
          <ac:spMkLst>
            <pc:docMk/>
            <pc:sldMk cId="1174261579" sldId="1194"/>
            <ac:spMk id="9" creationId="{057C27D5-A2A0-445C-93CB-E93D57D644F8}"/>
          </ac:spMkLst>
        </pc:spChg>
      </pc:sldChg>
      <pc:sldChg chg="modSp add mod ord">
        <pc:chgData name="Moran, John Paul (Cognizant)" userId="44607d03-14c5-4e95-8de0-6ea3292ce177" providerId="ADAL" clId="{6C3C45B6-BACA-456E-9D56-6AF8C33FD3FA}" dt="2021-12-10T14:04:32.718" v="6576" actId="20577"/>
        <pc:sldMkLst>
          <pc:docMk/>
          <pc:sldMk cId="831292403" sldId="1195"/>
        </pc:sldMkLst>
        <pc:spChg chg="mod">
          <ac:chgData name="Moran, John Paul (Cognizant)" userId="44607d03-14c5-4e95-8de0-6ea3292ce177" providerId="ADAL" clId="{6C3C45B6-BACA-456E-9D56-6AF8C33FD3FA}" dt="2021-12-10T14:04:32.718" v="6576" actId="20577"/>
          <ac:spMkLst>
            <pc:docMk/>
            <pc:sldMk cId="831292403" sldId="1195"/>
            <ac:spMk id="9" creationId="{057C27D5-A2A0-445C-93CB-E93D57D644F8}"/>
          </ac:spMkLst>
        </pc:spChg>
      </pc:sldChg>
      <pc:sldChg chg="addSp delSp modSp add mod">
        <pc:chgData name="Moran, John Paul (Cognizant)" userId="44607d03-14c5-4e95-8de0-6ea3292ce177" providerId="ADAL" clId="{6C3C45B6-BACA-456E-9D56-6AF8C33FD3FA}" dt="2021-12-13T08:23:39.484" v="8034" actId="1076"/>
        <pc:sldMkLst>
          <pc:docMk/>
          <pc:sldMk cId="2825857810" sldId="1196"/>
        </pc:sldMkLst>
        <pc:spChg chg="add del mod">
          <ac:chgData name="Moran, John Paul (Cognizant)" userId="44607d03-14c5-4e95-8de0-6ea3292ce177" providerId="ADAL" clId="{6C3C45B6-BACA-456E-9D56-6AF8C33FD3FA}" dt="2021-12-13T08:21:08.297" v="7840" actId="207"/>
          <ac:spMkLst>
            <pc:docMk/>
            <pc:sldMk cId="2825857810" sldId="1196"/>
            <ac:spMk id="2" creationId="{6EBB0BA3-C426-D947-B55C-954C81EB37C3}"/>
          </ac:spMkLst>
        </pc:spChg>
        <pc:spChg chg="del mod">
          <ac:chgData name="Moran, John Paul (Cognizant)" userId="44607d03-14c5-4e95-8de0-6ea3292ce177" providerId="ADAL" clId="{6C3C45B6-BACA-456E-9D56-6AF8C33FD3FA}" dt="2021-12-10T14:03:21.201" v="6531"/>
          <ac:spMkLst>
            <pc:docMk/>
            <pc:sldMk cId="2825857810" sldId="1196"/>
            <ac:spMk id="3" creationId="{E0074D62-96F1-4030-BB71-BA6A2FA7E523}"/>
          </ac:spMkLst>
        </pc:spChg>
        <pc:spChg chg="add del mod">
          <ac:chgData name="Moran, John Paul (Cognizant)" userId="44607d03-14c5-4e95-8de0-6ea3292ce177" providerId="ADAL" clId="{6C3C45B6-BACA-456E-9D56-6AF8C33FD3FA}" dt="2021-12-10T14:03:57.230" v="6539" actId="478"/>
          <ac:spMkLst>
            <pc:docMk/>
            <pc:sldMk cId="2825857810" sldId="1196"/>
            <ac:spMk id="9" creationId="{45449ACB-5615-47ED-800D-8126172D4A42}"/>
          </ac:spMkLst>
        </pc:spChg>
        <pc:spChg chg="add mod">
          <ac:chgData name="Moran, John Paul (Cognizant)" userId="44607d03-14c5-4e95-8de0-6ea3292ce177" providerId="ADAL" clId="{6C3C45B6-BACA-456E-9D56-6AF8C33FD3FA}" dt="2021-12-13T08:22:31.756" v="7962" actId="1076"/>
          <ac:spMkLst>
            <pc:docMk/>
            <pc:sldMk cId="2825857810" sldId="1196"/>
            <ac:spMk id="10" creationId="{4BB0798A-AF22-428C-B999-AC895A147041}"/>
          </ac:spMkLst>
        </pc:spChg>
        <pc:spChg chg="add mod">
          <ac:chgData name="Moran, John Paul (Cognizant)" userId="44607d03-14c5-4e95-8de0-6ea3292ce177" providerId="ADAL" clId="{6C3C45B6-BACA-456E-9D56-6AF8C33FD3FA}" dt="2021-12-13T08:23:27.645" v="8033" actId="1076"/>
          <ac:spMkLst>
            <pc:docMk/>
            <pc:sldMk cId="2825857810" sldId="1196"/>
            <ac:spMk id="11" creationId="{28F4B1C7-9BB4-4CD5-B588-1D130CAF3EBE}"/>
          </ac:spMkLst>
        </pc:spChg>
        <pc:picChg chg="add del mod">
          <ac:chgData name="Moran, John Paul (Cognizant)" userId="44607d03-14c5-4e95-8de0-6ea3292ce177" providerId="ADAL" clId="{6C3C45B6-BACA-456E-9D56-6AF8C33FD3FA}" dt="2021-12-13T08:23:39.484" v="8034" actId="1076"/>
          <ac:picMkLst>
            <pc:docMk/>
            <pc:sldMk cId="2825857810" sldId="1196"/>
            <ac:picMk id="7" creationId="{27EA1B22-ECDC-4E3F-8D8A-35793AABDEC7}"/>
          </ac:picMkLst>
        </pc:picChg>
        <pc:picChg chg="del">
          <ac:chgData name="Moran, John Paul (Cognizant)" userId="44607d03-14c5-4e95-8de0-6ea3292ce177" providerId="ADAL" clId="{6C3C45B6-BACA-456E-9D56-6AF8C33FD3FA}" dt="2021-12-10T14:03:39.485" v="6535" actId="478"/>
          <ac:picMkLst>
            <pc:docMk/>
            <pc:sldMk cId="2825857810" sldId="1196"/>
            <ac:picMk id="8" creationId="{DBF4E6AD-4683-448F-AB8A-6FC4806CD0EA}"/>
          </ac:picMkLst>
        </pc:picChg>
      </pc:sldChg>
      <pc:sldChg chg="modSp add mod ord">
        <pc:chgData name="Moran, John Paul (Cognizant)" userId="44607d03-14c5-4e95-8de0-6ea3292ce177" providerId="ADAL" clId="{6C3C45B6-BACA-456E-9D56-6AF8C33FD3FA}" dt="2021-12-10T14:06:24.360" v="6613"/>
        <pc:sldMkLst>
          <pc:docMk/>
          <pc:sldMk cId="1784117546" sldId="1197"/>
        </pc:sldMkLst>
        <pc:spChg chg="mod">
          <ac:chgData name="Moran, John Paul (Cognizant)" userId="44607d03-14c5-4e95-8de0-6ea3292ce177" providerId="ADAL" clId="{6C3C45B6-BACA-456E-9D56-6AF8C33FD3FA}" dt="2021-12-10T14:06:14.671" v="6611" actId="20577"/>
          <ac:spMkLst>
            <pc:docMk/>
            <pc:sldMk cId="1784117546" sldId="1197"/>
            <ac:spMk id="9" creationId="{057C27D5-A2A0-445C-93CB-E93D57D644F8}"/>
          </ac:spMkLst>
        </pc:spChg>
      </pc:sldChg>
      <pc:sldChg chg="modSp add mod ord">
        <pc:chgData name="Moran, John Paul (Cognizant)" userId="44607d03-14c5-4e95-8de0-6ea3292ce177" providerId="ADAL" clId="{6C3C45B6-BACA-456E-9D56-6AF8C33FD3FA}" dt="2021-12-10T14:08:08.646" v="6624" actId="1076"/>
        <pc:sldMkLst>
          <pc:docMk/>
          <pc:sldMk cId="2760165550" sldId="1198"/>
        </pc:sldMkLst>
        <pc:spChg chg="mod">
          <ac:chgData name="Moran, John Paul (Cognizant)" userId="44607d03-14c5-4e95-8de0-6ea3292ce177" providerId="ADAL" clId="{6C3C45B6-BACA-456E-9D56-6AF8C33FD3FA}" dt="2021-12-10T14:08:08.646" v="6624" actId="1076"/>
          <ac:spMkLst>
            <pc:docMk/>
            <pc:sldMk cId="2760165550" sldId="1198"/>
            <ac:spMk id="9" creationId="{057C27D5-A2A0-445C-93CB-E93D57D644F8}"/>
          </ac:spMkLst>
        </pc:spChg>
      </pc:sldChg>
      <pc:sldChg chg="modSp add mod ord">
        <pc:chgData name="Moran, John Paul (Cognizant)" userId="44607d03-14c5-4e95-8de0-6ea3292ce177" providerId="ADAL" clId="{6C3C45B6-BACA-456E-9D56-6AF8C33FD3FA}" dt="2021-12-10T14:25:09.294" v="7058" actId="1076"/>
        <pc:sldMkLst>
          <pc:docMk/>
          <pc:sldMk cId="3072980339" sldId="1199"/>
        </pc:sldMkLst>
        <pc:spChg chg="mod">
          <ac:chgData name="Moran, John Paul (Cognizant)" userId="44607d03-14c5-4e95-8de0-6ea3292ce177" providerId="ADAL" clId="{6C3C45B6-BACA-456E-9D56-6AF8C33FD3FA}" dt="2021-12-10T14:25:06.219" v="7057" actId="1076"/>
          <ac:spMkLst>
            <pc:docMk/>
            <pc:sldMk cId="3072980339" sldId="1199"/>
            <ac:spMk id="8" creationId="{5CDCC76C-FD02-48A3-830F-495907DEBABD}"/>
          </ac:spMkLst>
        </pc:spChg>
        <pc:spChg chg="mod">
          <ac:chgData name="Moran, John Paul (Cognizant)" userId="44607d03-14c5-4e95-8de0-6ea3292ce177" providerId="ADAL" clId="{6C3C45B6-BACA-456E-9D56-6AF8C33FD3FA}" dt="2021-12-10T14:25:09.294" v="7058" actId="1076"/>
          <ac:spMkLst>
            <pc:docMk/>
            <pc:sldMk cId="3072980339" sldId="1199"/>
            <ac:spMk id="9" creationId="{057C27D5-A2A0-445C-93CB-E93D57D644F8}"/>
          </ac:spMkLst>
        </pc:spChg>
      </pc:sldChg>
      <pc:sldChg chg="delSp modSp add mod">
        <pc:chgData name="Moran, John Paul (Cognizant)" userId="44607d03-14c5-4e95-8de0-6ea3292ce177" providerId="ADAL" clId="{6C3C45B6-BACA-456E-9D56-6AF8C33FD3FA}" dt="2021-12-13T10:18:52.056" v="9258" actId="1076"/>
        <pc:sldMkLst>
          <pc:docMk/>
          <pc:sldMk cId="1972342952" sldId="1200"/>
        </pc:sldMkLst>
        <pc:spChg chg="del">
          <ac:chgData name="Moran, John Paul (Cognizant)" userId="44607d03-14c5-4e95-8de0-6ea3292ce177" providerId="ADAL" clId="{6C3C45B6-BACA-456E-9D56-6AF8C33FD3FA}" dt="2021-12-10T14:22:00.296" v="6787" actId="478"/>
          <ac:spMkLst>
            <pc:docMk/>
            <pc:sldMk cId="1972342952" sldId="1200"/>
            <ac:spMk id="8" creationId="{5CDCC76C-FD02-48A3-830F-495907DEBABD}"/>
          </ac:spMkLst>
        </pc:spChg>
        <pc:spChg chg="mod">
          <ac:chgData name="Moran, John Paul (Cognizant)" userId="44607d03-14c5-4e95-8de0-6ea3292ce177" providerId="ADAL" clId="{6C3C45B6-BACA-456E-9D56-6AF8C33FD3FA}" dt="2021-12-13T10:18:52.056" v="9258" actId="1076"/>
          <ac:spMkLst>
            <pc:docMk/>
            <pc:sldMk cId="1972342952" sldId="1200"/>
            <ac:spMk id="9" creationId="{057C27D5-A2A0-445C-93CB-E93D57D644F8}"/>
          </ac:spMkLst>
        </pc:spChg>
      </pc:sldChg>
      <pc:sldChg chg="addSp modSp add mod">
        <pc:chgData name="Moran, John Paul (Cognizant)" userId="44607d03-14c5-4e95-8de0-6ea3292ce177" providerId="ADAL" clId="{6C3C45B6-BACA-456E-9D56-6AF8C33FD3FA}" dt="2021-12-13T09:29:56.680" v="9036" actId="20577"/>
        <pc:sldMkLst>
          <pc:docMk/>
          <pc:sldMk cId="1449835991" sldId="1201"/>
        </pc:sldMkLst>
        <pc:spChg chg="add mod">
          <ac:chgData name="Moran, John Paul (Cognizant)" userId="44607d03-14c5-4e95-8de0-6ea3292ce177" providerId="ADAL" clId="{6C3C45B6-BACA-456E-9D56-6AF8C33FD3FA}" dt="2021-12-13T09:29:56.680" v="9036" actId="20577"/>
          <ac:spMkLst>
            <pc:docMk/>
            <pc:sldMk cId="1449835991" sldId="1201"/>
            <ac:spMk id="6" creationId="{5F78E5AA-35D5-4E1F-BF33-52E95DAD8149}"/>
          </ac:spMkLst>
        </pc:spChg>
        <pc:spChg chg="mod">
          <ac:chgData name="Moran, John Paul (Cognizant)" userId="44607d03-14c5-4e95-8de0-6ea3292ce177" providerId="ADAL" clId="{6C3C45B6-BACA-456E-9D56-6AF8C33FD3FA}" dt="2021-12-13T08:59:16.321" v="8988" actId="113"/>
          <ac:spMkLst>
            <pc:docMk/>
            <pc:sldMk cId="1449835991" sldId="1201"/>
            <ac:spMk id="9" creationId="{057C27D5-A2A0-445C-93CB-E93D57D644F8}"/>
          </ac:spMkLst>
        </pc:spChg>
      </pc:sldChg>
      <pc:sldChg chg="modSp add mod">
        <pc:chgData name="Moran, John Paul (Cognizant)" userId="44607d03-14c5-4e95-8de0-6ea3292ce177" providerId="ADAL" clId="{6C3C45B6-BACA-456E-9D56-6AF8C33FD3FA}" dt="2021-12-13T08:59:48.057" v="8991" actId="12"/>
        <pc:sldMkLst>
          <pc:docMk/>
          <pc:sldMk cId="884600319" sldId="1202"/>
        </pc:sldMkLst>
        <pc:spChg chg="mod">
          <ac:chgData name="Moran, John Paul (Cognizant)" userId="44607d03-14c5-4e95-8de0-6ea3292ce177" providerId="ADAL" clId="{6C3C45B6-BACA-456E-9D56-6AF8C33FD3FA}" dt="2021-12-13T08:59:48.057" v="8991" actId="12"/>
          <ac:spMkLst>
            <pc:docMk/>
            <pc:sldMk cId="884600319" sldId="1202"/>
            <ac:spMk id="9" creationId="{057C27D5-A2A0-445C-93CB-E93D57D644F8}"/>
          </ac:spMkLst>
        </pc:spChg>
      </pc:sldChg>
    </pc:docChg>
  </pc:docChgLst>
  <pc:docChgLst>
    <pc:chgData name="Moran, John Paul (Cognizant)" userId="44607d03-14c5-4e95-8de0-6ea3292ce177" providerId="ADAL" clId="{F1BB3754-BF37-4BDB-9EFB-E1B35425F5CC}"/>
    <pc:docChg chg="undo redo custSel addSld delSld modSld sldOrd">
      <pc:chgData name="Moran, John Paul (Cognizant)" userId="44607d03-14c5-4e95-8de0-6ea3292ce177" providerId="ADAL" clId="{F1BB3754-BF37-4BDB-9EFB-E1B35425F5CC}" dt="2021-12-15T11:11:26.968" v="1091" actId="20577"/>
      <pc:docMkLst>
        <pc:docMk/>
      </pc:docMkLst>
      <pc:sldChg chg="modSp add mod ord">
        <pc:chgData name="Moran, John Paul (Cognizant)" userId="44607d03-14c5-4e95-8de0-6ea3292ce177" providerId="ADAL" clId="{F1BB3754-BF37-4BDB-9EFB-E1B35425F5CC}" dt="2021-12-15T11:07:54.847" v="1066" actId="1076"/>
        <pc:sldMkLst>
          <pc:docMk/>
          <pc:sldMk cId="2381238483" sldId="1203"/>
        </pc:sldMkLst>
        <pc:spChg chg="mod">
          <ac:chgData name="Moran, John Paul (Cognizant)" userId="44607d03-14c5-4e95-8de0-6ea3292ce177" providerId="ADAL" clId="{F1BB3754-BF37-4BDB-9EFB-E1B35425F5CC}" dt="2021-12-15T11:07:54.847" v="1066" actId="1076"/>
          <ac:spMkLst>
            <pc:docMk/>
            <pc:sldMk cId="2381238483" sldId="1203"/>
            <ac:spMk id="8" creationId="{5CDCC76C-FD02-48A3-830F-495907DEBABD}"/>
          </ac:spMkLst>
        </pc:spChg>
        <pc:spChg chg="mod">
          <ac:chgData name="Moran, John Paul (Cognizant)" userId="44607d03-14c5-4e95-8de0-6ea3292ce177" providerId="ADAL" clId="{F1BB3754-BF37-4BDB-9EFB-E1B35425F5CC}" dt="2021-12-15T11:07:51.700" v="1064" actId="1076"/>
          <ac:spMkLst>
            <pc:docMk/>
            <pc:sldMk cId="2381238483" sldId="1203"/>
            <ac:spMk id="9" creationId="{057C27D5-A2A0-445C-93CB-E93D57D644F8}"/>
          </ac:spMkLst>
        </pc:spChg>
      </pc:sldChg>
      <pc:sldChg chg="addSp delSp modSp add mod ord">
        <pc:chgData name="Moran, John Paul (Cognizant)" userId="44607d03-14c5-4e95-8de0-6ea3292ce177" providerId="ADAL" clId="{F1BB3754-BF37-4BDB-9EFB-E1B35425F5CC}" dt="2021-12-15T11:09:04.292" v="1068" actId="1076"/>
        <pc:sldMkLst>
          <pc:docMk/>
          <pc:sldMk cId="1667303923" sldId="1204"/>
        </pc:sldMkLst>
        <pc:spChg chg="mod">
          <ac:chgData name="Moran, John Paul (Cognizant)" userId="44607d03-14c5-4e95-8de0-6ea3292ce177" providerId="ADAL" clId="{F1BB3754-BF37-4BDB-9EFB-E1B35425F5CC}" dt="2021-12-15T09:28:45.589" v="665" actId="1076"/>
          <ac:spMkLst>
            <pc:docMk/>
            <pc:sldMk cId="1667303923" sldId="1204"/>
            <ac:spMk id="2" creationId="{6EBB0BA3-C426-D947-B55C-954C81EB37C3}"/>
          </ac:spMkLst>
        </pc:spChg>
        <pc:spChg chg="del">
          <ac:chgData name="Moran, John Paul (Cognizant)" userId="44607d03-14c5-4e95-8de0-6ea3292ce177" providerId="ADAL" clId="{F1BB3754-BF37-4BDB-9EFB-E1B35425F5CC}" dt="2021-12-15T09:17:46.072" v="68" actId="478"/>
          <ac:spMkLst>
            <pc:docMk/>
            <pc:sldMk cId="1667303923" sldId="1204"/>
            <ac:spMk id="10" creationId="{4BB0798A-AF22-428C-B999-AC895A147041}"/>
          </ac:spMkLst>
        </pc:spChg>
        <pc:spChg chg="del mod">
          <ac:chgData name="Moran, John Paul (Cognizant)" userId="44607d03-14c5-4e95-8de0-6ea3292ce177" providerId="ADAL" clId="{F1BB3754-BF37-4BDB-9EFB-E1B35425F5CC}" dt="2021-12-15T09:18:12.613" v="114" actId="478"/>
          <ac:spMkLst>
            <pc:docMk/>
            <pc:sldMk cId="1667303923" sldId="1204"/>
            <ac:spMk id="11" creationId="{28F4B1C7-9BB4-4CD5-B588-1D130CAF3EBE}"/>
          </ac:spMkLst>
        </pc:spChg>
        <pc:picChg chg="add mod">
          <ac:chgData name="Moran, John Paul (Cognizant)" userId="44607d03-14c5-4e95-8de0-6ea3292ce177" providerId="ADAL" clId="{F1BB3754-BF37-4BDB-9EFB-E1B35425F5CC}" dt="2021-12-15T11:09:04.292" v="1068" actId="1076"/>
          <ac:picMkLst>
            <pc:docMk/>
            <pc:sldMk cId="1667303923" sldId="1204"/>
            <ac:picMk id="6" creationId="{8921E171-D9B2-4514-B9B5-EC2D96D681EE}"/>
          </ac:picMkLst>
        </pc:picChg>
        <pc:picChg chg="del">
          <ac:chgData name="Moran, John Paul (Cognizant)" userId="44607d03-14c5-4e95-8de0-6ea3292ce177" providerId="ADAL" clId="{F1BB3754-BF37-4BDB-9EFB-E1B35425F5CC}" dt="2021-12-15T09:17:40.037" v="66" actId="478"/>
          <ac:picMkLst>
            <pc:docMk/>
            <pc:sldMk cId="1667303923" sldId="1204"/>
            <ac:picMk id="7" creationId="{27EA1B22-ECDC-4E3F-8D8A-35793AABDEC7}"/>
          </ac:picMkLst>
        </pc:picChg>
      </pc:sldChg>
      <pc:sldChg chg="addSp modSp add mod">
        <pc:chgData name="Moran, John Paul (Cognizant)" userId="44607d03-14c5-4e95-8de0-6ea3292ce177" providerId="ADAL" clId="{F1BB3754-BF37-4BDB-9EFB-E1B35425F5CC}" dt="2021-12-15T09:19:02.541" v="121" actId="14100"/>
        <pc:sldMkLst>
          <pc:docMk/>
          <pc:sldMk cId="701495709" sldId="1205"/>
        </pc:sldMkLst>
        <pc:spChg chg="mod">
          <ac:chgData name="Moran, John Paul (Cognizant)" userId="44607d03-14c5-4e95-8de0-6ea3292ce177" providerId="ADAL" clId="{F1BB3754-BF37-4BDB-9EFB-E1B35425F5CC}" dt="2021-12-15T09:18:51.422" v="117" actId="20577"/>
          <ac:spMkLst>
            <pc:docMk/>
            <pc:sldMk cId="701495709" sldId="1205"/>
            <ac:spMk id="2" creationId="{6EBB0BA3-C426-D947-B55C-954C81EB37C3}"/>
          </ac:spMkLst>
        </pc:spChg>
        <pc:picChg chg="add mod">
          <ac:chgData name="Moran, John Paul (Cognizant)" userId="44607d03-14c5-4e95-8de0-6ea3292ce177" providerId="ADAL" clId="{F1BB3754-BF37-4BDB-9EFB-E1B35425F5CC}" dt="2021-12-15T09:19:02.541" v="121" actId="14100"/>
          <ac:picMkLst>
            <pc:docMk/>
            <pc:sldMk cId="701495709" sldId="1205"/>
            <ac:picMk id="6" creationId="{8C4113E9-7C5C-4E71-9184-65DD9EEB3DE5}"/>
          </ac:picMkLst>
        </pc:picChg>
      </pc:sldChg>
      <pc:sldChg chg="delSp modSp add del mod">
        <pc:chgData name="Moran, John Paul (Cognizant)" userId="44607d03-14c5-4e95-8de0-6ea3292ce177" providerId="ADAL" clId="{F1BB3754-BF37-4BDB-9EFB-E1B35425F5CC}" dt="2021-12-15T11:09:37.704" v="1069" actId="2696"/>
        <pc:sldMkLst>
          <pc:docMk/>
          <pc:sldMk cId="2685412410" sldId="1206"/>
        </pc:sldMkLst>
        <pc:spChg chg="mod">
          <ac:chgData name="Moran, John Paul (Cognizant)" userId="44607d03-14c5-4e95-8de0-6ea3292ce177" providerId="ADAL" clId="{F1BB3754-BF37-4BDB-9EFB-E1B35425F5CC}" dt="2021-12-15T09:28:16.998" v="662" actId="20577"/>
          <ac:spMkLst>
            <pc:docMk/>
            <pc:sldMk cId="2685412410" sldId="1206"/>
            <ac:spMk id="2" creationId="{6EBB0BA3-C426-D947-B55C-954C81EB37C3}"/>
          </ac:spMkLst>
        </pc:spChg>
        <pc:picChg chg="del">
          <ac:chgData name="Moran, John Paul (Cognizant)" userId="44607d03-14c5-4e95-8de0-6ea3292ce177" providerId="ADAL" clId="{F1BB3754-BF37-4BDB-9EFB-E1B35425F5CC}" dt="2021-12-15T09:19:14.312" v="123" actId="478"/>
          <ac:picMkLst>
            <pc:docMk/>
            <pc:sldMk cId="2685412410" sldId="1206"/>
            <ac:picMk id="6" creationId="{8C4113E9-7C5C-4E71-9184-65DD9EEB3DE5}"/>
          </ac:picMkLst>
        </pc:picChg>
      </pc:sldChg>
      <pc:sldChg chg="modSp add mod">
        <pc:chgData name="Moran, John Paul (Cognizant)" userId="44607d03-14c5-4e95-8de0-6ea3292ce177" providerId="ADAL" clId="{F1BB3754-BF37-4BDB-9EFB-E1B35425F5CC}" dt="2021-12-15T11:11:26.968" v="1091" actId="20577"/>
        <pc:sldMkLst>
          <pc:docMk/>
          <pc:sldMk cId="4144702479" sldId="1207"/>
        </pc:sldMkLst>
        <pc:spChg chg="mod">
          <ac:chgData name="Moran, John Paul (Cognizant)" userId="44607d03-14c5-4e95-8de0-6ea3292ce177" providerId="ADAL" clId="{F1BB3754-BF37-4BDB-9EFB-E1B35425F5CC}" dt="2021-12-15T11:11:26.968" v="1091" actId="20577"/>
          <ac:spMkLst>
            <pc:docMk/>
            <pc:sldMk cId="4144702479" sldId="1207"/>
            <ac:spMk id="2" creationId="{6EBB0BA3-C426-D947-B55C-954C81EB37C3}"/>
          </ac:spMkLst>
        </pc:spChg>
      </pc:sldChg>
      <pc:sldChg chg="addSp delSp modSp add mod">
        <pc:chgData name="Moran, John Paul (Cognizant)" userId="44607d03-14c5-4e95-8de0-6ea3292ce177" providerId="ADAL" clId="{F1BB3754-BF37-4BDB-9EFB-E1B35425F5CC}" dt="2021-12-15T11:01:19.180" v="858" actId="1076"/>
        <pc:sldMkLst>
          <pc:docMk/>
          <pc:sldMk cId="2357481224" sldId="1208"/>
        </pc:sldMkLst>
        <pc:spChg chg="add del mod">
          <ac:chgData name="Moran, John Paul (Cognizant)" userId="44607d03-14c5-4e95-8de0-6ea3292ce177" providerId="ADAL" clId="{F1BB3754-BF37-4BDB-9EFB-E1B35425F5CC}" dt="2021-12-15T11:01:12.728" v="855" actId="20577"/>
          <ac:spMkLst>
            <pc:docMk/>
            <pc:sldMk cId="2357481224" sldId="1208"/>
            <ac:spMk id="2" creationId="{6EBB0BA3-C426-D947-B55C-954C81EB37C3}"/>
          </ac:spMkLst>
        </pc:spChg>
        <pc:spChg chg="add del mod">
          <ac:chgData name="Moran, John Paul (Cognizant)" userId="44607d03-14c5-4e95-8de0-6ea3292ce177" providerId="ADAL" clId="{F1BB3754-BF37-4BDB-9EFB-E1B35425F5CC}" dt="2021-12-15T11:01:05.294" v="853" actId="478"/>
          <ac:spMkLst>
            <pc:docMk/>
            <pc:sldMk cId="2357481224" sldId="1208"/>
            <ac:spMk id="6" creationId="{C650327E-F544-4946-B46B-141F90730A33}"/>
          </ac:spMkLst>
        </pc:spChg>
        <pc:picChg chg="add mod">
          <ac:chgData name="Moran, John Paul (Cognizant)" userId="44607d03-14c5-4e95-8de0-6ea3292ce177" providerId="ADAL" clId="{F1BB3754-BF37-4BDB-9EFB-E1B35425F5CC}" dt="2021-12-15T11:01:19.180" v="858" actId="1076"/>
          <ac:picMkLst>
            <pc:docMk/>
            <pc:sldMk cId="2357481224" sldId="1208"/>
            <ac:picMk id="8" creationId="{FA4D1223-D7AD-4F44-832C-E566F547EAD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12/15/2021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12/15/2021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3</a:t>
            </a:fld>
            <a:endParaRPr lang="en-US"/>
          </a:p>
        </p:txBody>
      </p:sp>
    </p:spTree>
    <p:extLst>
      <p:ext uri="{BB962C8B-B14F-4D97-AF65-F5344CB8AC3E}">
        <p14:creationId xmlns:p14="http://schemas.microsoft.com/office/powerpoint/2010/main" val="3059655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12</a:t>
            </a:fld>
            <a:endParaRPr lang="en-US"/>
          </a:p>
        </p:txBody>
      </p:sp>
    </p:spTree>
    <p:extLst>
      <p:ext uri="{BB962C8B-B14F-4D97-AF65-F5344CB8AC3E}">
        <p14:creationId xmlns:p14="http://schemas.microsoft.com/office/powerpoint/2010/main" val="2167012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13</a:t>
            </a:fld>
            <a:endParaRPr lang="en-US"/>
          </a:p>
        </p:txBody>
      </p:sp>
    </p:spTree>
    <p:extLst>
      <p:ext uri="{BB962C8B-B14F-4D97-AF65-F5344CB8AC3E}">
        <p14:creationId xmlns:p14="http://schemas.microsoft.com/office/powerpoint/2010/main" val="1578558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14</a:t>
            </a:fld>
            <a:endParaRPr lang="en-US"/>
          </a:p>
        </p:txBody>
      </p:sp>
    </p:spTree>
    <p:extLst>
      <p:ext uri="{BB962C8B-B14F-4D97-AF65-F5344CB8AC3E}">
        <p14:creationId xmlns:p14="http://schemas.microsoft.com/office/powerpoint/2010/main" val="1993073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15</a:t>
            </a:fld>
            <a:endParaRPr lang="en-US"/>
          </a:p>
        </p:txBody>
      </p:sp>
    </p:spTree>
    <p:extLst>
      <p:ext uri="{BB962C8B-B14F-4D97-AF65-F5344CB8AC3E}">
        <p14:creationId xmlns:p14="http://schemas.microsoft.com/office/powerpoint/2010/main" val="1455949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16</a:t>
            </a:fld>
            <a:endParaRPr lang="en-US"/>
          </a:p>
        </p:txBody>
      </p:sp>
    </p:spTree>
    <p:extLst>
      <p:ext uri="{BB962C8B-B14F-4D97-AF65-F5344CB8AC3E}">
        <p14:creationId xmlns:p14="http://schemas.microsoft.com/office/powerpoint/2010/main" val="348637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17</a:t>
            </a:fld>
            <a:endParaRPr lang="en-US"/>
          </a:p>
        </p:txBody>
      </p:sp>
    </p:spTree>
    <p:extLst>
      <p:ext uri="{BB962C8B-B14F-4D97-AF65-F5344CB8AC3E}">
        <p14:creationId xmlns:p14="http://schemas.microsoft.com/office/powerpoint/2010/main" val="817002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18</a:t>
            </a:fld>
            <a:endParaRPr lang="en-US"/>
          </a:p>
        </p:txBody>
      </p:sp>
    </p:spTree>
    <p:extLst>
      <p:ext uri="{BB962C8B-B14F-4D97-AF65-F5344CB8AC3E}">
        <p14:creationId xmlns:p14="http://schemas.microsoft.com/office/powerpoint/2010/main" val="1704670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19</a:t>
            </a:fld>
            <a:endParaRPr lang="en-US"/>
          </a:p>
        </p:txBody>
      </p:sp>
    </p:spTree>
    <p:extLst>
      <p:ext uri="{BB962C8B-B14F-4D97-AF65-F5344CB8AC3E}">
        <p14:creationId xmlns:p14="http://schemas.microsoft.com/office/powerpoint/2010/main" val="131555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20</a:t>
            </a:fld>
            <a:endParaRPr lang="en-US"/>
          </a:p>
        </p:txBody>
      </p:sp>
    </p:spTree>
    <p:extLst>
      <p:ext uri="{BB962C8B-B14F-4D97-AF65-F5344CB8AC3E}">
        <p14:creationId xmlns:p14="http://schemas.microsoft.com/office/powerpoint/2010/main" val="1041840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21</a:t>
            </a:fld>
            <a:endParaRPr lang="en-US"/>
          </a:p>
        </p:txBody>
      </p:sp>
    </p:spTree>
    <p:extLst>
      <p:ext uri="{BB962C8B-B14F-4D97-AF65-F5344CB8AC3E}">
        <p14:creationId xmlns:p14="http://schemas.microsoft.com/office/powerpoint/2010/main" val="1552720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4</a:t>
            </a:fld>
            <a:endParaRPr lang="en-US"/>
          </a:p>
        </p:txBody>
      </p:sp>
    </p:spTree>
    <p:extLst>
      <p:ext uri="{BB962C8B-B14F-4D97-AF65-F5344CB8AC3E}">
        <p14:creationId xmlns:p14="http://schemas.microsoft.com/office/powerpoint/2010/main" val="311455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22</a:t>
            </a:fld>
            <a:endParaRPr lang="en-US"/>
          </a:p>
        </p:txBody>
      </p:sp>
    </p:spTree>
    <p:extLst>
      <p:ext uri="{BB962C8B-B14F-4D97-AF65-F5344CB8AC3E}">
        <p14:creationId xmlns:p14="http://schemas.microsoft.com/office/powerpoint/2010/main" val="4045133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23</a:t>
            </a:fld>
            <a:endParaRPr lang="en-US"/>
          </a:p>
        </p:txBody>
      </p:sp>
    </p:spTree>
    <p:extLst>
      <p:ext uri="{BB962C8B-B14F-4D97-AF65-F5344CB8AC3E}">
        <p14:creationId xmlns:p14="http://schemas.microsoft.com/office/powerpoint/2010/main" val="3390487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24</a:t>
            </a:fld>
            <a:endParaRPr lang="en-US"/>
          </a:p>
        </p:txBody>
      </p:sp>
    </p:spTree>
    <p:extLst>
      <p:ext uri="{BB962C8B-B14F-4D97-AF65-F5344CB8AC3E}">
        <p14:creationId xmlns:p14="http://schemas.microsoft.com/office/powerpoint/2010/main" val="3395022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25</a:t>
            </a:fld>
            <a:endParaRPr lang="en-US"/>
          </a:p>
        </p:txBody>
      </p:sp>
    </p:spTree>
    <p:extLst>
      <p:ext uri="{BB962C8B-B14F-4D97-AF65-F5344CB8AC3E}">
        <p14:creationId xmlns:p14="http://schemas.microsoft.com/office/powerpoint/2010/main" val="3701124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26</a:t>
            </a:fld>
            <a:endParaRPr lang="en-US"/>
          </a:p>
        </p:txBody>
      </p:sp>
    </p:spTree>
    <p:extLst>
      <p:ext uri="{BB962C8B-B14F-4D97-AF65-F5344CB8AC3E}">
        <p14:creationId xmlns:p14="http://schemas.microsoft.com/office/powerpoint/2010/main" val="2007552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27</a:t>
            </a:fld>
            <a:endParaRPr lang="en-US"/>
          </a:p>
        </p:txBody>
      </p:sp>
    </p:spTree>
    <p:extLst>
      <p:ext uri="{BB962C8B-B14F-4D97-AF65-F5344CB8AC3E}">
        <p14:creationId xmlns:p14="http://schemas.microsoft.com/office/powerpoint/2010/main" val="4282820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28</a:t>
            </a:fld>
            <a:endParaRPr lang="en-US"/>
          </a:p>
        </p:txBody>
      </p:sp>
    </p:spTree>
    <p:extLst>
      <p:ext uri="{BB962C8B-B14F-4D97-AF65-F5344CB8AC3E}">
        <p14:creationId xmlns:p14="http://schemas.microsoft.com/office/powerpoint/2010/main" val="149862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29</a:t>
            </a:fld>
            <a:endParaRPr lang="en-US"/>
          </a:p>
        </p:txBody>
      </p:sp>
    </p:spTree>
    <p:extLst>
      <p:ext uri="{BB962C8B-B14F-4D97-AF65-F5344CB8AC3E}">
        <p14:creationId xmlns:p14="http://schemas.microsoft.com/office/powerpoint/2010/main" val="2535799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30</a:t>
            </a:fld>
            <a:endParaRPr lang="en-US"/>
          </a:p>
        </p:txBody>
      </p:sp>
    </p:spTree>
    <p:extLst>
      <p:ext uri="{BB962C8B-B14F-4D97-AF65-F5344CB8AC3E}">
        <p14:creationId xmlns:p14="http://schemas.microsoft.com/office/powerpoint/2010/main" val="1783131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31</a:t>
            </a:fld>
            <a:endParaRPr lang="en-US"/>
          </a:p>
        </p:txBody>
      </p:sp>
    </p:spTree>
    <p:extLst>
      <p:ext uri="{BB962C8B-B14F-4D97-AF65-F5344CB8AC3E}">
        <p14:creationId xmlns:p14="http://schemas.microsoft.com/office/powerpoint/2010/main" val="379275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5</a:t>
            </a:fld>
            <a:endParaRPr lang="en-US"/>
          </a:p>
        </p:txBody>
      </p:sp>
    </p:spTree>
    <p:extLst>
      <p:ext uri="{BB962C8B-B14F-4D97-AF65-F5344CB8AC3E}">
        <p14:creationId xmlns:p14="http://schemas.microsoft.com/office/powerpoint/2010/main" val="3809239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32</a:t>
            </a:fld>
            <a:endParaRPr lang="en-US"/>
          </a:p>
        </p:txBody>
      </p:sp>
    </p:spTree>
    <p:extLst>
      <p:ext uri="{BB962C8B-B14F-4D97-AF65-F5344CB8AC3E}">
        <p14:creationId xmlns:p14="http://schemas.microsoft.com/office/powerpoint/2010/main" val="1841339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33</a:t>
            </a:fld>
            <a:endParaRPr lang="en-US"/>
          </a:p>
        </p:txBody>
      </p:sp>
    </p:spTree>
    <p:extLst>
      <p:ext uri="{BB962C8B-B14F-4D97-AF65-F5344CB8AC3E}">
        <p14:creationId xmlns:p14="http://schemas.microsoft.com/office/powerpoint/2010/main" val="1237020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34</a:t>
            </a:fld>
            <a:endParaRPr lang="en-US"/>
          </a:p>
        </p:txBody>
      </p:sp>
    </p:spTree>
    <p:extLst>
      <p:ext uri="{BB962C8B-B14F-4D97-AF65-F5344CB8AC3E}">
        <p14:creationId xmlns:p14="http://schemas.microsoft.com/office/powerpoint/2010/main" val="1596544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35</a:t>
            </a:fld>
            <a:endParaRPr lang="en-US"/>
          </a:p>
        </p:txBody>
      </p:sp>
    </p:spTree>
    <p:extLst>
      <p:ext uri="{BB962C8B-B14F-4D97-AF65-F5344CB8AC3E}">
        <p14:creationId xmlns:p14="http://schemas.microsoft.com/office/powerpoint/2010/main" val="166942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36</a:t>
            </a:fld>
            <a:endParaRPr lang="en-US"/>
          </a:p>
        </p:txBody>
      </p:sp>
    </p:spTree>
    <p:extLst>
      <p:ext uri="{BB962C8B-B14F-4D97-AF65-F5344CB8AC3E}">
        <p14:creationId xmlns:p14="http://schemas.microsoft.com/office/powerpoint/2010/main" val="404609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37</a:t>
            </a:fld>
            <a:endParaRPr lang="en-US"/>
          </a:p>
        </p:txBody>
      </p:sp>
    </p:spTree>
    <p:extLst>
      <p:ext uri="{BB962C8B-B14F-4D97-AF65-F5344CB8AC3E}">
        <p14:creationId xmlns:p14="http://schemas.microsoft.com/office/powerpoint/2010/main" val="332850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38</a:t>
            </a:fld>
            <a:endParaRPr lang="en-US"/>
          </a:p>
        </p:txBody>
      </p:sp>
    </p:spTree>
    <p:extLst>
      <p:ext uri="{BB962C8B-B14F-4D97-AF65-F5344CB8AC3E}">
        <p14:creationId xmlns:p14="http://schemas.microsoft.com/office/powerpoint/2010/main" val="2488028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39</a:t>
            </a:fld>
            <a:endParaRPr lang="en-US"/>
          </a:p>
        </p:txBody>
      </p:sp>
    </p:spTree>
    <p:extLst>
      <p:ext uri="{BB962C8B-B14F-4D97-AF65-F5344CB8AC3E}">
        <p14:creationId xmlns:p14="http://schemas.microsoft.com/office/powerpoint/2010/main" val="5166146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40</a:t>
            </a:fld>
            <a:endParaRPr lang="en-US"/>
          </a:p>
        </p:txBody>
      </p:sp>
    </p:spTree>
    <p:extLst>
      <p:ext uri="{BB962C8B-B14F-4D97-AF65-F5344CB8AC3E}">
        <p14:creationId xmlns:p14="http://schemas.microsoft.com/office/powerpoint/2010/main" val="1367390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41</a:t>
            </a:fld>
            <a:endParaRPr lang="en-US"/>
          </a:p>
        </p:txBody>
      </p:sp>
    </p:spTree>
    <p:extLst>
      <p:ext uri="{BB962C8B-B14F-4D97-AF65-F5344CB8AC3E}">
        <p14:creationId xmlns:p14="http://schemas.microsoft.com/office/powerpoint/2010/main" val="2933018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6</a:t>
            </a:fld>
            <a:endParaRPr lang="en-US"/>
          </a:p>
        </p:txBody>
      </p:sp>
    </p:spTree>
    <p:extLst>
      <p:ext uri="{BB962C8B-B14F-4D97-AF65-F5344CB8AC3E}">
        <p14:creationId xmlns:p14="http://schemas.microsoft.com/office/powerpoint/2010/main" val="1520806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42</a:t>
            </a:fld>
            <a:endParaRPr lang="en-US"/>
          </a:p>
        </p:txBody>
      </p:sp>
    </p:spTree>
    <p:extLst>
      <p:ext uri="{BB962C8B-B14F-4D97-AF65-F5344CB8AC3E}">
        <p14:creationId xmlns:p14="http://schemas.microsoft.com/office/powerpoint/2010/main" val="521057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43</a:t>
            </a:fld>
            <a:endParaRPr lang="en-US"/>
          </a:p>
        </p:txBody>
      </p:sp>
    </p:spTree>
    <p:extLst>
      <p:ext uri="{BB962C8B-B14F-4D97-AF65-F5344CB8AC3E}">
        <p14:creationId xmlns:p14="http://schemas.microsoft.com/office/powerpoint/2010/main" val="35967483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44</a:t>
            </a:fld>
            <a:endParaRPr lang="en-US"/>
          </a:p>
        </p:txBody>
      </p:sp>
    </p:spTree>
    <p:extLst>
      <p:ext uri="{BB962C8B-B14F-4D97-AF65-F5344CB8AC3E}">
        <p14:creationId xmlns:p14="http://schemas.microsoft.com/office/powerpoint/2010/main" val="4005721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7</a:t>
            </a:fld>
            <a:endParaRPr lang="en-US"/>
          </a:p>
        </p:txBody>
      </p:sp>
    </p:spTree>
    <p:extLst>
      <p:ext uri="{BB962C8B-B14F-4D97-AF65-F5344CB8AC3E}">
        <p14:creationId xmlns:p14="http://schemas.microsoft.com/office/powerpoint/2010/main" val="55516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8</a:t>
            </a:fld>
            <a:endParaRPr lang="en-US"/>
          </a:p>
        </p:txBody>
      </p:sp>
    </p:spTree>
    <p:extLst>
      <p:ext uri="{BB962C8B-B14F-4D97-AF65-F5344CB8AC3E}">
        <p14:creationId xmlns:p14="http://schemas.microsoft.com/office/powerpoint/2010/main" val="542485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9</a:t>
            </a:fld>
            <a:endParaRPr lang="en-US"/>
          </a:p>
        </p:txBody>
      </p:sp>
    </p:spTree>
    <p:extLst>
      <p:ext uri="{BB962C8B-B14F-4D97-AF65-F5344CB8AC3E}">
        <p14:creationId xmlns:p14="http://schemas.microsoft.com/office/powerpoint/2010/main" val="2485229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10</a:t>
            </a:fld>
            <a:endParaRPr lang="en-US"/>
          </a:p>
        </p:txBody>
      </p:sp>
    </p:spTree>
    <p:extLst>
      <p:ext uri="{BB962C8B-B14F-4D97-AF65-F5344CB8AC3E}">
        <p14:creationId xmlns:p14="http://schemas.microsoft.com/office/powerpoint/2010/main" val="286620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B02D6E04-3A2F-4B48-A297-666578EDF1B3}" type="slidenum">
              <a:rPr lang="en-US" smtClean="0"/>
              <a:t>11</a:t>
            </a:fld>
            <a:endParaRPr lang="en-US"/>
          </a:p>
        </p:txBody>
      </p:sp>
    </p:spTree>
    <p:extLst>
      <p:ext uri="{BB962C8B-B14F-4D97-AF65-F5344CB8AC3E}">
        <p14:creationId xmlns:p14="http://schemas.microsoft.com/office/powerpoint/2010/main" val="1923750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2021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12/15/2021</a:t>
            </a:fld>
            <a:endParaRPr lang="en-US"/>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2021 Cognizant</a:t>
            </a:r>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12/15/2021</a:t>
            </a:fld>
            <a:endParaRPr lang="en-US"/>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2021 Cognizant</a:t>
            </a:r>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12/15/2021</a:t>
            </a:fld>
            <a:endParaRPr lang="en-US"/>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2021 Cognizant</a:t>
            </a:r>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12/15/2021</a:t>
            </a:fld>
            <a:endParaRPr lang="en-US"/>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2021 Cognizant</a:t>
            </a:r>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12/15/2021</a:t>
            </a:fld>
            <a:endParaRPr lang="en-US"/>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2021 Cognizant</a:t>
            </a:r>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12/15/2021</a:t>
            </a:fld>
            <a:endParaRPr lang="en-US"/>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2021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12/15/2021</a:t>
            </a:fld>
            <a:endParaRPr lang="en-US"/>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2021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12/15/2021</a:t>
            </a:fld>
            <a:endParaRPr lang="en-US"/>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2021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12/15/2021</a:t>
            </a:fld>
            <a:endParaRPr lang="en-US"/>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2021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12/15/2021</a:t>
            </a:fld>
            <a:endParaRPr lang="en-US"/>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2021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a:t>Click icon to add picture</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2021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12/15/2021</a:t>
            </a:fld>
            <a:endParaRPr lang="en-US"/>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2021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12/15/2021</a:t>
            </a:fld>
            <a:endParaRPr lang="en-US"/>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a:t>© 2021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12/15/2021</a:t>
            </a:fld>
            <a:endParaRPr lang="en-US"/>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a:t>© 2021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12/15/2021</a:t>
            </a:fld>
            <a:endParaRPr lang="en-US"/>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2021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12/15/2021</a:t>
            </a:fld>
            <a:endParaRPr lang="en-US"/>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2021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12/15/2021</a:t>
            </a:fld>
            <a:endParaRPr lang="en-US"/>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2021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12/15/2021</a:t>
            </a:fld>
            <a:endParaRPr lang="en-US"/>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2021 Cognizant</a:t>
            </a:r>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a:t>Click icon to add picture</a:t>
            </a:r>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12/15/2021</a:t>
            </a:fld>
            <a:endParaRPr lang="en-US"/>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2021 Cognizant</a:t>
            </a:r>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12/15/2021</a:t>
            </a:fld>
            <a:endParaRPr lang="en-US"/>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2021 Cognizant</a:t>
            </a:r>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12/15/2021</a:t>
            </a:fld>
            <a:endParaRPr lang="en-US"/>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2021 Cognizant</a:t>
            </a:r>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2021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12/15/2021</a:t>
            </a:fld>
            <a:endParaRPr lang="en-US"/>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2021 Cognizant</a:t>
            </a:r>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12/15/2021</a:t>
            </a:fld>
            <a:endParaRPr lang="en-US"/>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2021 Cognizant</a:t>
            </a:r>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a:t>Name</a:t>
            </a:r>
            <a:br>
              <a:rPr lang="en-US"/>
            </a:br>
            <a:r>
              <a:rPr lang="en-US"/>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39011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12/15/2021</a:t>
            </a:fld>
            <a:endParaRPr lang="en-US"/>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2021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852183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0400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_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12/15/2021</a:t>
            </a:fld>
            <a:endParaRPr lang="en-US"/>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2021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25190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77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marL="457200" lvl="1" indent="-457200">
              <a:buNone/>
            </a:pPr>
            <a:endParaRPr kumimoji="0" lang="en-US" sz="2800" b="0" i="0" u="none" strike="noStrike" kern="1200" cap="none" spc="0" normalizeH="0" baseline="0" noProof="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a:t>Drag picture to placeholder or click icon to add</a:t>
            </a:r>
          </a:p>
          <a:p>
            <a:endParaRPr lang="en-US"/>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12/15/2021</a:t>
            </a:fld>
            <a:endParaRPr lang="en-US"/>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2021 Cognizant</a:t>
            </a:r>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12/15/2021</a:t>
            </a:fld>
            <a:endParaRPr lang="en-US"/>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2021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12/15/2021</a:t>
            </a:fld>
            <a:endParaRPr lang="en-US"/>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2021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12/15/2021</a:t>
            </a:fld>
            <a:endParaRPr lang="en-US"/>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a:t>© 2021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12/15/2021</a:t>
            </a:fld>
            <a:endParaRPr lang="en-US"/>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2021 Cognizant</a:t>
            </a:r>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12/15/2021</a:t>
            </a:fld>
            <a:endParaRPr lang="en-US"/>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2021 Cognizant</a:t>
            </a:r>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12/15/2021</a:t>
            </a:fld>
            <a:endParaRPr lang="en-US"/>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2021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 id="2147483814" r:id="rId33"/>
    <p:sldLayoutId id="2147483827" r:id="rId34"/>
    <p:sldLayoutId id="2147483828" r:id="rId35"/>
    <p:sldLayoutId id="2147483841" r:id="rId36"/>
    <p:sldLayoutId id="2147483842" r:id="rId37"/>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redux-toolkit.js.org/tutorials/quick-start"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X-and-EE-South-Europe/javascript-style-guide/blob/feat/react-proposal/frameworks/react/index.md"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hyperlink" Target="https://testing-library.com/docs/example-input-event/"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react-js-usecallback-hook/"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hyperlink" Target="https://codesandbox.io/s/usecallback-3xh1d?file=/src/App.j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26.sv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jpe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457199" y="1636240"/>
            <a:ext cx="8686801" cy="830997"/>
          </a:xfrm>
        </p:spPr>
        <p:txBody>
          <a:bodyPr anchor="t">
            <a:normAutofit fontScale="90000"/>
          </a:bodyPr>
          <a:lstStyle/>
          <a:p>
            <a:r>
              <a:rPr lang="en-US" sz="4000" dirty="0"/>
              <a:t>Theory Review 2</a:t>
            </a:r>
            <a:r>
              <a:rPr lang="en-US" sz="4000" baseline="30000" dirty="0"/>
              <a:t>nd</a:t>
            </a:r>
            <a:r>
              <a:rPr lang="en-US" sz="4000" dirty="0"/>
              <a:t> Session</a:t>
            </a:r>
            <a:br>
              <a:rPr lang="en-US" sz="4000" dirty="0"/>
            </a:br>
            <a:r>
              <a:rPr lang="en-US" sz="2200" dirty="0"/>
              <a:t>December 2021</a:t>
            </a:r>
          </a:p>
        </p:txBody>
      </p:sp>
      <p:sp>
        <p:nvSpPr>
          <p:cNvPr id="2" name="Footer Placeholder 1">
            <a:extLst>
              <a:ext uri="{FF2B5EF4-FFF2-40B4-BE49-F238E27FC236}">
                <a16:creationId xmlns:a16="http://schemas.microsoft.com/office/drawing/2014/main" id="{5DB5F4D6-BCDA-4244-BC53-2B0A05DF58E1}"/>
              </a:ext>
            </a:extLst>
          </p:cNvPr>
          <p:cNvSpPr>
            <a:spLocks noGrp="1"/>
          </p:cNvSpPr>
          <p:nvPr>
            <p:ph type="ftr" sz="quarter" idx="11"/>
          </p:nvPr>
        </p:nvSpPr>
        <p:spPr/>
        <p:txBody>
          <a:bodyPr/>
          <a:lstStyle/>
          <a:p>
            <a:r>
              <a:rPr lang="en-US"/>
              <a:t>© 2021 Cognizant</a:t>
            </a:r>
          </a:p>
        </p:txBody>
      </p:sp>
    </p:spTree>
    <p:extLst>
      <p:ext uri="{BB962C8B-B14F-4D97-AF65-F5344CB8AC3E}">
        <p14:creationId xmlns:p14="http://schemas.microsoft.com/office/powerpoint/2010/main" val="505501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5"/>
            <a:ext cx="8385048" cy="3940458"/>
          </a:xfrm>
        </p:spPr>
        <p:txBody>
          <a:bodyPr>
            <a:normAutofit fontScale="90000"/>
          </a:bodyPr>
          <a:lstStyle/>
          <a:p>
            <a:r>
              <a:rPr lang="es-ES" sz="2800" b="1" dirty="0" err="1"/>
              <a:t>Redux</a:t>
            </a:r>
            <a:br>
              <a:rPr lang="es-ES" sz="2800" b="0" dirty="0">
                <a:effectLst/>
                <a:latin typeface="+mn-lt"/>
              </a:rPr>
            </a:br>
            <a:r>
              <a:rPr lang="es-ES" sz="2800" b="0" dirty="0" err="1">
                <a:effectLst/>
                <a:latin typeface="+mn-lt"/>
              </a:rPr>
              <a:t>useSelector</a:t>
            </a:r>
            <a:r>
              <a:rPr lang="es-ES" sz="2800" b="0" dirty="0">
                <a:effectLst/>
                <a:latin typeface="+mn-lt"/>
              </a:rPr>
              <a:t>() </a:t>
            </a:r>
            <a:r>
              <a:rPr lang="es-ES" sz="2800" b="0" dirty="0" err="1">
                <a:effectLst/>
                <a:latin typeface="+mn-lt"/>
              </a:rPr>
              <a:t>hook</a:t>
            </a:r>
            <a:br>
              <a:rPr lang="es-ES" sz="2800" b="0" dirty="0">
                <a:effectLst/>
                <a:latin typeface="+mn-lt"/>
              </a:rPr>
            </a:br>
            <a:br>
              <a:rPr lang="es-ES" sz="2800" b="0" dirty="0">
                <a:effectLst/>
                <a:latin typeface="+mn-lt"/>
              </a:rPr>
            </a:br>
            <a:r>
              <a:rPr lang="es-ES" sz="2800" b="0" dirty="0" err="1">
                <a:effectLst/>
                <a:latin typeface="+mn-lt"/>
              </a:rPr>
              <a:t>Another</a:t>
            </a:r>
            <a:r>
              <a:rPr lang="es-ES" sz="2800" b="0" dirty="0">
                <a:effectLst/>
                <a:latin typeface="+mn-lt"/>
              </a:rPr>
              <a:t> </a:t>
            </a:r>
            <a:r>
              <a:rPr lang="es-ES" sz="2800" b="0" dirty="0" err="1">
                <a:effectLst/>
                <a:latin typeface="+mn-lt"/>
              </a:rPr>
              <a:t>way</a:t>
            </a:r>
            <a:r>
              <a:rPr lang="es-ES" sz="2800" b="0" dirty="0">
                <a:effectLst/>
                <a:latin typeface="+mn-lt"/>
              </a:rPr>
              <a:t> </a:t>
            </a:r>
            <a:r>
              <a:rPr lang="es-ES" sz="2800" b="0" dirty="0" err="1">
                <a:effectLst/>
                <a:latin typeface="+mn-lt"/>
              </a:rPr>
              <a:t>is</a:t>
            </a:r>
            <a:r>
              <a:rPr lang="es-ES" sz="2800" b="0" dirty="0">
                <a:effectLst/>
                <a:latin typeface="+mn-lt"/>
              </a:rPr>
              <a:t> </a:t>
            </a:r>
            <a:r>
              <a:rPr lang="es-ES" sz="2800" b="0" dirty="0" err="1">
                <a:effectLst/>
                <a:latin typeface="+mn-lt"/>
              </a:rPr>
              <a:t>to</a:t>
            </a:r>
            <a:r>
              <a:rPr lang="es-ES" sz="2800" b="0" dirty="0">
                <a:effectLst/>
                <a:latin typeface="+mn-lt"/>
              </a:rPr>
              <a:t> use </a:t>
            </a:r>
            <a:r>
              <a:rPr lang="es-ES" sz="2800" b="0" dirty="0" err="1">
                <a:effectLst/>
                <a:latin typeface="+mn-lt"/>
              </a:rPr>
              <a:t>the</a:t>
            </a:r>
            <a:r>
              <a:rPr lang="es-ES" sz="2800" b="0" dirty="0">
                <a:effectLst/>
                <a:latin typeface="+mn-lt"/>
              </a:rPr>
              <a:t> </a:t>
            </a:r>
            <a:r>
              <a:rPr lang="es-ES" sz="2800" b="0" dirty="0" err="1">
                <a:effectLst/>
                <a:latin typeface="+mn-lt"/>
              </a:rPr>
              <a:t>useSelector</a:t>
            </a:r>
            <a:r>
              <a:rPr lang="es-ES" sz="2800" b="0" dirty="0">
                <a:effectLst/>
                <a:latin typeface="+mn-lt"/>
              </a:rPr>
              <a:t> </a:t>
            </a:r>
            <a:r>
              <a:rPr lang="es-ES" sz="2800" b="0" dirty="0" err="1">
                <a:effectLst/>
                <a:latin typeface="+mn-lt"/>
              </a:rPr>
              <a:t>hook</a:t>
            </a:r>
            <a:r>
              <a:rPr lang="es-ES" sz="2800" dirty="0">
                <a:latin typeface="+mn-lt"/>
              </a:rPr>
              <a:t> </a:t>
            </a:r>
            <a:r>
              <a:rPr lang="es-ES" sz="2800" dirty="0" err="1">
                <a:latin typeface="+mn-lt"/>
              </a:rPr>
              <a:t>from</a:t>
            </a:r>
            <a:r>
              <a:rPr lang="es-ES" sz="2800" dirty="0">
                <a:latin typeface="+mn-lt"/>
              </a:rPr>
              <a:t> ‘</a:t>
            </a:r>
            <a:r>
              <a:rPr lang="es-ES" sz="2800" dirty="0" err="1">
                <a:latin typeface="+mn-lt"/>
              </a:rPr>
              <a:t>react-redux</a:t>
            </a:r>
            <a:r>
              <a:rPr lang="es-ES" sz="2800" dirty="0">
                <a:latin typeface="+mn-lt"/>
              </a:rPr>
              <a:t>’, </a:t>
            </a:r>
            <a:r>
              <a:rPr lang="es-ES" sz="2800" dirty="0" err="1">
                <a:latin typeface="+mn-lt"/>
              </a:rPr>
              <a:t>it</a:t>
            </a:r>
            <a:r>
              <a:rPr lang="es-ES" sz="2800" dirty="0">
                <a:latin typeface="+mn-lt"/>
              </a:rPr>
              <a:t> Works </a:t>
            </a:r>
            <a:r>
              <a:rPr lang="es-ES" sz="2800" dirty="0" err="1">
                <a:latin typeface="+mn-lt"/>
              </a:rPr>
              <a:t>like</a:t>
            </a:r>
            <a:r>
              <a:rPr lang="es-ES" sz="2800" dirty="0">
                <a:latin typeface="+mn-lt"/>
              </a:rPr>
              <a:t> a </a:t>
            </a:r>
            <a:r>
              <a:rPr lang="es-ES" sz="2800" dirty="0" err="1">
                <a:latin typeface="+mn-lt"/>
              </a:rPr>
              <a:t>callback</a:t>
            </a:r>
            <a:r>
              <a:rPr lang="es-ES" sz="2800" dirty="0">
                <a:latin typeface="+mn-lt"/>
              </a:rPr>
              <a:t> and </a:t>
            </a:r>
            <a:r>
              <a:rPr lang="es-ES" sz="2800" dirty="0" err="1">
                <a:latin typeface="+mn-lt"/>
              </a:rPr>
              <a:t>returns</a:t>
            </a:r>
            <a:r>
              <a:rPr lang="es-ES" sz="2800" dirty="0">
                <a:latin typeface="+mn-lt"/>
              </a:rPr>
              <a:t> </a:t>
            </a:r>
            <a:r>
              <a:rPr lang="es-ES" sz="2800" dirty="0" err="1">
                <a:latin typeface="+mn-lt"/>
              </a:rPr>
              <a:t>your</a:t>
            </a:r>
            <a:r>
              <a:rPr lang="es-ES" sz="2800" dirty="0">
                <a:latin typeface="+mn-lt"/>
              </a:rPr>
              <a:t> </a:t>
            </a:r>
            <a:r>
              <a:rPr lang="es-ES" sz="2800" dirty="0" err="1">
                <a:latin typeface="+mn-lt"/>
              </a:rPr>
              <a:t>state</a:t>
            </a:r>
            <a:r>
              <a:rPr lang="es-ES" sz="2800" dirty="0">
                <a:latin typeface="+mn-lt"/>
              </a:rPr>
              <a:t> as </a:t>
            </a:r>
            <a:r>
              <a:rPr lang="es-ES" sz="2800" dirty="0" err="1">
                <a:latin typeface="+mn-lt"/>
              </a:rPr>
              <a:t>an</a:t>
            </a:r>
            <a:r>
              <a:rPr lang="es-ES" sz="2800" dirty="0">
                <a:latin typeface="+mn-lt"/>
              </a:rPr>
              <a:t> </a:t>
            </a:r>
            <a:r>
              <a:rPr lang="es-ES" sz="2800" dirty="0" err="1">
                <a:latin typeface="+mn-lt"/>
              </a:rPr>
              <a:t>object</a:t>
            </a:r>
            <a:r>
              <a:rPr lang="es-ES" sz="2800" dirty="0">
                <a:latin typeface="+mn-lt"/>
              </a:rPr>
              <a:t> </a:t>
            </a:r>
            <a:r>
              <a:rPr lang="es-ES" sz="2800" dirty="0" err="1">
                <a:latin typeface="+mn-lt"/>
              </a:rPr>
              <a:t>which</a:t>
            </a:r>
            <a:r>
              <a:rPr lang="es-ES" sz="2800" dirty="0">
                <a:latin typeface="+mn-lt"/>
              </a:rPr>
              <a:t> </a:t>
            </a:r>
            <a:r>
              <a:rPr lang="es-ES" sz="2800" dirty="0" err="1">
                <a:latin typeface="+mn-lt"/>
              </a:rPr>
              <a:t>you</a:t>
            </a:r>
            <a:r>
              <a:rPr lang="es-ES" sz="2800" dirty="0">
                <a:latin typeface="+mn-lt"/>
              </a:rPr>
              <a:t> </a:t>
            </a:r>
            <a:r>
              <a:rPr lang="es-ES" sz="2800" dirty="0" err="1">
                <a:latin typeface="+mn-lt"/>
              </a:rPr>
              <a:t>return</a:t>
            </a:r>
            <a:r>
              <a:rPr lang="es-ES" sz="2800" dirty="0">
                <a:latin typeface="+mn-lt"/>
              </a:rPr>
              <a:t> </a:t>
            </a:r>
            <a:r>
              <a:rPr lang="es-ES" sz="2800" dirty="0" err="1">
                <a:latin typeface="+mn-lt"/>
              </a:rPr>
              <a:t>by</a:t>
            </a:r>
            <a:r>
              <a:rPr lang="es-ES" sz="2800" dirty="0">
                <a:latin typeface="+mn-lt"/>
              </a:rPr>
              <a:t> </a:t>
            </a:r>
            <a:r>
              <a:rPr lang="es-ES" sz="2800" dirty="0" err="1">
                <a:latin typeface="+mn-lt"/>
              </a:rPr>
              <a:t>accessing</a:t>
            </a:r>
            <a:r>
              <a:rPr lang="es-ES" sz="2800" dirty="0">
                <a:latin typeface="+mn-lt"/>
              </a:rPr>
              <a:t> </a:t>
            </a:r>
            <a:r>
              <a:rPr lang="es-ES" sz="2800" dirty="0" err="1">
                <a:latin typeface="+mn-lt"/>
              </a:rPr>
              <a:t>its</a:t>
            </a:r>
            <a:r>
              <a:rPr lang="es-ES" sz="2800" dirty="0">
                <a:latin typeface="+mn-lt"/>
              </a:rPr>
              <a:t> </a:t>
            </a:r>
            <a:r>
              <a:rPr lang="es-ES" sz="2800" dirty="0" err="1">
                <a:latin typeface="+mn-lt"/>
              </a:rPr>
              <a:t>key</a:t>
            </a:r>
            <a:r>
              <a:rPr lang="es-ES" sz="2800" dirty="0">
                <a:latin typeface="+mn-lt"/>
              </a:rPr>
              <a:t> </a:t>
            </a:r>
            <a:r>
              <a:rPr lang="es-ES" sz="2800" dirty="0" err="1">
                <a:latin typeface="+mn-lt"/>
              </a:rPr>
              <a:t>name</a:t>
            </a:r>
            <a:r>
              <a:rPr lang="es-ES" sz="2800" dirty="0">
                <a:latin typeface="+mn-lt"/>
              </a:rPr>
              <a:t>.</a:t>
            </a:r>
            <a:br>
              <a:rPr lang="es-ES" sz="2800" dirty="0">
                <a:latin typeface="+mn-lt"/>
              </a:rPr>
            </a:br>
            <a:br>
              <a:rPr lang="es-ES" sz="2800" dirty="0">
                <a:latin typeface="+mn-lt"/>
              </a:rPr>
            </a:br>
            <a:r>
              <a:rPr lang="en-US" sz="2200" b="0" dirty="0">
                <a:solidFill>
                  <a:srgbClr val="FF79C6"/>
                </a:solidFill>
                <a:effectLst/>
                <a:latin typeface="Consolas" panose="020B0609020204030204" pitchFamily="49" charset="0"/>
              </a:rPr>
              <a:t>import</a:t>
            </a:r>
            <a:r>
              <a:rPr lang="en-US" sz="2200" b="0" dirty="0">
                <a:solidFill>
                  <a:srgbClr val="F8F8F2"/>
                </a:solidFill>
                <a:effectLst/>
                <a:latin typeface="Consolas" panose="020B0609020204030204" pitchFamily="49" charset="0"/>
              </a:rPr>
              <a:t> { </a:t>
            </a:r>
            <a:r>
              <a:rPr lang="en-US" sz="2200" b="0" dirty="0" err="1">
                <a:solidFill>
                  <a:srgbClr val="F8F8F2"/>
                </a:solidFill>
                <a:effectLst/>
                <a:latin typeface="Consolas" panose="020B0609020204030204" pitchFamily="49" charset="0"/>
              </a:rPr>
              <a:t>useSelector</a:t>
            </a:r>
            <a:r>
              <a:rPr lang="en-US" sz="2200" b="0" dirty="0">
                <a:solidFill>
                  <a:srgbClr val="F8F8F2"/>
                </a:solidFill>
                <a:effectLst/>
                <a:latin typeface="Consolas" panose="020B0609020204030204" pitchFamily="49" charset="0"/>
              </a:rPr>
              <a:t> } </a:t>
            </a:r>
            <a:r>
              <a:rPr lang="en-US" sz="2200" b="0" dirty="0">
                <a:solidFill>
                  <a:srgbClr val="FF79C6"/>
                </a:solidFill>
                <a:effectLst/>
                <a:latin typeface="Consolas" panose="020B0609020204030204" pitchFamily="49" charset="0"/>
              </a:rPr>
              <a:t>from</a:t>
            </a:r>
            <a:r>
              <a:rPr lang="en-US" sz="2200" b="0" dirty="0">
                <a:solidFill>
                  <a:srgbClr val="F8F8F2"/>
                </a:solidFill>
                <a:effectLst/>
                <a:latin typeface="Consolas" panose="020B0609020204030204" pitchFamily="49" charset="0"/>
              </a:rPr>
              <a:t> </a:t>
            </a:r>
            <a:r>
              <a:rPr lang="en-US" sz="2200" b="0" dirty="0">
                <a:solidFill>
                  <a:srgbClr val="E9F284"/>
                </a:solidFill>
                <a:effectLst/>
                <a:latin typeface="Consolas" panose="020B0609020204030204" pitchFamily="49" charset="0"/>
              </a:rPr>
              <a:t>"</a:t>
            </a:r>
            <a:r>
              <a:rPr lang="en-US" sz="2200" b="0" dirty="0">
                <a:solidFill>
                  <a:srgbClr val="F1FA8C"/>
                </a:solidFill>
                <a:effectLst/>
                <a:latin typeface="Consolas" panose="020B0609020204030204" pitchFamily="49" charset="0"/>
              </a:rPr>
              <a:t>react-redux</a:t>
            </a:r>
            <a:r>
              <a:rPr lang="en-US" sz="2200" b="0" dirty="0">
                <a:solidFill>
                  <a:srgbClr val="E9F284"/>
                </a:solidFill>
                <a:effectLst/>
                <a:latin typeface="Consolas" panose="020B0609020204030204" pitchFamily="49" charset="0"/>
              </a:rPr>
              <a:t>"</a:t>
            </a:r>
            <a:r>
              <a:rPr lang="en-US" sz="2200" b="0" dirty="0">
                <a:solidFill>
                  <a:srgbClr val="F8F8F2"/>
                </a:solidFill>
                <a:effectLst/>
                <a:latin typeface="Consolas" panose="020B0609020204030204" pitchFamily="49" charset="0"/>
              </a:rPr>
              <a:t>;</a:t>
            </a:r>
            <a:br>
              <a:rPr lang="en-US" sz="2200" b="0" dirty="0">
                <a:solidFill>
                  <a:srgbClr val="F8F8F2"/>
                </a:solidFill>
                <a:effectLst/>
                <a:latin typeface="Consolas" panose="020B0609020204030204" pitchFamily="49" charset="0"/>
              </a:rPr>
            </a:br>
            <a:br>
              <a:rPr lang="es-ES" sz="2200" b="0" dirty="0">
                <a:solidFill>
                  <a:srgbClr val="F8F8F2"/>
                </a:solidFill>
                <a:effectLst/>
                <a:latin typeface="+mn-lt"/>
              </a:rPr>
            </a:br>
            <a:r>
              <a:rPr lang="en-US" sz="2200" b="0" dirty="0">
                <a:solidFill>
                  <a:srgbClr val="FF79C6"/>
                </a:solidFill>
                <a:effectLst/>
                <a:latin typeface="Consolas" panose="020B0609020204030204" pitchFamily="49" charset="0"/>
              </a:rPr>
              <a:t>const</a:t>
            </a:r>
            <a:r>
              <a:rPr lang="en-US" sz="2200" b="0" dirty="0">
                <a:solidFill>
                  <a:srgbClr val="F8F8F2"/>
                </a:solidFill>
                <a:effectLst/>
                <a:latin typeface="Consolas" panose="020B0609020204030204" pitchFamily="49" charset="0"/>
              </a:rPr>
              <a:t> </a:t>
            </a:r>
            <a:r>
              <a:rPr lang="en-US" sz="2200" b="0" dirty="0" err="1">
                <a:solidFill>
                  <a:srgbClr val="BD93F9"/>
                </a:solidFill>
                <a:effectLst/>
                <a:latin typeface="Consolas" panose="020B0609020204030204" pitchFamily="49" charset="0"/>
              </a:rPr>
              <a:t>myState</a:t>
            </a:r>
            <a:r>
              <a:rPr lang="en-US" sz="2200" b="0" dirty="0">
                <a:solidFill>
                  <a:srgbClr val="F8F8F2"/>
                </a:solidFill>
                <a:effectLst/>
                <a:latin typeface="Consolas" panose="020B0609020204030204" pitchFamily="49" charset="0"/>
              </a:rPr>
              <a:t> </a:t>
            </a:r>
            <a:r>
              <a:rPr lang="en-US" sz="2200" b="0" dirty="0">
                <a:solidFill>
                  <a:srgbClr val="FF79C6"/>
                </a:solidFill>
                <a:effectLst/>
                <a:latin typeface="Consolas" panose="020B0609020204030204" pitchFamily="49" charset="0"/>
              </a:rPr>
              <a:t>=</a:t>
            </a:r>
            <a:r>
              <a:rPr lang="en-US" sz="2200" b="0" dirty="0">
                <a:solidFill>
                  <a:srgbClr val="F8F8F2"/>
                </a:solidFill>
                <a:effectLst/>
                <a:latin typeface="Consolas" panose="020B0609020204030204" pitchFamily="49" charset="0"/>
              </a:rPr>
              <a:t> </a:t>
            </a:r>
            <a:r>
              <a:rPr lang="en-US" sz="2200" b="0" dirty="0" err="1">
                <a:solidFill>
                  <a:srgbClr val="50FA7B"/>
                </a:solidFill>
                <a:effectLst/>
                <a:latin typeface="Consolas" panose="020B0609020204030204" pitchFamily="49" charset="0"/>
              </a:rPr>
              <a:t>useSelector</a:t>
            </a:r>
            <a:r>
              <a:rPr lang="en-US" sz="2200" b="0" dirty="0">
                <a:solidFill>
                  <a:srgbClr val="F8F8F2"/>
                </a:solidFill>
                <a:effectLst/>
                <a:latin typeface="Consolas" panose="020B0609020204030204" pitchFamily="49" charset="0"/>
              </a:rPr>
              <a:t>((</a:t>
            </a:r>
            <a:r>
              <a:rPr lang="en-US" sz="2200" b="0" i="1" dirty="0">
                <a:solidFill>
                  <a:srgbClr val="FFB86C"/>
                </a:solidFill>
                <a:effectLst/>
                <a:latin typeface="Consolas" panose="020B0609020204030204" pitchFamily="49" charset="0"/>
              </a:rPr>
              <a:t>state</a:t>
            </a:r>
            <a:r>
              <a:rPr lang="en-US" sz="2200" b="0" dirty="0">
                <a:solidFill>
                  <a:srgbClr val="F8F8F2"/>
                </a:solidFill>
                <a:effectLst/>
                <a:latin typeface="Consolas" panose="020B0609020204030204" pitchFamily="49" charset="0"/>
              </a:rPr>
              <a:t>) </a:t>
            </a:r>
            <a:r>
              <a:rPr lang="en-US" sz="2200" b="0" dirty="0">
                <a:solidFill>
                  <a:srgbClr val="FF79C6"/>
                </a:solidFill>
                <a:effectLst/>
                <a:latin typeface="Consolas" panose="020B0609020204030204" pitchFamily="49" charset="0"/>
              </a:rPr>
              <a:t>=&gt;</a:t>
            </a:r>
            <a:r>
              <a:rPr lang="en-US" sz="2200" b="0" dirty="0">
                <a:solidFill>
                  <a:srgbClr val="F8F8F2"/>
                </a:solidFill>
                <a:effectLst/>
                <a:latin typeface="Consolas" panose="020B0609020204030204" pitchFamily="49" charset="0"/>
              </a:rPr>
              <a:t> </a:t>
            </a:r>
            <a:r>
              <a:rPr lang="en-US" sz="2200" b="0" i="1" dirty="0" err="1">
                <a:solidFill>
                  <a:srgbClr val="FFB86C"/>
                </a:solidFill>
                <a:effectLst/>
                <a:latin typeface="Consolas" panose="020B0609020204030204" pitchFamily="49" charset="0"/>
              </a:rPr>
              <a:t>state</a:t>
            </a:r>
            <a:r>
              <a:rPr lang="en-US" sz="2200" b="0" dirty="0" err="1">
                <a:solidFill>
                  <a:srgbClr val="F8F8F2"/>
                </a:solidFill>
                <a:effectLst/>
                <a:latin typeface="Consolas" panose="020B0609020204030204" pitchFamily="49" charset="0"/>
              </a:rPr>
              <a:t>.yourReducer</a:t>
            </a:r>
            <a:r>
              <a:rPr lang="en-US" sz="2200" b="0" dirty="0">
                <a:solidFill>
                  <a:srgbClr val="F8F8F2"/>
                </a:solidFill>
                <a:effectLst/>
                <a:latin typeface="Consolas" panose="020B0609020204030204" pitchFamily="49" charset="0"/>
              </a:rPr>
              <a:t> name</a:t>
            </a:r>
            <a:r>
              <a:rPr lang="en-US" sz="2200" dirty="0">
                <a:solidFill>
                  <a:srgbClr val="F8F8F2"/>
                </a:solidFill>
                <a:latin typeface="Consolas" panose="020B0609020204030204" pitchFamily="49" charset="0"/>
              </a:rPr>
              <a:t>);</a:t>
            </a:r>
            <a:br>
              <a:rPr lang="es-ES" sz="2400" b="0" dirty="0">
                <a:solidFill>
                  <a:srgbClr val="F8F8F2"/>
                </a:solidFill>
                <a:effectLst/>
                <a:latin typeface="Consolas" panose="020B0609020204030204" pitchFamily="49" charset="0"/>
              </a:rPr>
            </a:br>
            <a:br>
              <a:rPr lang="en-US" sz="3100" b="0" dirty="0">
                <a:solidFill>
                  <a:srgbClr val="F8F8F2"/>
                </a:solidFill>
                <a:effectLst/>
                <a:latin typeface="Consolas" panose="020B0609020204030204" pitchFamily="49" charset="0"/>
              </a:rPr>
            </a:br>
            <a:br>
              <a:rPr lang="es-ES" sz="2800" dirty="0">
                <a:latin typeface="+mn-lt"/>
              </a:rPr>
            </a:br>
            <a:br>
              <a:rPr lang="es-ES" sz="2800" dirty="0">
                <a:latin typeface="+mn-lt"/>
              </a:rPr>
            </a:br>
            <a:br>
              <a:rPr lang="es-ES" sz="2800" b="0" dirty="0">
                <a:effectLst/>
                <a:latin typeface="+mn-lt"/>
              </a:rPr>
            </a:br>
            <a:endParaRPr lang="en-US" sz="2800"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10</a:t>
            </a:fld>
            <a:endParaRPr lang="en-US"/>
          </a:p>
        </p:txBody>
      </p:sp>
    </p:spTree>
    <p:extLst>
      <p:ext uri="{BB962C8B-B14F-4D97-AF65-F5344CB8AC3E}">
        <p14:creationId xmlns:p14="http://schemas.microsoft.com/office/powerpoint/2010/main" val="141626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4"/>
            <a:ext cx="8385048" cy="4746001"/>
          </a:xfrm>
        </p:spPr>
        <p:txBody>
          <a:bodyPr>
            <a:normAutofit fontScale="90000"/>
          </a:bodyPr>
          <a:lstStyle/>
          <a:p>
            <a:r>
              <a:rPr lang="es-ES" sz="2800" b="1" dirty="0" err="1"/>
              <a:t>Redux</a:t>
            </a:r>
            <a:r>
              <a:rPr lang="es-ES" sz="2800" dirty="0">
                <a:latin typeface="+mn-lt"/>
              </a:rPr>
              <a:t> </a:t>
            </a:r>
            <a:r>
              <a:rPr lang="es-ES" sz="2800" dirty="0" err="1">
                <a:latin typeface="+mn-lt"/>
              </a:rPr>
              <a:t>dispatching</a:t>
            </a:r>
            <a:r>
              <a:rPr lang="es-ES" sz="2800" dirty="0">
                <a:latin typeface="+mn-lt"/>
              </a:rPr>
              <a:t> </a:t>
            </a:r>
            <a:r>
              <a:rPr lang="es-ES" sz="2800" dirty="0" err="1">
                <a:latin typeface="+mn-lt"/>
              </a:rPr>
              <a:t>actions</a:t>
            </a:r>
            <a:br>
              <a:rPr lang="es-ES" sz="2800" dirty="0">
                <a:latin typeface="+mn-lt"/>
              </a:rPr>
            </a:br>
            <a:br>
              <a:rPr lang="es-ES" sz="2800" dirty="0">
                <a:latin typeface="+mn-lt"/>
              </a:rPr>
            </a:br>
            <a:r>
              <a:rPr lang="es-ES" sz="2000" dirty="0" err="1">
                <a:latin typeface="+mn-lt"/>
              </a:rPr>
              <a:t>Actions</a:t>
            </a:r>
            <a:r>
              <a:rPr lang="es-ES" sz="2000" dirty="0">
                <a:latin typeface="+mn-lt"/>
              </a:rPr>
              <a:t> are </a:t>
            </a:r>
            <a:r>
              <a:rPr lang="es-ES" sz="2000" dirty="0" err="1">
                <a:latin typeface="+mn-lt"/>
              </a:rPr>
              <a:t>the</a:t>
            </a:r>
            <a:r>
              <a:rPr lang="es-ES" sz="2000" dirty="0">
                <a:latin typeface="+mn-lt"/>
              </a:rPr>
              <a:t> </a:t>
            </a:r>
            <a:r>
              <a:rPr lang="es-ES" sz="2000" dirty="0" err="1">
                <a:latin typeface="+mn-lt"/>
              </a:rPr>
              <a:t>way</a:t>
            </a:r>
            <a:r>
              <a:rPr lang="es-ES" sz="2000" dirty="0">
                <a:latin typeface="+mn-lt"/>
              </a:rPr>
              <a:t> </a:t>
            </a:r>
            <a:r>
              <a:rPr lang="es-ES" sz="2000" dirty="0" err="1">
                <a:latin typeface="+mn-lt"/>
              </a:rPr>
              <a:t>that</a:t>
            </a:r>
            <a:r>
              <a:rPr lang="es-ES" sz="2000" dirty="0">
                <a:latin typeface="+mn-lt"/>
              </a:rPr>
              <a:t> </a:t>
            </a:r>
            <a:r>
              <a:rPr lang="es-ES" sz="2000" dirty="0" err="1">
                <a:latin typeface="+mn-lt"/>
              </a:rPr>
              <a:t>the</a:t>
            </a:r>
            <a:r>
              <a:rPr lang="es-ES" sz="2000" dirty="0">
                <a:latin typeface="+mn-lt"/>
              </a:rPr>
              <a:t> </a:t>
            </a:r>
            <a:r>
              <a:rPr lang="es-ES" sz="2000" dirty="0" err="1">
                <a:latin typeface="+mn-lt"/>
              </a:rPr>
              <a:t>State</a:t>
            </a:r>
            <a:r>
              <a:rPr lang="es-ES" sz="2000" dirty="0">
                <a:latin typeface="+mn-lt"/>
              </a:rPr>
              <a:t> </a:t>
            </a:r>
            <a:r>
              <a:rPr lang="es-ES" sz="2000" dirty="0" err="1">
                <a:latin typeface="+mn-lt"/>
              </a:rPr>
              <a:t>is</a:t>
            </a:r>
            <a:r>
              <a:rPr lang="es-ES" sz="2000" dirty="0">
                <a:latin typeface="+mn-lt"/>
              </a:rPr>
              <a:t> </a:t>
            </a:r>
            <a:r>
              <a:rPr lang="es-ES" sz="2000" dirty="0" err="1">
                <a:latin typeface="+mn-lt"/>
              </a:rPr>
              <a:t>updated</a:t>
            </a:r>
            <a:r>
              <a:rPr lang="es-ES" sz="2000" dirty="0">
                <a:latin typeface="+mn-lt"/>
              </a:rPr>
              <a:t>, </a:t>
            </a:r>
            <a:r>
              <a:rPr lang="es-ES" sz="2000" dirty="0" err="1">
                <a:latin typeface="+mn-lt"/>
              </a:rPr>
              <a:t>it</a:t>
            </a:r>
            <a:r>
              <a:rPr lang="es-ES" sz="2000" dirty="0">
                <a:latin typeface="+mn-lt"/>
              </a:rPr>
              <a:t> </a:t>
            </a:r>
            <a:r>
              <a:rPr lang="es-ES" sz="2000" dirty="0" err="1">
                <a:latin typeface="+mn-lt"/>
              </a:rPr>
              <a:t>is</a:t>
            </a:r>
            <a:r>
              <a:rPr lang="es-ES" sz="2000" dirty="0">
                <a:latin typeface="+mn-lt"/>
              </a:rPr>
              <a:t> </a:t>
            </a:r>
            <a:r>
              <a:rPr lang="es-ES" sz="2000" dirty="0" err="1">
                <a:latin typeface="+mn-lt"/>
              </a:rPr>
              <a:t>the</a:t>
            </a:r>
            <a:r>
              <a:rPr lang="es-ES" sz="2000" dirty="0">
                <a:latin typeface="+mn-lt"/>
              </a:rPr>
              <a:t> </a:t>
            </a:r>
            <a:r>
              <a:rPr lang="es-ES" sz="2000" dirty="0" err="1">
                <a:latin typeface="+mn-lt"/>
              </a:rPr>
              <a:t>glue</a:t>
            </a:r>
            <a:r>
              <a:rPr lang="es-ES" sz="2000" dirty="0">
                <a:latin typeface="+mn-lt"/>
              </a:rPr>
              <a:t> </a:t>
            </a:r>
            <a:r>
              <a:rPr lang="es-ES" sz="2000" dirty="0" err="1">
                <a:latin typeface="+mn-lt"/>
              </a:rPr>
              <a:t>that</a:t>
            </a:r>
            <a:r>
              <a:rPr lang="es-ES" sz="2000" dirty="0">
                <a:latin typeface="+mn-lt"/>
              </a:rPr>
              <a:t> </a:t>
            </a:r>
            <a:r>
              <a:rPr lang="es-ES" sz="2000" dirty="0" err="1">
                <a:latin typeface="+mn-lt"/>
              </a:rPr>
              <a:t>makes</a:t>
            </a:r>
            <a:r>
              <a:rPr lang="es-ES" sz="2000" dirty="0">
                <a:latin typeface="+mn-lt"/>
              </a:rPr>
              <a:t> </a:t>
            </a:r>
            <a:r>
              <a:rPr lang="es-ES" sz="2000" dirty="0" err="1">
                <a:latin typeface="+mn-lt"/>
              </a:rPr>
              <a:t>redux</a:t>
            </a:r>
            <a:r>
              <a:rPr lang="es-ES" sz="2000" dirty="0">
                <a:latin typeface="+mn-lt"/>
              </a:rPr>
              <a:t> </a:t>
            </a:r>
            <a:r>
              <a:rPr lang="es-ES" sz="2000" dirty="0" err="1">
                <a:latin typeface="+mn-lt"/>
              </a:rPr>
              <a:t>work</a:t>
            </a:r>
            <a:r>
              <a:rPr lang="es-ES" sz="2000" dirty="0">
                <a:latin typeface="+mn-lt"/>
              </a:rPr>
              <a:t>. </a:t>
            </a:r>
            <a:br>
              <a:rPr lang="es-ES" sz="2000" dirty="0">
                <a:latin typeface="+mn-lt"/>
              </a:rPr>
            </a:br>
            <a:br>
              <a:rPr lang="es-ES" sz="2000" dirty="0">
                <a:latin typeface="+mn-lt"/>
              </a:rPr>
            </a:br>
            <a:r>
              <a:rPr lang="es-ES" sz="2000" dirty="0" err="1">
                <a:latin typeface="+mn-lt"/>
              </a:rPr>
              <a:t>We</a:t>
            </a:r>
            <a:r>
              <a:rPr lang="es-ES" sz="2000" dirty="0">
                <a:latin typeface="+mn-lt"/>
              </a:rPr>
              <a:t> </a:t>
            </a:r>
            <a:r>
              <a:rPr lang="es-ES" sz="2000" dirty="0" err="1">
                <a:latin typeface="+mn-lt"/>
              </a:rPr>
              <a:t>need</a:t>
            </a:r>
            <a:r>
              <a:rPr lang="es-ES" sz="2000" dirty="0">
                <a:latin typeface="+mn-lt"/>
              </a:rPr>
              <a:t> </a:t>
            </a:r>
            <a:r>
              <a:rPr lang="es-ES" sz="2000" dirty="0" err="1">
                <a:latin typeface="+mn-lt"/>
              </a:rPr>
              <a:t>to</a:t>
            </a:r>
            <a:r>
              <a:rPr lang="es-ES" sz="2000" dirty="0">
                <a:latin typeface="+mn-lt"/>
              </a:rPr>
              <a:t> </a:t>
            </a:r>
            <a:r>
              <a:rPr lang="es-ES" sz="2000" dirty="0" err="1">
                <a:latin typeface="+mn-lt"/>
              </a:rPr>
              <a:t>dispatch</a:t>
            </a:r>
            <a:r>
              <a:rPr lang="es-ES" sz="2000" dirty="0">
                <a:latin typeface="+mn-lt"/>
              </a:rPr>
              <a:t>() </a:t>
            </a:r>
            <a:r>
              <a:rPr lang="es-ES" sz="2000" dirty="0" err="1">
                <a:latin typeface="+mn-lt"/>
              </a:rPr>
              <a:t>actions</a:t>
            </a:r>
            <a:r>
              <a:rPr lang="es-ES" sz="2000" dirty="0">
                <a:latin typeface="+mn-lt"/>
              </a:rPr>
              <a:t> </a:t>
            </a:r>
            <a:r>
              <a:rPr lang="es-ES" sz="2000" dirty="0" err="1">
                <a:latin typeface="+mn-lt"/>
              </a:rPr>
              <a:t>using</a:t>
            </a:r>
            <a:r>
              <a:rPr lang="es-ES" sz="2000" dirty="0">
                <a:latin typeface="+mn-lt"/>
              </a:rPr>
              <a:t> </a:t>
            </a:r>
            <a:r>
              <a:rPr lang="es-ES" sz="2000" dirty="0" err="1">
                <a:latin typeface="+mn-lt"/>
              </a:rPr>
              <a:t>the</a:t>
            </a:r>
            <a:r>
              <a:rPr lang="es-ES" sz="2000" dirty="0">
                <a:latin typeface="+mn-lt"/>
              </a:rPr>
              <a:t> </a:t>
            </a:r>
            <a:r>
              <a:rPr lang="es-ES" sz="2000" dirty="0" err="1">
                <a:latin typeface="+mn-lt"/>
              </a:rPr>
              <a:t>dispatch</a:t>
            </a:r>
            <a:r>
              <a:rPr lang="es-ES" sz="2000" dirty="0">
                <a:latin typeface="+mn-lt"/>
              </a:rPr>
              <a:t>() </a:t>
            </a:r>
            <a:r>
              <a:rPr lang="es-ES" sz="2000" dirty="0" err="1">
                <a:latin typeface="+mn-lt"/>
              </a:rPr>
              <a:t>function</a:t>
            </a:r>
            <a:r>
              <a:rPr lang="es-ES" sz="2000" dirty="0">
                <a:latin typeface="+mn-lt"/>
              </a:rPr>
              <a:t> </a:t>
            </a:r>
            <a:r>
              <a:rPr lang="es-ES" sz="2000" dirty="0" err="1">
                <a:latin typeface="+mn-lt"/>
              </a:rPr>
              <a:t>that</a:t>
            </a:r>
            <a:r>
              <a:rPr lang="es-ES" sz="2000" dirty="0">
                <a:latin typeface="+mn-lt"/>
              </a:rPr>
              <a:t> </a:t>
            </a:r>
            <a:r>
              <a:rPr lang="es-ES" sz="2000" dirty="0" err="1">
                <a:latin typeface="+mn-lt"/>
              </a:rPr>
              <a:t>Redux</a:t>
            </a:r>
            <a:r>
              <a:rPr lang="es-ES" sz="2000" dirty="0">
                <a:latin typeface="+mn-lt"/>
              </a:rPr>
              <a:t> </a:t>
            </a:r>
            <a:r>
              <a:rPr lang="es-ES" sz="2000" dirty="0" err="1">
                <a:latin typeface="+mn-lt"/>
              </a:rPr>
              <a:t>provides</a:t>
            </a:r>
            <a:r>
              <a:rPr lang="es-ES" sz="2000" dirty="0">
                <a:latin typeface="+mn-lt"/>
              </a:rPr>
              <a:t> </a:t>
            </a:r>
            <a:r>
              <a:rPr lang="es-ES" sz="2000" dirty="0" err="1">
                <a:latin typeface="+mn-lt"/>
              </a:rPr>
              <a:t>us</a:t>
            </a:r>
            <a:r>
              <a:rPr lang="es-ES" sz="2000" dirty="0">
                <a:latin typeface="+mn-lt"/>
              </a:rPr>
              <a:t> </a:t>
            </a:r>
            <a:r>
              <a:rPr lang="es-ES" sz="2000" dirty="0" err="1">
                <a:latin typeface="+mn-lt"/>
              </a:rPr>
              <a:t>with</a:t>
            </a:r>
            <a:r>
              <a:rPr lang="es-ES" sz="2000" dirty="0">
                <a:latin typeface="+mn-lt"/>
              </a:rPr>
              <a:t>. </a:t>
            </a:r>
            <a:br>
              <a:rPr lang="es-ES" sz="2000" dirty="0">
                <a:latin typeface="+mn-lt"/>
              </a:rPr>
            </a:br>
            <a:br>
              <a:rPr lang="es-ES" sz="2000" dirty="0">
                <a:latin typeface="+mn-lt"/>
              </a:rPr>
            </a:br>
            <a:r>
              <a:rPr lang="es-ES" sz="2000" b="1" u="sng" dirty="0" err="1">
                <a:latin typeface="+mn-lt"/>
              </a:rPr>
              <a:t>How</a:t>
            </a:r>
            <a:r>
              <a:rPr lang="es-ES" sz="2000" b="1" u="sng" dirty="0">
                <a:latin typeface="+mn-lt"/>
              </a:rPr>
              <a:t> do </a:t>
            </a:r>
            <a:r>
              <a:rPr lang="es-ES" sz="2000" b="1" u="sng" dirty="0" err="1">
                <a:latin typeface="+mn-lt"/>
              </a:rPr>
              <a:t>we</a:t>
            </a:r>
            <a:r>
              <a:rPr lang="es-ES" sz="2000" b="1" u="sng" dirty="0">
                <a:latin typeface="+mn-lt"/>
              </a:rPr>
              <a:t> </a:t>
            </a:r>
            <a:r>
              <a:rPr lang="es-ES" sz="2000" b="1" u="sng" dirty="0" err="1">
                <a:latin typeface="+mn-lt"/>
              </a:rPr>
              <a:t>get</a:t>
            </a:r>
            <a:r>
              <a:rPr lang="es-ES" sz="2000" b="1" u="sng" dirty="0">
                <a:latin typeface="+mn-lt"/>
              </a:rPr>
              <a:t> </a:t>
            </a:r>
            <a:r>
              <a:rPr lang="es-ES" sz="2000" b="1" u="sng" dirty="0" err="1">
                <a:latin typeface="+mn-lt"/>
              </a:rPr>
              <a:t>the</a:t>
            </a:r>
            <a:r>
              <a:rPr lang="es-ES" sz="2000" b="1" u="sng" dirty="0">
                <a:latin typeface="+mn-lt"/>
              </a:rPr>
              <a:t> </a:t>
            </a:r>
            <a:r>
              <a:rPr lang="es-ES" sz="2000" b="1" u="sng" dirty="0" err="1">
                <a:latin typeface="+mn-lt"/>
              </a:rPr>
              <a:t>dispatch</a:t>
            </a:r>
            <a:r>
              <a:rPr lang="es-ES" sz="2000" b="1" u="sng" dirty="0">
                <a:latin typeface="+mn-lt"/>
              </a:rPr>
              <a:t> </a:t>
            </a:r>
            <a:r>
              <a:rPr lang="es-ES" sz="2000" b="1" u="sng" dirty="0" err="1">
                <a:latin typeface="+mn-lt"/>
              </a:rPr>
              <a:t>method</a:t>
            </a:r>
            <a:r>
              <a:rPr lang="es-ES" sz="2000" b="1" u="sng" dirty="0">
                <a:latin typeface="+mn-lt"/>
              </a:rPr>
              <a:t>?</a:t>
            </a:r>
            <a:br>
              <a:rPr lang="es-ES" sz="2000" dirty="0">
                <a:latin typeface="+mn-lt"/>
              </a:rPr>
            </a:br>
            <a:br>
              <a:rPr lang="es-ES" sz="2000" dirty="0">
                <a:latin typeface="+mn-lt"/>
              </a:rPr>
            </a:br>
            <a:r>
              <a:rPr lang="es-ES" sz="2000" dirty="0">
                <a:latin typeface="+mn-lt"/>
              </a:rPr>
              <a:t>1) </a:t>
            </a:r>
            <a:r>
              <a:rPr lang="es-ES" sz="2000" dirty="0" err="1">
                <a:latin typeface="+mn-lt"/>
              </a:rPr>
              <a:t>If</a:t>
            </a:r>
            <a:r>
              <a:rPr lang="es-ES" sz="2000" dirty="0">
                <a:latin typeface="+mn-lt"/>
              </a:rPr>
              <a:t> </a:t>
            </a:r>
            <a:r>
              <a:rPr lang="es-ES" sz="2000" dirty="0" err="1">
                <a:latin typeface="+mn-lt"/>
              </a:rPr>
              <a:t>using</a:t>
            </a:r>
            <a:r>
              <a:rPr lang="es-ES" sz="2000" dirty="0">
                <a:latin typeface="+mn-lt"/>
              </a:rPr>
              <a:t> </a:t>
            </a:r>
            <a:r>
              <a:rPr lang="es-ES" sz="2000" dirty="0" err="1">
                <a:latin typeface="+mn-lt"/>
              </a:rPr>
              <a:t>the</a:t>
            </a:r>
            <a:r>
              <a:rPr lang="es-ES" sz="2000" dirty="0">
                <a:latin typeface="+mn-lt"/>
              </a:rPr>
              <a:t> </a:t>
            </a:r>
            <a:r>
              <a:rPr lang="es-ES" sz="2000" b="1" dirty="0" err="1">
                <a:latin typeface="+mn-lt"/>
              </a:rPr>
              <a:t>connect</a:t>
            </a:r>
            <a:r>
              <a:rPr lang="es-ES" sz="2000" b="1" dirty="0">
                <a:latin typeface="+mn-lt"/>
              </a:rPr>
              <a:t>() </a:t>
            </a:r>
            <a:r>
              <a:rPr lang="es-ES" sz="2000" dirty="0" err="1">
                <a:latin typeface="+mn-lt"/>
              </a:rPr>
              <a:t>method</a:t>
            </a:r>
            <a:r>
              <a:rPr lang="es-ES" sz="2000" dirty="0">
                <a:latin typeface="+mn-lt"/>
              </a:rPr>
              <a:t>, </a:t>
            </a:r>
            <a:r>
              <a:rPr lang="es-ES" sz="2000" dirty="0" err="1">
                <a:latin typeface="+mn-lt"/>
              </a:rPr>
              <a:t>dispatch</a:t>
            </a:r>
            <a:r>
              <a:rPr lang="es-ES" sz="2000" dirty="0">
                <a:latin typeface="+mn-lt"/>
              </a:rPr>
              <a:t>() Will be a </a:t>
            </a:r>
            <a:r>
              <a:rPr lang="es-ES" sz="2000" dirty="0" err="1">
                <a:latin typeface="+mn-lt"/>
              </a:rPr>
              <a:t>prop</a:t>
            </a:r>
            <a:r>
              <a:rPr lang="es-ES" sz="2000" dirty="0">
                <a:latin typeface="+mn-lt"/>
              </a:rPr>
              <a:t> </a:t>
            </a:r>
            <a:r>
              <a:rPr lang="es-ES" sz="2000" dirty="0" err="1">
                <a:latin typeface="+mn-lt"/>
              </a:rPr>
              <a:t>of</a:t>
            </a:r>
            <a:r>
              <a:rPr lang="es-ES" sz="2000" dirty="0">
                <a:latin typeface="+mn-lt"/>
              </a:rPr>
              <a:t> </a:t>
            </a:r>
            <a:r>
              <a:rPr lang="es-ES" sz="2000" dirty="0" err="1">
                <a:latin typeface="+mn-lt"/>
              </a:rPr>
              <a:t>your</a:t>
            </a:r>
            <a:r>
              <a:rPr lang="es-ES" sz="2000" dirty="0">
                <a:latin typeface="+mn-lt"/>
              </a:rPr>
              <a:t> </a:t>
            </a:r>
            <a:r>
              <a:rPr lang="es-ES" sz="2000" dirty="0" err="1">
                <a:latin typeface="+mn-lt"/>
              </a:rPr>
              <a:t>components</a:t>
            </a:r>
            <a:r>
              <a:rPr lang="es-ES" sz="2000" dirty="0">
                <a:latin typeface="+mn-lt"/>
              </a:rPr>
              <a:t> </a:t>
            </a:r>
            <a:r>
              <a:rPr lang="es-ES" sz="2000" dirty="0" err="1">
                <a:latin typeface="+mn-lt"/>
              </a:rPr>
              <a:t>you</a:t>
            </a:r>
            <a:r>
              <a:rPr lang="es-ES" sz="2000" dirty="0">
                <a:latin typeface="+mn-lt"/>
              </a:rPr>
              <a:t> </a:t>
            </a:r>
            <a:r>
              <a:rPr lang="es-ES" sz="2000" dirty="0" err="1">
                <a:latin typeface="+mn-lt"/>
              </a:rPr>
              <a:t>passed</a:t>
            </a:r>
            <a:r>
              <a:rPr lang="es-ES" sz="2000" dirty="0">
                <a:latin typeface="+mn-lt"/>
              </a:rPr>
              <a:t> in.</a:t>
            </a:r>
            <a:br>
              <a:rPr lang="es-ES" sz="2000" dirty="0">
                <a:latin typeface="+mn-lt"/>
              </a:rPr>
            </a:br>
            <a:br>
              <a:rPr lang="es-ES" sz="2000" dirty="0">
                <a:latin typeface="+mn-lt"/>
              </a:rPr>
            </a:br>
            <a:r>
              <a:rPr lang="es-ES" sz="2000" dirty="0">
                <a:latin typeface="+mn-lt"/>
              </a:rPr>
              <a:t>2) </a:t>
            </a:r>
            <a:r>
              <a:rPr lang="es-ES" sz="2000" dirty="0" err="1">
                <a:latin typeface="+mn-lt"/>
              </a:rPr>
              <a:t>If</a:t>
            </a:r>
            <a:r>
              <a:rPr lang="es-ES" sz="2000" dirty="0">
                <a:latin typeface="+mn-lt"/>
              </a:rPr>
              <a:t> </a:t>
            </a:r>
            <a:r>
              <a:rPr lang="es-ES" sz="2000" dirty="0" err="1">
                <a:latin typeface="+mn-lt"/>
              </a:rPr>
              <a:t>using</a:t>
            </a:r>
            <a:r>
              <a:rPr lang="es-ES" sz="2000" dirty="0">
                <a:latin typeface="+mn-lt"/>
              </a:rPr>
              <a:t> </a:t>
            </a:r>
            <a:r>
              <a:rPr lang="es-ES" sz="2000" dirty="0" err="1">
                <a:latin typeface="+mn-lt"/>
              </a:rPr>
              <a:t>useSelector</a:t>
            </a:r>
            <a:r>
              <a:rPr lang="es-ES" sz="2000" dirty="0">
                <a:latin typeface="+mn-lt"/>
              </a:rPr>
              <a:t> </a:t>
            </a:r>
            <a:r>
              <a:rPr lang="es-ES" sz="2000" dirty="0" err="1">
                <a:latin typeface="+mn-lt"/>
              </a:rPr>
              <a:t>hook</a:t>
            </a:r>
            <a:r>
              <a:rPr lang="es-ES" sz="2000" dirty="0">
                <a:latin typeface="+mn-lt"/>
              </a:rPr>
              <a:t>, </a:t>
            </a:r>
            <a:r>
              <a:rPr lang="es-ES" sz="2000" dirty="0" err="1">
                <a:latin typeface="+mn-lt"/>
              </a:rPr>
              <a:t>you</a:t>
            </a:r>
            <a:r>
              <a:rPr lang="es-ES" sz="2000" dirty="0">
                <a:latin typeface="+mn-lt"/>
              </a:rPr>
              <a:t> can use </a:t>
            </a:r>
            <a:r>
              <a:rPr lang="es-ES" sz="2000" dirty="0" err="1">
                <a:latin typeface="+mn-lt"/>
              </a:rPr>
              <a:t>the</a:t>
            </a:r>
            <a:r>
              <a:rPr lang="es-ES" sz="2000" dirty="0">
                <a:latin typeface="+mn-lt"/>
              </a:rPr>
              <a:t> </a:t>
            </a:r>
            <a:r>
              <a:rPr lang="es-ES" sz="2000" dirty="0" err="1">
                <a:latin typeface="+mn-lt"/>
              </a:rPr>
              <a:t>useDispatch</a:t>
            </a:r>
            <a:r>
              <a:rPr lang="es-ES" sz="2000" dirty="0">
                <a:latin typeface="+mn-lt"/>
              </a:rPr>
              <a:t> </a:t>
            </a:r>
            <a:r>
              <a:rPr lang="es-ES" sz="2000" dirty="0" err="1">
                <a:latin typeface="+mn-lt"/>
              </a:rPr>
              <a:t>hook</a:t>
            </a:r>
            <a:r>
              <a:rPr lang="es-ES" sz="2000" dirty="0">
                <a:latin typeface="+mn-lt"/>
              </a:rPr>
              <a:t> </a:t>
            </a:r>
            <a:r>
              <a:rPr lang="es-ES" sz="2000" dirty="0" err="1">
                <a:latin typeface="+mn-lt"/>
              </a:rPr>
              <a:t>to</a:t>
            </a:r>
            <a:r>
              <a:rPr lang="es-ES" sz="2000" dirty="0">
                <a:latin typeface="+mn-lt"/>
              </a:rPr>
              <a:t> </a:t>
            </a:r>
            <a:r>
              <a:rPr lang="es-ES" sz="2000" dirty="0" err="1">
                <a:latin typeface="+mn-lt"/>
              </a:rPr>
              <a:t>get</a:t>
            </a:r>
            <a:r>
              <a:rPr lang="es-ES" sz="2000" dirty="0">
                <a:latin typeface="+mn-lt"/>
              </a:rPr>
              <a:t> </a:t>
            </a:r>
            <a:r>
              <a:rPr lang="es-ES" sz="2000" dirty="0" err="1">
                <a:latin typeface="+mn-lt"/>
              </a:rPr>
              <a:t>the</a:t>
            </a:r>
            <a:r>
              <a:rPr lang="es-ES" sz="2000" dirty="0">
                <a:latin typeface="+mn-lt"/>
              </a:rPr>
              <a:t> </a:t>
            </a:r>
            <a:r>
              <a:rPr lang="es-ES" sz="2000" dirty="0" err="1">
                <a:latin typeface="+mn-lt"/>
              </a:rPr>
              <a:t>all</a:t>
            </a:r>
            <a:r>
              <a:rPr lang="es-ES" sz="2000" dirty="0">
                <a:latin typeface="+mn-lt"/>
              </a:rPr>
              <a:t> </a:t>
            </a:r>
            <a:r>
              <a:rPr lang="es-ES" sz="2000" dirty="0" err="1">
                <a:latin typeface="+mn-lt"/>
              </a:rPr>
              <a:t>import</a:t>
            </a:r>
            <a:r>
              <a:rPr lang="es-ES" sz="2000" dirty="0">
                <a:latin typeface="+mn-lt"/>
              </a:rPr>
              <a:t> </a:t>
            </a:r>
            <a:r>
              <a:rPr lang="es-ES" sz="2000" dirty="0" err="1">
                <a:latin typeface="+mn-lt"/>
              </a:rPr>
              <a:t>dispatch</a:t>
            </a:r>
            <a:r>
              <a:rPr lang="es-ES" sz="2000" dirty="0">
                <a:latin typeface="+mn-lt"/>
              </a:rPr>
              <a:t> </a:t>
            </a:r>
            <a:r>
              <a:rPr lang="es-ES" sz="2000" dirty="0" err="1">
                <a:latin typeface="+mn-lt"/>
              </a:rPr>
              <a:t>method</a:t>
            </a:r>
            <a:r>
              <a:rPr lang="es-ES" sz="2000" dirty="0">
                <a:latin typeface="+mn-lt"/>
              </a:rPr>
              <a:t>:</a:t>
            </a:r>
            <a:br>
              <a:rPr lang="es-ES" sz="2000" dirty="0">
                <a:latin typeface="+mn-lt"/>
              </a:rPr>
            </a:br>
            <a:br>
              <a:rPr lang="es-ES" sz="2000" dirty="0">
                <a:latin typeface="+mn-lt"/>
              </a:rPr>
            </a:br>
            <a:r>
              <a:rPr lang="en-US" sz="2000" b="0" dirty="0">
                <a:solidFill>
                  <a:srgbClr val="FF79C6"/>
                </a:solidFill>
                <a:effectLst/>
                <a:latin typeface="Consolas" panose="020B0609020204030204" pitchFamily="49" charset="0"/>
              </a:rPr>
              <a:t>import</a:t>
            </a:r>
            <a:r>
              <a:rPr lang="en-US" sz="2000" b="0" dirty="0">
                <a:solidFill>
                  <a:srgbClr val="F8F8F2"/>
                </a:solidFill>
                <a:effectLst/>
                <a:latin typeface="Consolas" panose="020B0609020204030204" pitchFamily="49" charset="0"/>
              </a:rPr>
              <a:t> { </a:t>
            </a:r>
            <a:r>
              <a:rPr lang="en-US" sz="2000" b="0" dirty="0" err="1">
                <a:solidFill>
                  <a:srgbClr val="F8F8F2"/>
                </a:solidFill>
                <a:effectLst/>
                <a:latin typeface="Consolas" panose="020B0609020204030204" pitchFamily="49" charset="0"/>
              </a:rPr>
              <a:t>useDispatch</a:t>
            </a:r>
            <a:r>
              <a:rPr lang="en-US" sz="2000" b="0" dirty="0">
                <a:solidFill>
                  <a:srgbClr val="F8F8F2"/>
                </a:solidFill>
                <a:effectLst/>
                <a:latin typeface="Consolas" panose="020B0609020204030204" pitchFamily="49" charset="0"/>
              </a:rPr>
              <a:t>} </a:t>
            </a:r>
            <a:r>
              <a:rPr lang="en-US" sz="2000" b="0" dirty="0">
                <a:solidFill>
                  <a:srgbClr val="FF79C6"/>
                </a:solidFill>
                <a:effectLst/>
                <a:latin typeface="Consolas" panose="020B0609020204030204" pitchFamily="49" charset="0"/>
              </a:rPr>
              <a:t>from</a:t>
            </a:r>
            <a:r>
              <a:rPr lang="en-US" sz="2000" b="0" dirty="0">
                <a:solidFill>
                  <a:srgbClr val="F8F8F2"/>
                </a:solidFill>
                <a:effectLst/>
                <a:latin typeface="Consolas" panose="020B0609020204030204" pitchFamily="49" charset="0"/>
              </a:rPr>
              <a:t> </a:t>
            </a:r>
            <a:r>
              <a:rPr lang="en-US" sz="2000" b="0" dirty="0">
                <a:solidFill>
                  <a:srgbClr val="E9F284"/>
                </a:solidFill>
                <a:effectLst/>
                <a:latin typeface="Consolas" panose="020B0609020204030204" pitchFamily="49" charset="0"/>
              </a:rPr>
              <a:t>"</a:t>
            </a:r>
            <a:r>
              <a:rPr lang="en-US" sz="2000" b="0" dirty="0">
                <a:solidFill>
                  <a:srgbClr val="F1FA8C"/>
                </a:solidFill>
                <a:effectLst/>
                <a:latin typeface="Consolas" panose="020B0609020204030204" pitchFamily="49" charset="0"/>
              </a:rPr>
              <a:t>react-redux</a:t>
            </a:r>
            <a:r>
              <a:rPr lang="en-US" sz="2000" b="0" dirty="0">
                <a:solidFill>
                  <a:srgbClr val="E9F284"/>
                </a:solidFill>
                <a:effectLst/>
                <a:latin typeface="Consolas" panose="020B0609020204030204" pitchFamily="49" charset="0"/>
              </a:rPr>
              <a:t>"</a:t>
            </a:r>
            <a:r>
              <a:rPr lang="en-US" sz="2000" b="0" dirty="0">
                <a:solidFill>
                  <a:srgbClr val="F8F8F2"/>
                </a:solidFill>
                <a:effectLst/>
                <a:latin typeface="Consolas" panose="020B0609020204030204" pitchFamily="49" charset="0"/>
              </a:rPr>
              <a:t>;</a:t>
            </a:r>
            <a:br>
              <a:rPr lang="es-ES" sz="2000" dirty="0">
                <a:latin typeface="+mn-lt"/>
              </a:rPr>
            </a:br>
            <a:r>
              <a:rPr lang="es-ES" sz="2000" b="0" dirty="0" err="1">
                <a:solidFill>
                  <a:srgbClr val="FF79C6"/>
                </a:solidFill>
                <a:effectLst/>
                <a:latin typeface="Consolas" panose="020B0609020204030204" pitchFamily="49" charset="0"/>
              </a:rPr>
              <a:t>const</a:t>
            </a:r>
            <a:r>
              <a:rPr lang="es-ES" sz="2000" b="0" dirty="0">
                <a:solidFill>
                  <a:srgbClr val="F8F8F2"/>
                </a:solidFill>
                <a:effectLst/>
                <a:latin typeface="Consolas" panose="020B0609020204030204" pitchFamily="49" charset="0"/>
              </a:rPr>
              <a:t> </a:t>
            </a:r>
            <a:r>
              <a:rPr lang="es-ES" sz="2000" b="0" dirty="0" err="1">
                <a:solidFill>
                  <a:srgbClr val="50FA7B"/>
                </a:solidFill>
                <a:effectLst/>
                <a:latin typeface="Consolas" panose="020B0609020204030204" pitchFamily="49" charset="0"/>
              </a:rPr>
              <a:t>dispatch</a:t>
            </a:r>
            <a:r>
              <a:rPr lang="es-ES" sz="2000" b="0" dirty="0">
                <a:solidFill>
                  <a:srgbClr val="F8F8F2"/>
                </a:solidFill>
                <a:effectLst/>
                <a:latin typeface="Consolas" panose="020B0609020204030204" pitchFamily="49" charset="0"/>
              </a:rPr>
              <a:t> </a:t>
            </a:r>
            <a:r>
              <a:rPr lang="es-ES" sz="2000" b="0" dirty="0">
                <a:solidFill>
                  <a:srgbClr val="FF79C6"/>
                </a:solidFill>
                <a:effectLst/>
                <a:latin typeface="Consolas" panose="020B0609020204030204" pitchFamily="49" charset="0"/>
              </a:rPr>
              <a:t>=</a:t>
            </a:r>
            <a:r>
              <a:rPr lang="es-ES" sz="2000" b="0" dirty="0">
                <a:solidFill>
                  <a:srgbClr val="F8F8F2"/>
                </a:solidFill>
                <a:effectLst/>
                <a:latin typeface="Consolas" panose="020B0609020204030204" pitchFamily="49" charset="0"/>
              </a:rPr>
              <a:t> </a:t>
            </a:r>
            <a:r>
              <a:rPr lang="es-ES" sz="2000" b="0" dirty="0" err="1">
                <a:solidFill>
                  <a:srgbClr val="50FA7B"/>
                </a:solidFill>
                <a:effectLst/>
                <a:latin typeface="Consolas" panose="020B0609020204030204" pitchFamily="49" charset="0"/>
              </a:rPr>
              <a:t>useDispatch</a:t>
            </a:r>
            <a:r>
              <a:rPr lang="es-ES" sz="2000" b="0" dirty="0">
                <a:solidFill>
                  <a:srgbClr val="F8F8F2"/>
                </a:solidFill>
                <a:effectLst/>
                <a:latin typeface="Consolas" panose="020B0609020204030204" pitchFamily="49" charset="0"/>
              </a:rPr>
              <a:t>();</a:t>
            </a:r>
            <a:br>
              <a:rPr lang="es-ES" sz="1600" b="0" dirty="0">
                <a:solidFill>
                  <a:srgbClr val="F8F8F2"/>
                </a:solidFill>
                <a:effectLst/>
                <a:latin typeface="Consolas" panose="020B0609020204030204" pitchFamily="49" charset="0"/>
              </a:rPr>
            </a:br>
            <a:br>
              <a:rPr lang="es-ES" sz="2200" dirty="0">
                <a:latin typeface="+mn-lt"/>
              </a:rPr>
            </a:br>
            <a:br>
              <a:rPr lang="en-US" sz="3100" b="0" dirty="0">
                <a:solidFill>
                  <a:srgbClr val="F8F8F2"/>
                </a:solidFill>
                <a:effectLst/>
                <a:latin typeface="Consolas" panose="020B0609020204030204" pitchFamily="49" charset="0"/>
              </a:rPr>
            </a:br>
            <a:br>
              <a:rPr lang="es-ES" sz="2800" dirty="0">
                <a:latin typeface="+mn-lt"/>
              </a:rPr>
            </a:br>
            <a:br>
              <a:rPr lang="es-ES" sz="2800" dirty="0">
                <a:latin typeface="+mn-lt"/>
              </a:rPr>
            </a:br>
            <a:br>
              <a:rPr lang="es-ES" sz="2800" b="0" dirty="0">
                <a:effectLst/>
                <a:latin typeface="+mn-lt"/>
              </a:rPr>
            </a:br>
            <a:endParaRPr lang="en-US" sz="2800"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11</a:t>
            </a:fld>
            <a:endParaRPr lang="en-US"/>
          </a:p>
        </p:txBody>
      </p:sp>
    </p:spTree>
    <p:extLst>
      <p:ext uri="{BB962C8B-B14F-4D97-AF65-F5344CB8AC3E}">
        <p14:creationId xmlns:p14="http://schemas.microsoft.com/office/powerpoint/2010/main" val="271644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4"/>
            <a:ext cx="8385048" cy="4746001"/>
          </a:xfrm>
        </p:spPr>
        <p:txBody>
          <a:bodyPr>
            <a:normAutofit fontScale="90000"/>
          </a:bodyPr>
          <a:lstStyle/>
          <a:p>
            <a:r>
              <a:rPr lang="en-US" sz="2800" b="1" dirty="0">
                <a:latin typeface="+mn-lt"/>
              </a:rPr>
              <a:t>Redux </a:t>
            </a:r>
            <a:r>
              <a:rPr lang="en-US" sz="2800" b="1" dirty="0" err="1">
                <a:latin typeface="+mn-lt"/>
              </a:rPr>
              <a:t>Thunk</a:t>
            </a:r>
            <a:br>
              <a:rPr lang="en-US" sz="2800" dirty="0">
                <a:latin typeface="+mn-lt"/>
              </a:rPr>
            </a:br>
            <a:br>
              <a:rPr lang="en-US" sz="2800" dirty="0">
                <a:latin typeface="+mn-lt"/>
              </a:rPr>
            </a:br>
            <a:r>
              <a:rPr lang="en-US" sz="2800" u="sng" dirty="0">
                <a:latin typeface="+mn-lt"/>
              </a:rPr>
              <a:t>What is a </a:t>
            </a:r>
            <a:r>
              <a:rPr lang="en-US" sz="2800" u="sng" dirty="0" err="1">
                <a:latin typeface="+mn-lt"/>
              </a:rPr>
              <a:t>thunk</a:t>
            </a:r>
            <a:r>
              <a:rPr lang="en-US" sz="2800" u="sng" dirty="0">
                <a:latin typeface="+mn-lt"/>
              </a:rPr>
              <a:t>?</a:t>
            </a:r>
            <a:br>
              <a:rPr lang="en-US" sz="2800" u="sng" dirty="0">
                <a:latin typeface="+mn-lt"/>
              </a:rPr>
            </a:br>
            <a:br>
              <a:rPr lang="en-US" sz="2800" dirty="0">
                <a:latin typeface="+mn-lt"/>
              </a:rPr>
            </a:br>
            <a:r>
              <a:rPr lang="en-US" sz="2800" dirty="0">
                <a:latin typeface="+mn-lt"/>
              </a:rPr>
              <a:t>Redux is a strict design pattern in which Actions must return an object with a type</a:t>
            </a:r>
            <a:br>
              <a:rPr lang="en-US" sz="2800" dirty="0">
                <a:latin typeface="+mn-lt"/>
              </a:rPr>
            </a:br>
            <a:br>
              <a:rPr lang="en-US" sz="2800" dirty="0">
                <a:latin typeface="+mn-lt"/>
              </a:rPr>
            </a:br>
            <a:r>
              <a:rPr lang="en-US" b="0" dirty="0">
                <a:solidFill>
                  <a:srgbClr val="FF79C6"/>
                </a:solidFill>
                <a:effectLst/>
                <a:latin typeface="Consolas" panose="020B0609020204030204" pitchFamily="49" charset="0"/>
              </a:rPr>
              <a:t>export</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const</a:t>
            </a:r>
            <a:r>
              <a:rPr lang="en-US" b="0" dirty="0">
                <a:solidFill>
                  <a:srgbClr val="F8F8F2"/>
                </a:solidFill>
                <a:effectLst/>
                <a:latin typeface="Consolas" panose="020B0609020204030204" pitchFamily="49" charset="0"/>
              </a:rPr>
              <a:t> </a:t>
            </a:r>
            <a:r>
              <a:rPr lang="en-US" b="0" dirty="0" err="1">
                <a:solidFill>
                  <a:srgbClr val="50FA7B"/>
                </a:solidFill>
                <a:effectLst/>
                <a:latin typeface="Consolas" panose="020B0609020204030204" pitchFamily="49" charset="0"/>
              </a:rPr>
              <a:t>removeExpense</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id</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=&gt;</a:t>
            </a:r>
            <a:r>
              <a:rPr lang="en-US" b="0" dirty="0">
                <a:solidFill>
                  <a:srgbClr val="F8F8F2"/>
                </a:solidFill>
                <a:effectLst/>
                <a:latin typeface="Consolas" panose="020B0609020204030204" pitchFamily="49" charset="0"/>
              </a:rPr>
              <a:t> {</a:t>
            </a:r>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return</a:t>
            </a:r>
            <a:r>
              <a:rPr lang="en-US" b="0" dirty="0">
                <a:solidFill>
                  <a:srgbClr val="F8F8F2"/>
                </a:solidFill>
                <a:effectLst/>
                <a:latin typeface="Consolas" panose="020B0609020204030204" pitchFamily="49" charset="0"/>
              </a:rPr>
              <a:t> {</a:t>
            </a:r>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        type</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E9F284"/>
                </a:solidFill>
                <a:effectLst/>
                <a:latin typeface="Consolas" panose="020B0609020204030204" pitchFamily="49" charset="0"/>
              </a:rPr>
              <a:t>"</a:t>
            </a:r>
            <a:r>
              <a:rPr lang="en-US" b="0" dirty="0">
                <a:solidFill>
                  <a:srgbClr val="F1FA8C"/>
                </a:solidFill>
                <a:effectLst/>
                <a:latin typeface="Consolas" panose="020B0609020204030204" pitchFamily="49" charset="0"/>
              </a:rPr>
              <a:t>REMOVE_EXPENSE</a:t>
            </a:r>
            <a:r>
              <a:rPr lang="en-US" b="0" dirty="0">
                <a:solidFill>
                  <a:srgbClr val="E9F284"/>
                </a:solidFill>
                <a:effectLst/>
                <a:latin typeface="Consolas" panose="020B0609020204030204" pitchFamily="49" charset="0"/>
              </a:rPr>
              <a:t>"</a:t>
            </a:r>
            <a:r>
              <a:rPr lang="en-US" b="0" dirty="0">
                <a:solidFill>
                  <a:srgbClr val="F8F8F2"/>
                </a:solidFill>
                <a:effectLst/>
                <a:latin typeface="Consolas" panose="020B0609020204030204" pitchFamily="49" charset="0"/>
              </a:rPr>
              <a:t>,</a:t>
            </a:r>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        id,</a:t>
            </a:r>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    };</a:t>
            </a:r>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a:t>
            </a:r>
            <a:br>
              <a:rPr lang="en-US" sz="2000" b="0" dirty="0">
                <a:solidFill>
                  <a:srgbClr val="F8F8F2"/>
                </a:solidFill>
                <a:effectLst/>
                <a:latin typeface="Consolas" panose="020B0609020204030204" pitchFamily="49" charset="0"/>
              </a:rPr>
            </a:br>
            <a:endParaRPr lang="en-US" sz="2800"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12</a:t>
            </a:fld>
            <a:endParaRPr lang="en-US"/>
          </a:p>
        </p:txBody>
      </p:sp>
    </p:spTree>
    <p:extLst>
      <p:ext uri="{BB962C8B-B14F-4D97-AF65-F5344CB8AC3E}">
        <p14:creationId xmlns:p14="http://schemas.microsoft.com/office/powerpoint/2010/main" val="282941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4"/>
            <a:ext cx="8385048" cy="4746001"/>
          </a:xfrm>
        </p:spPr>
        <p:txBody>
          <a:bodyPr>
            <a:normAutofit fontScale="90000"/>
          </a:bodyPr>
          <a:lstStyle/>
          <a:p>
            <a:r>
              <a:rPr lang="en-US" sz="2800" b="1" dirty="0">
                <a:latin typeface="+mn-lt"/>
              </a:rPr>
              <a:t>Redux </a:t>
            </a:r>
            <a:r>
              <a:rPr lang="en-US" sz="2800" b="1" dirty="0" err="1">
                <a:latin typeface="+mn-lt"/>
              </a:rPr>
              <a:t>Thunk</a:t>
            </a:r>
            <a:br>
              <a:rPr lang="en-US" sz="2800" dirty="0">
                <a:latin typeface="+mn-lt"/>
              </a:rPr>
            </a:br>
            <a:br>
              <a:rPr lang="en-US" sz="2800" dirty="0">
                <a:latin typeface="+mn-lt"/>
              </a:rPr>
            </a:br>
            <a:r>
              <a:rPr lang="en-US" sz="2800" dirty="0">
                <a:latin typeface="+mn-lt"/>
              </a:rPr>
              <a:t>Simply put, a </a:t>
            </a:r>
            <a:r>
              <a:rPr lang="en-US" sz="2800" b="1" dirty="0" err="1">
                <a:latin typeface="+mn-lt"/>
              </a:rPr>
              <a:t>thunk</a:t>
            </a:r>
            <a:r>
              <a:rPr lang="en-US" sz="2800" dirty="0">
                <a:latin typeface="+mn-lt"/>
              </a:rPr>
              <a:t> is the possibility of returning a function instead of an object with a type.</a:t>
            </a:r>
            <a:br>
              <a:rPr lang="en-US" sz="2800" dirty="0">
                <a:latin typeface="+mn-lt"/>
              </a:rPr>
            </a:br>
            <a:br>
              <a:rPr lang="en-US" sz="2800" dirty="0">
                <a:latin typeface="+mn-lt"/>
              </a:rPr>
            </a:br>
            <a:r>
              <a:rPr lang="en-US" sz="2800" dirty="0">
                <a:latin typeface="+mn-lt"/>
              </a:rPr>
              <a:t>It’s a simple as that.</a:t>
            </a:r>
            <a:br>
              <a:rPr lang="en-US" sz="2800" dirty="0">
                <a:latin typeface="+mn-lt"/>
              </a:rPr>
            </a:br>
            <a:br>
              <a:rPr lang="en-US" sz="2800" dirty="0">
                <a:latin typeface="+mn-lt"/>
              </a:rPr>
            </a:br>
            <a:r>
              <a:rPr lang="en-US" sz="2800" u="sng" dirty="0">
                <a:latin typeface="+mn-lt"/>
              </a:rPr>
              <a:t>Why?</a:t>
            </a:r>
            <a:br>
              <a:rPr lang="en-US" sz="2800" dirty="0">
                <a:latin typeface="+mn-lt"/>
              </a:rPr>
            </a:br>
            <a:br>
              <a:rPr lang="en-US" sz="2800" dirty="0">
                <a:latin typeface="+mn-lt"/>
              </a:rPr>
            </a:br>
            <a:r>
              <a:rPr lang="en-US" sz="2800" dirty="0">
                <a:latin typeface="+mn-lt"/>
              </a:rPr>
              <a:t>Say you want to do an asynchronous call to get some data then dispatch() that data into your state (reducer)</a:t>
            </a:r>
            <a:br>
              <a:rPr lang="en-US" sz="2000" b="0" dirty="0">
                <a:solidFill>
                  <a:srgbClr val="F8F8F2"/>
                </a:solidFill>
                <a:effectLst/>
                <a:latin typeface="Consolas" panose="020B0609020204030204" pitchFamily="49" charset="0"/>
              </a:rPr>
            </a:br>
            <a:endParaRPr lang="en-US" sz="2800"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13</a:t>
            </a:fld>
            <a:endParaRPr lang="en-US"/>
          </a:p>
        </p:txBody>
      </p:sp>
    </p:spTree>
    <p:extLst>
      <p:ext uri="{BB962C8B-B14F-4D97-AF65-F5344CB8AC3E}">
        <p14:creationId xmlns:p14="http://schemas.microsoft.com/office/powerpoint/2010/main" val="56418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4"/>
            <a:ext cx="8385048" cy="4746001"/>
          </a:xfrm>
        </p:spPr>
        <p:txBody>
          <a:bodyPr>
            <a:normAutofit/>
          </a:bodyPr>
          <a:lstStyle/>
          <a:p>
            <a:r>
              <a:rPr lang="en-US" sz="2800" b="1" dirty="0">
                <a:latin typeface="+mn-lt"/>
              </a:rPr>
              <a:t>Redux </a:t>
            </a:r>
            <a:r>
              <a:rPr lang="en-US" sz="2800" b="1" dirty="0" err="1">
                <a:latin typeface="+mn-lt"/>
              </a:rPr>
              <a:t>Thunk</a:t>
            </a:r>
            <a:br>
              <a:rPr lang="en-US" sz="2800" dirty="0">
                <a:latin typeface="+mn-lt"/>
              </a:rPr>
            </a:br>
            <a:r>
              <a:rPr lang="en-US" sz="1800" dirty="0">
                <a:latin typeface="+mn-lt"/>
              </a:rPr>
              <a:t>So now instead of returning an object, we can return a function that calls an API and passes that payload into the dispatch</a:t>
            </a:r>
            <a:br>
              <a:rPr lang="en-US" sz="1800" dirty="0">
                <a:latin typeface="+mn-lt"/>
              </a:rPr>
            </a:br>
            <a:br>
              <a:rPr lang="en-US" sz="1800" dirty="0">
                <a:latin typeface="+mn-lt"/>
              </a:rPr>
            </a:br>
            <a:br>
              <a:rPr lang="en-US" sz="2000" b="0" dirty="0">
                <a:solidFill>
                  <a:srgbClr val="F8F8F2"/>
                </a:solidFill>
                <a:effectLst/>
                <a:latin typeface="Consolas" panose="020B0609020204030204" pitchFamily="49" charset="0"/>
              </a:rPr>
            </a:br>
            <a:endParaRPr lang="en-US" sz="2800"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14</a:t>
            </a:fld>
            <a:endParaRPr lang="en-US"/>
          </a:p>
        </p:txBody>
      </p:sp>
      <p:pic>
        <p:nvPicPr>
          <p:cNvPr id="6" name="Picture 5">
            <a:extLst>
              <a:ext uri="{FF2B5EF4-FFF2-40B4-BE49-F238E27FC236}">
                <a16:creationId xmlns:a16="http://schemas.microsoft.com/office/drawing/2014/main" id="{1A402F67-B4BF-4DFC-9F99-6DB70986E036}"/>
              </a:ext>
            </a:extLst>
          </p:cNvPr>
          <p:cNvPicPr>
            <a:picLocks noChangeAspect="1"/>
          </p:cNvPicPr>
          <p:nvPr/>
        </p:nvPicPr>
        <p:blipFill>
          <a:blip r:embed="rId3"/>
          <a:stretch>
            <a:fillRect/>
          </a:stretch>
        </p:blipFill>
        <p:spPr>
          <a:xfrm>
            <a:off x="361841" y="1228725"/>
            <a:ext cx="4810125" cy="3914775"/>
          </a:xfrm>
          <a:prstGeom prst="rect">
            <a:avLst/>
          </a:prstGeom>
        </p:spPr>
      </p:pic>
    </p:spTree>
    <p:extLst>
      <p:ext uri="{BB962C8B-B14F-4D97-AF65-F5344CB8AC3E}">
        <p14:creationId xmlns:p14="http://schemas.microsoft.com/office/powerpoint/2010/main" val="217159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4"/>
            <a:ext cx="8385048" cy="4746001"/>
          </a:xfrm>
        </p:spPr>
        <p:txBody>
          <a:bodyPr>
            <a:normAutofit/>
          </a:bodyPr>
          <a:lstStyle/>
          <a:p>
            <a:r>
              <a:rPr lang="en-US" sz="2800" b="1" dirty="0">
                <a:latin typeface="+mn-lt"/>
              </a:rPr>
              <a:t>Redux Sagas</a:t>
            </a:r>
            <a:br>
              <a:rPr lang="en-US" sz="2800" b="1" dirty="0">
                <a:latin typeface="+mn-lt"/>
              </a:rPr>
            </a:br>
            <a:r>
              <a:rPr lang="en-US" sz="1800" b="1" dirty="0">
                <a:latin typeface="+mn-lt"/>
              </a:rPr>
              <a:t>redux-sagas </a:t>
            </a:r>
            <a:r>
              <a:rPr lang="en-US" sz="1800" dirty="0">
                <a:latin typeface="+mn-lt"/>
              </a:rPr>
              <a:t>give lets you dispatch() actions in an asynchronous way using the </a:t>
            </a:r>
            <a:r>
              <a:rPr lang="en-US" sz="1800" b="1" dirty="0">
                <a:latin typeface="+mn-lt"/>
              </a:rPr>
              <a:t>yield put, yield call, yield </a:t>
            </a:r>
            <a:r>
              <a:rPr lang="en-US" sz="1800" b="1" dirty="0" err="1">
                <a:latin typeface="+mn-lt"/>
              </a:rPr>
              <a:t>takeLatest</a:t>
            </a:r>
            <a:r>
              <a:rPr lang="en-US" sz="1800" b="1" dirty="0">
                <a:latin typeface="+mn-lt"/>
              </a:rPr>
              <a:t> </a:t>
            </a:r>
            <a:r>
              <a:rPr lang="en-US" sz="1800" dirty="0">
                <a:latin typeface="+mn-lt"/>
              </a:rPr>
              <a:t>methods, INSTEAD of using </a:t>
            </a:r>
            <a:r>
              <a:rPr lang="en-US" sz="1800" dirty="0" err="1">
                <a:latin typeface="+mn-lt"/>
              </a:rPr>
              <a:t>thunks</a:t>
            </a:r>
            <a:r>
              <a:rPr lang="en-US" sz="1800" dirty="0">
                <a:latin typeface="+mn-lt"/>
              </a:rPr>
              <a:t> callback methods. Yield put replaces the dispatch()</a:t>
            </a:r>
            <a:br>
              <a:rPr lang="en-US" sz="2800" dirty="0">
                <a:latin typeface="+mn-lt"/>
              </a:rPr>
            </a:br>
            <a:br>
              <a:rPr lang="en-US" sz="2800" dirty="0">
                <a:latin typeface="+mn-lt"/>
              </a:rPr>
            </a:br>
            <a:br>
              <a:rPr lang="en-US" sz="1800" dirty="0">
                <a:latin typeface="+mn-lt"/>
              </a:rPr>
            </a:br>
            <a:br>
              <a:rPr lang="en-US" sz="1800" dirty="0">
                <a:latin typeface="+mn-lt"/>
              </a:rPr>
            </a:br>
            <a:br>
              <a:rPr lang="en-US" sz="2000" b="0" dirty="0">
                <a:solidFill>
                  <a:srgbClr val="F8F8F2"/>
                </a:solidFill>
                <a:effectLst/>
                <a:latin typeface="Consolas" panose="020B0609020204030204" pitchFamily="49" charset="0"/>
              </a:rPr>
            </a:br>
            <a:endParaRPr lang="en-US" sz="2800"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15</a:t>
            </a:fld>
            <a:endParaRPr lang="en-US"/>
          </a:p>
        </p:txBody>
      </p:sp>
      <p:pic>
        <p:nvPicPr>
          <p:cNvPr id="7" name="Picture 6">
            <a:extLst>
              <a:ext uri="{FF2B5EF4-FFF2-40B4-BE49-F238E27FC236}">
                <a16:creationId xmlns:a16="http://schemas.microsoft.com/office/drawing/2014/main" id="{B5002637-8355-4C83-A2DC-EFD87FE6A9E8}"/>
              </a:ext>
            </a:extLst>
          </p:cNvPr>
          <p:cNvPicPr>
            <a:picLocks noChangeAspect="1"/>
          </p:cNvPicPr>
          <p:nvPr/>
        </p:nvPicPr>
        <p:blipFill>
          <a:blip r:embed="rId3"/>
          <a:stretch>
            <a:fillRect/>
          </a:stretch>
        </p:blipFill>
        <p:spPr>
          <a:xfrm>
            <a:off x="384048" y="1698172"/>
            <a:ext cx="6647581" cy="2600540"/>
          </a:xfrm>
          <a:prstGeom prst="rect">
            <a:avLst/>
          </a:prstGeom>
        </p:spPr>
      </p:pic>
    </p:spTree>
    <p:extLst>
      <p:ext uri="{BB962C8B-B14F-4D97-AF65-F5344CB8AC3E}">
        <p14:creationId xmlns:p14="http://schemas.microsoft.com/office/powerpoint/2010/main" val="2502364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4"/>
            <a:ext cx="8385048" cy="4746001"/>
          </a:xfrm>
        </p:spPr>
        <p:txBody>
          <a:bodyPr>
            <a:normAutofit/>
          </a:bodyPr>
          <a:lstStyle/>
          <a:p>
            <a:r>
              <a:rPr lang="en-US" sz="2800" b="1" dirty="0">
                <a:latin typeface="+mn-lt"/>
              </a:rPr>
              <a:t>Redux Sagas vs Redux </a:t>
            </a:r>
            <a:r>
              <a:rPr lang="en-US" sz="2800" b="1" dirty="0" err="1">
                <a:latin typeface="+mn-lt"/>
              </a:rPr>
              <a:t>Thunks</a:t>
            </a:r>
            <a:br>
              <a:rPr lang="en-US" sz="2800" b="1" dirty="0">
                <a:latin typeface="+mn-lt"/>
              </a:rPr>
            </a:br>
            <a:r>
              <a:rPr lang="en-US" sz="1800" dirty="0">
                <a:latin typeface="+mn-lt"/>
              </a:rPr>
              <a:t>It is difficult to explain all the benefits of both here and to explain all the tools of Redux-sagas without getting heavy in syntax. </a:t>
            </a:r>
            <a:br>
              <a:rPr lang="en-US" sz="1800" dirty="0">
                <a:latin typeface="+mn-lt"/>
              </a:rPr>
            </a:br>
            <a:r>
              <a:rPr lang="en-US" sz="1800" dirty="0">
                <a:latin typeface="+mn-lt"/>
              </a:rPr>
              <a:t>In short for smaller apps use Redux-</a:t>
            </a:r>
            <a:r>
              <a:rPr lang="en-US" sz="1800" dirty="0" err="1">
                <a:latin typeface="+mn-lt"/>
              </a:rPr>
              <a:t>Thunks</a:t>
            </a:r>
            <a:r>
              <a:rPr lang="en-US" sz="1800" dirty="0">
                <a:latin typeface="+mn-lt"/>
              </a:rPr>
              <a:t>, for larger apps use Redux-Sagas</a:t>
            </a:r>
            <a:br>
              <a:rPr lang="en-US" sz="2800" dirty="0">
                <a:latin typeface="+mn-lt"/>
              </a:rPr>
            </a:br>
            <a:br>
              <a:rPr lang="en-US" sz="2800" dirty="0">
                <a:latin typeface="+mn-lt"/>
              </a:rPr>
            </a:br>
            <a:br>
              <a:rPr lang="en-US" sz="1800" dirty="0">
                <a:latin typeface="+mn-lt"/>
              </a:rPr>
            </a:br>
            <a:br>
              <a:rPr lang="en-US" sz="1800" dirty="0">
                <a:latin typeface="+mn-lt"/>
              </a:rPr>
            </a:br>
            <a:br>
              <a:rPr lang="en-US" sz="2000" b="0" dirty="0">
                <a:solidFill>
                  <a:srgbClr val="F8F8F2"/>
                </a:solidFill>
                <a:effectLst/>
                <a:latin typeface="Consolas" panose="020B0609020204030204" pitchFamily="49" charset="0"/>
              </a:rPr>
            </a:br>
            <a:endParaRPr lang="en-US" sz="2800"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16</a:t>
            </a:fld>
            <a:endParaRPr lang="en-US"/>
          </a:p>
        </p:txBody>
      </p:sp>
      <p:pic>
        <p:nvPicPr>
          <p:cNvPr id="6" name="Picture 5">
            <a:extLst>
              <a:ext uri="{FF2B5EF4-FFF2-40B4-BE49-F238E27FC236}">
                <a16:creationId xmlns:a16="http://schemas.microsoft.com/office/drawing/2014/main" id="{4834B87F-BA75-465D-9768-2BEE06267A2A}"/>
              </a:ext>
            </a:extLst>
          </p:cNvPr>
          <p:cNvPicPr>
            <a:picLocks noChangeAspect="1"/>
          </p:cNvPicPr>
          <p:nvPr/>
        </p:nvPicPr>
        <p:blipFill>
          <a:blip r:embed="rId3"/>
          <a:stretch>
            <a:fillRect/>
          </a:stretch>
        </p:blipFill>
        <p:spPr>
          <a:xfrm>
            <a:off x="0" y="1816123"/>
            <a:ext cx="9144000" cy="3327377"/>
          </a:xfrm>
          <a:prstGeom prst="rect">
            <a:avLst/>
          </a:prstGeom>
        </p:spPr>
      </p:pic>
    </p:spTree>
    <p:extLst>
      <p:ext uri="{BB962C8B-B14F-4D97-AF65-F5344CB8AC3E}">
        <p14:creationId xmlns:p14="http://schemas.microsoft.com/office/powerpoint/2010/main" val="244410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17</a:t>
            </a:fld>
            <a:endParaRPr lang="en-US"/>
          </a:p>
        </p:txBody>
      </p:sp>
      <p:sp>
        <p:nvSpPr>
          <p:cNvPr id="8" name="Rounded Rectangle 12">
            <a:extLst>
              <a:ext uri="{FF2B5EF4-FFF2-40B4-BE49-F238E27FC236}">
                <a16:creationId xmlns:a16="http://schemas.microsoft.com/office/drawing/2014/main" id="{5CDCC76C-FD02-48A3-830F-495907DEBABD}"/>
              </a:ext>
            </a:extLst>
          </p:cNvPr>
          <p:cNvSpPr/>
          <p:nvPr/>
        </p:nvSpPr>
        <p:spPr>
          <a:xfrm>
            <a:off x="371856" y="275771"/>
            <a:ext cx="8385048" cy="421639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9" name="TextBox 8">
            <a:extLst>
              <a:ext uri="{FF2B5EF4-FFF2-40B4-BE49-F238E27FC236}">
                <a16:creationId xmlns:a16="http://schemas.microsoft.com/office/drawing/2014/main" id="{057C27D5-A2A0-445C-93CB-E93D57D644F8}"/>
              </a:ext>
            </a:extLst>
          </p:cNvPr>
          <p:cNvSpPr txBox="1"/>
          <p:nvPr/>
        </p:nvSpPr>
        <p:spPr>
          <a:xfrm>
            <a:off x="515257" y="1706861"/>
            <a:ext cx="7639403" cy="1354217"/>
          </a:xfrm>
          <a:prstGeom prst="rect">
            <a:avLst/>
          </a:prstGeom>
        </p:spPr>
        <p:txBody>
          <a:bodyPr wrap="square" lIns="0" tIns="0" rIns="0" bIns="0" rtlCol="0">
            <a:spAutoFit/>
          </a:bodyPr>
          <a:lstStyle/>
          <a:p>
            <a:pPr algn="ctr"/>
            <a:r>
              <a:rPr lang="en-GB" sz="4400" dirty="0"/>
              <a:t>NEWS FLASH!!!!</a:t>
            </a:r>
          </a:p>
          <a:p>
            <a:pPr algn="ctr"/>
            <a:r>
              <a:rPr lang="en-GB" sz="4400" dirty="0"/>
              <a:t>USE REACT-TOOLKIT!!!!</a:t>
            </a:r>
            <a:endParaRPr lang="en-ES" sz="4400" dirty="0"/>
          </a:p>
        </p:txBody>
      </p:sp>
    </p:spTree>
    <p:extLst>
      <p:ext uri="{BB962C8B-B14F-4D97-AF65-F5344CB8AC3E}">
        <p14:creationId xmlns:p14="http://schemas.microsoft.com/office/powerpoint/2010/main" val="3072980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18</a:t>
            </a:fld>
            <a:endParaRPr lang="en-US"/>
          </a:p>
        </p:txBody>
      </p:sp>
      <p:sp>
        <p:nvSpPr>
          <p:cNvPr id="9" name="TextBox 8">
            <a:extLst>
              <a:ext uri="{FF2B5EF4-FFF2-40B4-BE49-F238E27FC236}">
                <a16:creationId xmlns:a16="http://schemas.microsoft.com/office/drawing/2014/main" id="{057C27D5-A2A0-445C-93CB-E93D57D644F8}"/>
              </a:ext>
            </a:extLst>
          </p:cNvPr>
          <p:cNvSpPr txBox="1"/>
          <p:nvPr/>
        </p:nvSpPr>
        <p:spPr>
          <a:xfrm>
            <a:off x="384048" y="267514"/>
            <a:ext cx="7639403" cy="4154984"/>
          </a:xfrm>
          <a:prstGeom prst="rect">
            <a:avLst/>
          </a:prstGeom>
        </p:spPr>
        <p:txBody>
          <a:bodyPr wrap="square" lIns="0" tIns="0" rIns="0" bIns="0" rtlCol="0">
            <a:spAutoFit/>
          </a:bodyPr>
          <a:lstStyle/>
          <a:p>
            <a:pPr algn="l"/>
            <a:r>
              <a:rPr lang="en-US" b="1" dirty="0">
                <a:solidFill>
                  <a:schemeClr val="bg2"/>
                </a:solidFill>
              </a:rPr>
              <a:t>What is Redux-toolkit?</a:t>
            </a:r>
          </a:p>
          <a:p>
            <a:pPr algn="l"/>
            <a:endParaRPr lang="en-US" dirty="0">
              <a:solidFill>
                <a:schemeClr val="bg2"/>
              </a:solidFill>
            </a:endParaRPr>
          </a:p>
          <a:p>
            <a:pPr algn="l"/>
            <a:r>
              <a:rPr lang="en-US" dirty="0">
                <a:solidFill>
                  <a:schemeClr val="bg2"/>
                </a:solidFill>
              </a:rPr>
              <a:t>React and Redux are constantly improving and something that you might have just learned maybe out of date, Redux-toolkit is now preferred over React-Redux.</a:t>
            </a:r>
          </a:p>
          <a:p>
            <a:pPr algn="l"/>
            <a:endParaRPr lang="en-US" dirty="0">
              <a:solidFill>
                <a:schemeClr val="bg2"/>
              </a:solidFill>
            </a:endParaRPr>
          </a:p>
          <a:p>
            <a:pPr algn="l"/>
            <a:r>
              <a:rPr lang="en-US" dirty="0">
                <a:solidFill>
                  <a:schemeClr val="bg2"/>
                </a:solidFill>
              </a:rPr>
              <a:t>Redux-toolkit makes it easier for Devs to create actions and reducers in one place, instead of making them in separate files. </a:t>
            </a:r>
          </a:p>
          <a:p>
            <a:pPr algn="l"/>
            <a:endParaRPr lang="en-US" dirty="0">
              <a:solidFill>
                <a:schemeClr val="bg2"/>
              </a:solidFill>
            </a:endParaRPr>
          </a:p>
          <a:p>
            <a:pPr algn="l"/>
            <a:r>
              <a:rPr lang="en-US" dirty="0">
                <a:solidFill>
                  <a:schemeClr val="bg2"/>
                </a:solidFill>
              </a:rPr>
              <a:t>Using a concept called SLICES, we declare the </a:t>
            </a:r>
            <a:r>
              <a:rPr lang="en-US" dirty="0" err="1">
                <a:solidFill>
                  <a:schemeClr val="bg2"/>
                </a:solidFill>
              </a:rPr>
              <a:t>initialState</a:t>
            </a:r>
            <a:r>
              <a:rPr lang="en-US" dirty="0">
                <a:solidFill>
                  <a:schemeClr val="bg2"/>
                </a:solidFill>
              </a:rPr>
              <a:t> and Reducers and the toolkit automatically creates Actions.</a:t>
            </a:r>
          </a:p>
          <a:p>
            <a:pPr algn="l"/>
            <a:endParaRPr lang="en-US" dirty="0">
              <a:solidFill>
                <a:schemeClr val="bg2"/>
              </a:solidFill>
            </a:endParaRPr>
          </a:p>
          <a:p>
            <a:pPr algn="l"/>
            <a:r>
              <a:rPr lang="en-US" dirty="0">
                <a:solidFill>
                  <a:schemeClr val="bg2"/>
                </a:solidFill>
              </a:rPr>
              <a:t>Quick setup</a:t>
            </a:r>
          </a:p>
          <a:p>
            <a:pPr algn="l"/>
            <a:r>
              <a:rPr lang="en-US" dirty="0">
                <a:solidFill>
                  <a:srgbClr val="FFFF00"/>
                </a:solidFill>
                <a:hlinkClick r:id="rId3">
                  <a:extLst>
                    <a:ext uri="{A12FA001-AC4F-418D-AE19-62706E023703}">
                      <ahyp:hlinkClr xmlns:ahyp="http://schemas.microsoft.com/office/drawing/2018/hyperlinkcolor" val="tx"/>
                    </a:ext>
                  </a:extLst>
                </a:hlinkClick>
              </a:rPr>
              <a:t>https://redux-toolkit.js.org/tutorials/quick-start </a:t>
            </a:r>
            <a:endParaRPr lang="en-US" dirty="0">
              <a:solidFill>
                <a:srgbClr val="FFFF00"/>
              </a:solidFill>
            </a:endParaRPr>
          </a:p>
          <a:p>
            <a:pPr algn="l"/>
            <a:endParaRPr lang="en-US" dirty="0">
              <a:solidFill>
                <a:schemeClr val="bg2"/>
              </a:solidFill>
            </a:endParaRPr>
          </a:p>
        </p:txBody>
      </p:sp>
    </p:spTree>
    <p:extLst>
      <p:ext uri="{BB962C8B-B14F-4D97-AF65-F5344CB8AC3E}">
        <p14:creationId xmlns:p14="http://schemas.microsoft.com/office/powerpoint/2010/main" val="1972342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19</a:t>
            </a:fld>
            <a:endParaRPr lang="en-US"/>
          </a:p>
        </p:txBody>
      </p:sp>
      <p:sp>
        <p:nvSpPr>
          <p:cNvPr id="9" name="TextBox 8">
            <a:extLst>
              <a:ext uri="{FF2B5EF4-FFF2-40B4-BE49-F238E27FC236}">
                <a16:creationId xmlns:a16="http://schemas.microsoft.com/office/drawing/2014/main" id="{057C27D5-A2A0-445C-93CB-E93D57D644F8}"/>
              </a:ext>
            </a:extLst>
          </p:cNvPr>
          <p:cNvSpPr txBox="1"/>
          <p:nvPr/>
        </p:nvSpPr>
        <p:spPr>
          <a:xfrm>
            <a:off x="384048" y="501270"/>
            <a:ext cx="7639403" cy="4031873"/>
          </a:xfrm>
          <a:prstGeom prst="rect">
            <a:avLst/>
          </a:prstGeom>
        </p:spPr>
        <p:txBody>
          <a:bodyPr wrap="square" lIns="0" tIns="0" rIns="0" bIns="0" rtlCol="0">
            <a:spAutoFit/>
          </a:bodyPr>
          <a:lstStyle/>
          <a:p>
            <a:pPr algn="l"/>
            <a:r>
              <a:rPr lang="en-US" sz="2800" b="1" dirty="0">
                <a:solidFill>
                  <a:schemeClr val="bg2"/>
                </a:solidFill>
              </a:rPr>
              <a:t>Redux-toolkit main differences</a:t>
            </a:r>
          </a:p>
          <a:p>
            <a:pPr algn="l"/>
            <a:endParaRPr lang="en-US" dirty="0">
              <a:solidFill>
                <a:schemeClr val="bg2"/>
              </a:solidFill>
            </a:endParaRPr>
          </a:p>
          <a:p>
            <a:pPr marL="342900" indent="-342900" algn="l">
              <a:buFont typeface="+mj-lt"/>
              <a:buAutoNum type="arabicPeriod"/>
            </a:pPr>
            <a:r>
              <a:rPr lang="en-US" dirty="0">
                <a:solidFill>
                  <a:schemeClr val="bg2"/>
                </a:solidFill>
              </a:rPr>
              <a:t>Uses a different method to set up </a:t>
            </a:r>
            <a:r>
              <a:rPr lang="es-ES" b="0" i="0" dirty="0" err="1">
                <a:solidFill>
                  <a:srgbClr val="F8F8F2"/>
                </a:solidFill>
                <a:effectLst/>
                <a:latin typeface="SFMono-Regular"/>
              </a:rPr>
              <a:t>configureStore</a:t>
            </a:r>
            <a:r>
              <a:rPr lang="es-ES" b="0" i="0" dirty="0">
                <a:solidFill>
                  <a:srgbClr val="F8F8F2"/>
                </a:solidFill>
                <a:effectLst/>
                <a:latin typeface="SFMono-Regular"/>
              </a:rPr>
              <a:t> </a:t>
            </a:r>
            <a:r>
              <a:rPr lang="en-US" b="0" i="0" dirty="0">
                <a:solidFill>
                  <a:schemeClr val="bg2"/>
                </a:solidFill>
                <a:effectLst/>
                <a:latin typeface="SFMono-Regular"/>
              </a:rPr>
              <a:t>()</a:t>
            </a:r>
          </a:p>
          <a:p>
            <a:pPr marL="342900" indent="-342900" algn="l">
              <a:buFont typeface="+mj-lt"/>
              <a:buAutoNum type="arabicPeriod"/>
            </a:pPr>
            <a:endParaRPr lang="en-US" b="0" i="0" dirty="0">
              <a:solidFill>
                <a:schemeClr val="bg2"/>
              </a:solidFill>
              <a:effectLst/>
              <a:latin typeface="SFMono-Regular"/>
            </a:endParaRPr>
          </a:p>
          <a:p>
            <a:pPr marL="342900" indent="-342900" algn="l">
              <a:buFont typeface="+mj-lt"/>
              <a:buAutoNum type="arabicPeriod"/>
            </a:pPr>
            <a:r>
              <a:rPr lang="en-US" dirty="0">
                <a:solidFill>
                  <a:schemeClr val="bg2"/>
                </a:solidFill>
                <a:latin typeface="SFMono-Regular"/>
              </a:rPr>
              <a:t>With typescript we need to export the types `</a:t>
            </a:r>
            <a:r>
              <a:rPr lang="en-US" dirty="0" err="1">
                <a:solidFill>
                  <a:schemeClr val="bg2"/>
                </a:solidFill>
                <a:latin typeface="SFMono-Regular"/>
              </a:rPr>
              <a:t>RootState</a:t>
            </a:r>
            <a:r>
              <a:rPr lang="en-US" dirty="0">
                <a:solidFill>
                  <a:schemeClr val="bg2"/>
                </a:solidFill>
                <a:latin typeface="SFMono-Regular"/>
              </a:rPr>
              <a:t>` and `</a:t>
            </a:r>
            <a:r>
              <a:rPr lang="en-US" dirty="0" err="1">
                <a:solidFill>
                  <a:schemeClr val="bg2"/>
                </a:solidFill>
                <a:latin typeface="SFMono-Regular"/>
              </a:rPr>
              <a:t>AppDispatch</a:t>
            </a:r>
            <a:r>
              <a:rPr lang="en-US" dirty="0">
                <a:solidFill>
                  <a:schemeClr val="bg2"/>
                </a:solidFill>
                <a:latin typeface="SFMono-Regular"/>
              </a:rPr>
              <a:t>` types from the store itself</a:t>
            </a:r>
          </a:p>
          <a:p>
            <a:pPr marL="342900" indent="-342900" algn="l">
              <a:buFont typeface="+mj-lt"/>
              <a:buAutoNum type="arabicPeriod"/>
            </a:pPr>
            <a:endParaRPr lang="en-US" dirty="0">
              <a:solidFill>
                <a:schemeClr val="bg2"/>
              </a:solidFill>
              <a:latin typeface="SFMono-Regular"/>
            </a:endParaRPr>
          </a:p>
          <a:p>
            <a:pPr marL="342900" indent="-342900" algn="l">
              <a:buFont typeface="+mj-lt"/>
              <a:buAutoNum type="arabicPeriod"/>
            </a:pPr>
            <a:r>
              <a:rPr lang="en-US" b="0" i="0" dirty="0">
                <a:solidFill>
                  <a:schemeClr val="bg2"/>
                </a:solidFill>
                <a:effectLst/>
                <a:latin typeface="SFMono-Regular"/>
              </a:rPr>
              <a:t>Creates Actions </a:t>
            </a:r>
            <a:r>
              <a:rPr lang="en-US" dirty="0">
                <a:solidFill>
                  <a:schemeClr val="bg2"/>
                </a:solidFill>
                <a:latin typeface="SFMono-Regular"/>
              </a:rPr>
              <a:t>automatically but you need to export them from the slice</a:t>
            </a:r>
          </a:p>
          <a:p>
            <a:pPr algn="l"/>
            <a:endParaRPr lang="es-ES" dirty="0">
              <a:solidFill>
                <a:srgbClr val="F92672"/>
              </a:solidFill>
              <a:latin typeface="SFMono-Regular"/>
            </a:endParaRPr>
          </a:p>
          <a:p>
            <a:pPr algn="l"/>
            <a:r>
              <a:rPr lang="es-ES" b="0" i="0" dirty="0" err="1">
                <a:solidFill>
                  <a:srgbClr val="F92672"/>
                </a:solidFill>
                <a:effectLst/>
                <a:latin typeface="SFMono-Regular"/>
              </a:rPr>
              <a:t>export</a:t>
            </a:r>
            <a:r>
              <a:rPr lang="es-ES" b="0" i="0" dirty="0">
                <a:solidFill>
                  <a:srgbClr val="F8F8F2"/>
                </a:solidFill>
                <a:effectLst/>
                <a:latin typeface="SFMono-Regular"/>
              </a:rPr>
              <a:t> </a:t>
            </a:r>
            <a:r>
              <a:rPr lang="es-ES" b="0" i="0" dirty="0" err="1">
                <a:solidFill>
                  <a:srgbClr val="F92672"/>
                </a:solidFill>
                <a:effectLst/>
                <a:latin typeface="SFMono-Regular"/>
              </a:rPr>
              <a:t>const</a:t>
            </a:r>
            <a:r>
              <a:rPr lang="es-ES" b="0" i="0" dirty="0">
                <a:solidFill>
                  <a:srgbClr val="F8F8F2"/>
                </a:solidFill>
                <a:effectLst/>
                <a:latin typeface="SFMono-Regular"/>
              </a:rPr>
              <a:t> { </a:t>
            </a:r>
            <a:r>
              <a:rPr lang="es-ES" b="0" i="0" dirty="0" err="1">
                <a:solidFill>
                  <a:srgbClr val="F8F8F2"/>
                </a:solidFill>
                <a:effectLst/>
                <a:latin typeface="SFMono-Regular"/>
              </a:rPr>
              <a:t>increment</a:t>
            </a:r>
            <a:r>
              <a:rPr lang="es-ES" b="0" i="0" dirty="0">
                <a:solidFill>
                  <a:srgbClr val="F8F8F2"/>
                </a:solidFill>
                <a:effectLst/>
                <a:latin typeface="SFMono-Regular"/>
              </a:rPr>
              <a:t>, </a:t>
            </a:r>
            <a:r>
              <a:rPr lang="es-ES" b="0" i="0" dirty="0" err="1">
                <a:solidFill>
                  <a:srgbClr val="F8F8F2"/>
                </a:solidFill>
                <a:effectLst/>
                <a:latin typeface="SFMono-Regular"/>
              </a:rPr>
              <a:t>decrement</a:t>
            </a:r>
            <a:r>
              <a:rPr lang="es-ES" b="0" i="0" dirty="0">
                <a:solidFill>
                  <a:srgbClr val="F8F8F2"/>
                </a:solidFill>
                <a:effectLst/>
                <a:latin typeface="SFMono-Regular"/>
              </a:rPr>
              <a:t>, </a:t>
            </a:r>
            <a:r>
              <a:rPr lang="es-ES" b="0" i="0" dirty="0" err="1">
                <a:solidFill>
                  <a:srgbClr val="F8F8F2"/>
                </a:solidFill>
                <a:effectLst/>
                <a:latin typeface="SFMono-Regular"/>
              </a:rPr>
              <a:t>incrementByAmount</a:t>
            </a:r>
            <a:r>
              <a:rPr lang="es-ES" b="0" i="0" dirty="0">
                <a:solidFill>
                  <a:srgbClr val="F8F8F2"/>
                </a:solidFill>
                <a:effectLst/>
                <a:latin typeface="SFMono-Regular"/>
              </a:rPr>
              <a:t> } = </a:t>
            </a:r>
            <a:r>
              <a:rPr lang="es-ES" b="0" i="0" dirty="0" err="1">
                <a:solidFill>
                  <a:srgbClr val="F8F8F2"/>
                </a:solidFill>
                <a:effectLst/>
                <a:latin typeface="SFMono-Regular"/>
              </a:rPr>
              <a:t>counterSlice.actions</a:t>
            </a:r>
            <a:endParaRPr lang="en-US" b="0" i="0" dirty="0">
              <a:solidFill>
                <a:schemeClr val="bg2"/>
              </a:solidFill>
              <a:effectLst/>
              <a:latin typeface="SFMono-Regular"/>
            </a:endParaRPr>
          </a:p>
          <a:p>
            <a:pPr algn="l"/>
            <a:endParaRPr lang="en-US" b="0" i="0" dirty="0">
              <a:solidFill>
                <a:schemeClr val="bg2"/>
              </a:solidFill>
              <a:effectLst/>
              <a:latin typeface="SFMono-Regular"/>
            </a:endParaRPr>
          </a:p>
          <a:p>
            <a:pPr algn="l"/>
            <a:endParaRPr lang="en-US" b="0" i="0" dirty="0">
              <a:solidFill>
                <a:schemeClr val="bg2"/>
              </a:solidFill>
              <a:effectLst/>
              <a:latin typeface="SFMono-Regular"/>
            </a:endParaRPr>
          </a:p>
          <a:p>
            <a:pPr algn="l"/>
            <a:endParaRPr lang="en-US" dirty="0">
              <a:solidFill>
                <a:schemeClr val="bg2"/>
              </a:solidFill>
            </a:endParaRPr>
          </a:p>
        </p:txBody>
      </p:sp>
    </p:spTree>
    <p:extLst>
      <p:ext uri="{BB962C8B-B14F-4D97-AF65-F5344CB8AC3E}">
        <p14:creationId xmlns:p14="http://schemas.microsoft.com/office/powerpoint/2010/main" val="88460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a:xfrm>
            <a:off x="4572000" y="426720"/>
            <a:ext cx="4361544" cy="795528"/>
          </a:xfrm>
        </p:spPr>
        <p:txBody>
          <a:bodyPr>
            <a:normAutofit/>
          </a:bodyPr>
          <a:lstStyle/>
          <a:p>
            <a:r>
              <a:rPr lang="en-US" dirty="0"/>
              <a:t>Second lesson – THIS ONE!</a:t>
            </a:r>
            <a:br>
              <a:rPr lang="en-US" dirty="0"/>
            </a:br>
            <a:endParaRPr lang="en-US" dirty="0"/>
          </a:p>
        </p:txBody>
      </p:sp>
      <p:sp>
        <p:nvSpPr>
          <p:cNvPr id="3" name="Content Placeholder 2">
            <a:extLst>
              <a:ext uri="{FF2B5EF4-FFF2-40B4-BE49-F238E27FC236}">
                <a16:creationId xmlns:a16="http://schemas.microsoft.com/office/drawing/2014/main" id="{E383F75D-9C53-4AD8-B408-04946C1B6F4A}"/>
              </a:ext>
            </a:extLst>
          </p:cNvPr>
          <p:cNvSpPr>
            <a:spLocks noGrp="1"/>
          </p:cNvSpPr>
          <p:nvPr>
            <p:ph sz="half" idx="1"/>
          </p:nvPr>
        </p:nvSpPr>
        <p:spPr>
          <a:xfrm>
            <a:off x="448928" y="1069847"/>
            <a:ext cx="3745702" cy="3087155"/>
          </a:xfrm>
        </p:spPr>
        <p:txBody>
          <a:bodyPr vert="horz" lIns="0" tIns="0" rIns="0" bIns="0" rtlCol="0" anchor="t">
            <a:normAutofit/>
          </a:bodyPr>
          <a:lstStyle/>
          <a:p>
            <a:pPr lvl="2">
              <a:buFont typeface="Arial" panose="020B0604020202020204" pitchFamily="34" charset="0"/>
              <a:buChar char="•"/>
            </a:pPr>
            <a:r>
              <a:rPr lang="en-US" sz="2000" dirty="0"/>
              <a:t>Class components vs Functional Components</a:t>
            </a:r>
          </a:p>
          <a:p>
            <a:pPr lvl="2">
              <a:buFont typeface="Arial" panose="020B0604020202020204" pitchFamily="34" charset="0"/>
              <a:buChar char="•"/>
            </a:pPr>
            <a:r>
              <a:rPr lang="en-US" sz="2000" dirty="0">
                <a:latin typeface="Arial"/>
                <a:cs typeface="Arial"/>
              </a:rPr>
              <a:t>Higher Order Components</a:t>
            </a:r>
          </a:p>
          <a:p>
            <a:pPr lvl="2">
              <a:buFont typeface="Arial" panose="020B0604020202020204" pitchFamily="34" charset="0"/>
              <a:buChar char="•"/>
            </a:pPr>
            <a:r>
              <a:rPr lang="en-US" sz="2000" dirty="0">
                <a:latin typeface="Arial"/>
                <a:cs typeface="Arial"/>
              </a:rPr>
              <a:t>Hooks</a:t>
            </a:r>
          </a:p>
        </p:txBody>
      </p:sp>
      <p:sp>
        <p:nvSpPr>
          <p:cNvPr id="4" name="Footer Placeholder 3">
            <a:extLst>
              <a:ext uri="{FF2B5EF4-FFF2-40B4-BE49-F238E27FC236}">
                <a16:creationId xmlns:a16="http://schemas.microsoft.com/office/drawing/2014/main" id="{3BA751A5-7443-45DF-96E5-CE846112533D}"/>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CBA13E5C-1F28-40B9-B925-5029BB06DB28}"/>
              </a:ext>
            </a:extLst>
          </p:cNvPr>
          <p:cNvSpPr>
            <a:spLocks noGrp="1"/>
          </p:cNvSpPr>
          <p:nvPr>
            <p:ph type="sldNum" sz="quarter" idx="12"/>
          </p:nvPr>
        </p:nvSpPr>
        <p:spPr/>
        <p:txBody>
          <a:bodyPr/>
          <a:lstStyle/>
          <a:p>
            <a:fld id="{2EFEF571-C9B4-4D92-A7F7-315B894862A8}" type="slidenum">
              <a:rPr lang="en-US" smtClean="0"/>
              <a:pPr/>
              <a:t>2</a:t>
            </a:fld>
            <a:endParaRPr lang="en-US"/>
          </a:p>
        </p:txBody>
      </p:sp>
      <p:sp>
        <p:nvSpPr>
          <p:cNvPr id="6" name="Title 1">
            <a:extLst>
              <a:ext uri="{FF2B5EF4-FFF2-40B4-BE49-F238E27FC236}">
                <a16:creationId xmlns:a16="http://schemas.microsoft.com/office/drawing/2014/main" id="{3E9961BA-F630-48E5-AB28-17F6DE67BC83}"/>
              </a:ext>
            </a:extLst>
          </p:cNvPr>
          <p:cNvSpPr txBox="1">
            <a:spLocks/>
          </p:cNvSpPr>
          <p:nvPr/>
        </p:nvSpPr>
        <p:spPr>
          <a:xfrm>
            <a:off x="536448" y="426720"/>
            <a:ext cx="2896181" cy="795528"/>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dirty="0"/>
              <a:t>First lesson</a:t>
            </a:r>
          </a:p>
        </p:txBody>
      </p:sp>
      <p:sp>
        <p:nvSpPr>
          <p:cNvPr id="7" name="Content Placeholder 2">
            <a:extLst>
              <a:ext uri="{FF2B5EF4-FFF2-40B4-BE49-F238E27FC236}">
                <a16:creationId xmlns:a16="http://schemas.microsoft.com/office/drawing/2014/main" id="{F68B655F-4D7D-4FC2-89BE-E38575C20574}"/>
              </a:ext>
            </a:extLst>
          </p:cNvPr>
          <p:cNvSpPr txBox="1">
            <a:spLocks/>
          </p:cNvSpPr>
          <p:nvPr/>
        </p:nvSpPr>
        <p:spPr>
          <a:xfrm>
            <a:off x="4194630" y="1065637"/>
            <a:ext cx="4738914" cy="3087155"/>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lvl="2">
              <a:buFont typeface="Arial" panose="020B0604020202020204" pitchFamily="34" charset="0"/>
              <a:buChar char="•"/>
            </a:pPr>
            <a:r>
              <a:rPr lang="en-US" sz="1800" dirty="0">
                <a:latin typeface="Arial"/>
                <a:cs typeface="Arial"/>
              </a:rPr>
              <a:t>3rd party libraries: Router, redux, sagas, </a:t>
            </a:r>
            <a:r>
              <a:rPr lang="en-US" sz="1800" dirty="0" err="1">
                <a:latin typeface="Arial"/>
                <a:cs typeface="Arial"/>
              </a:rPr>
              <a:t>thunks</a:t>
            </a:r>
            <a:r>
              <a:rPr lang="en-US" sz="1800" dirty="0">
                <a:latin typeface="Arial"/>
                <a:cs typeface="Arial"/>
              </a:rPr>
              <a:t>…</a:t>
            </a:r>
          </a:p>
          <a:p>
            <a:pPr lvl="2">
              <a:buFont typeface="Arial" panose="020B0604020202020204" pitchFamily="34" charset="0"/>
              <a:buChar char="•"/>
            </a:pPr>
            <a:r>
              <a:rPr lang="en-US" sz="1800" dirty="0">
                <a:latin typeface="Arial"/>
                <a:cs typeface="Arial"/>
              </a:rPr>
              <a:t>Good practices about architecture, performance and Memo(</a:t>
            </a:r>
            <a:r>
              <a:rPr lang="en-US" sz="1800" dirty="0" err="1">
                <a:latin typeface="Arial"/>
                <a:cs typeface="Arial"/>
              </a:rPr>
              <a:t>detectChanges</a:t>
            </a:r>
            <a:r>
              <a:rPr lang="en-US" sz="1800" dirty="0">
                <a:latin typeface="Arial"/>
                <a:cs typeface="Arial"/>
              </a:rPr>
              <a:t>/</a:t>
            </a:r>
            <a:r>
              <a:rPr lang="en-US" sz="1800" dirty="0" err="1">
                <a:latin typeface="Arial"/>
                <a:cs typeface="Arial"/>
              </a:rPr>
              <a:t>markForChanges</a:t>
            </a:r>
            <a:r>
              <a:rPr lang="en-US" sz="1800" dirty="0">
                <a:latin typeface="Arial"/>
                <a:cs typeface="Arial"/>
              </a:rPr>
              <a:t> in angular).</a:t>
            </a:r>
          </a:p>
          <a:p>
            <a:pPr marL="228600" lvl="2" indent="0">
              <a:buFont typeface="Arial" panose="020B0604020202020204" pitchFamily="34" charset="0"/>
              <a:buNone/>
            </a:pPr>
            <a:endParaRPr lang="en-US" sz="1800" dirty="0">
              <a:latin typeface="Arial"/>
              <a:cs typeface="Arial"/>
            </a:endParaRPr>
          </a:p>
        </p:txBody>
      </p:sp>
    </p:spTree>
    <p:extLst>
      <p:ext uri="{BB962C8B-B14F-4D97-AF65-F5344CB8AC3E}">
        <p14:creationId xmlns:p14="http://schemas.microsoft.com/office/powerpoint/2010/main" val="1179651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20</a:t>
            </a:fld>
            <a:endParaRPr lang="en-US"/>
          </a:p>
        </p:txBody>
      </p:sp>
      <p:sp>
        <p:nvSpPr>
          <p:cNvPr id="9" name="TextBox 8">
            <a:extLst>
              <a:ext uri="{FF2B5EF4-FFF2-40B4-BE49-F238E27FC236}">
                <a16:creationId xmlns:a16="http://schemas.microsoft.com/office/drawing/2014/main" id="{057C27D5-A2A0-445C-93CB-E93D57D644F8}"/>
              </a:ext>
            </a:extLst>
          </p:cNvPr>
          <p:cNvSpPr txBox="1"/>
          <p:nvPr/>
        </p:nvSpPr>
        <p:spPr>
          <a:xfrm>
            <a:off x="275191" y="283556"/>
            <a:ext cx="7639403" cy="430887"/>
          </a:xfrm>
          <a:prstGeom prst="rect">
            <a:avLst/>
          </a:prstGeom>
        </p:spPr>
        <p:txBody>
          <a:bodyPr wrap="square" lIns="0" tIns="0" rIns="0" bIns="0" rtlCol="0">
            <a:spAutoFit/>
          </a:bodyPr>
          <a:lstStyle/>
          <a:p>
            <a:pPr algn="l"/>
            <a:r>
              <a:rPr lang="en-US" sz="2800" b="1" dirty="0">
                <a:solidFill>
                  <a:schemeClr val="bg2"/>
                </a:solidFill>
              </a:rPr>
              <a:t>Redux Selectors</a:t>
            </a:r>
          </a:p>
        </p:txBody>
      </p:sp>
      <p:sp>
        <p:nvSpPr>
          <p:cNvPr id="6" name="TextBox 5">
            <a:extLst>
              <a:ext uri="{FF2B5EF4-FFF2-40B4-BE49-F238E27FC236}">
                <a16:creationId xmlns:a16="http://schemas.microsoft.com/office/drawing/2014/main" id="{5F78E5AA-35D5-4E1F-BF33-52E95DAD8149}"/>
              </a:ext>
            </a:extLst>
          </p:cNvPr>
          <p:cNvSpPr txBox="1"/>
          <p:nvPr/>
        </p:nvSpPr>
        <p:spPr>
          <a:xfrm>
            <a:off x="181429" y="1019642"/>
            <a:ext cx="8570684" cy="2031325"/>
          </a:xfrm>
          <a:prstGeom prst="rect">
            <a:avLst/>
          </a:prstGeom>
          <a:noFill/>
        </p:spPr>
        <p:txBody>
          <a:bodyPr wrap="square">
            <a:spAutoFit/>
          </a:bodyPr>
          <a:lstStyle/>
          <a:p>
            <a:r>
              <a:rPr lang="en-GB" dirty="0">
                <a:solidFill>
                  <a:schemeClr val="bg1"/>
                </a:solidFill>
              </a:rPr>
              <a:t>Selectors are another important element of Redux, they are often used to select certain parts of the global state and return values without actually changing the state. For example, you want to filter out a list:</a:t>
            </a:r>
          </a:p>
          <a:p>
            <a:endParaRPr lang="en-GB" dirty="0">
              <a:solidFill>
                <a:schemeClr val="bg1"/>
              </a:solidFill>
            </a:endParaRPr>
          </a:p>
          <a:p>
            <a:r>
              <a:rPr lang="en-US" b="0" dirty="0">
                <a:solidFill>
                  <a:srgbClr val="FF79C6"/>
                </a:solidFill>
                <a:effectLst/>
                <a:latin typeface="Consolas" panose="020B0609020204030204" pitchFamily="49" charset="0"/>
              </a:rPr>
              <a:t>const</a:t>
            </a:r>
            <a:r>
              <a:rPr lang="en-US" b="0" dirty="0">
                <a:solidFill>
                  <a:srgbClr val="F8F8F2"/>
                </a:solidFill>
                <a:effectLst/>
                <a:latin typeface="Consolas" panose="020B0609020204030204" pitchFamily="49" charset="0"/>
              </a:rPr>
              <a:t> </a:t>
            </a:r>
            <a:r>
              <a:rPr lang="en-US" b="0" dirty="0">
                <a:solidFill>
                  <a:srgbClr val="BD93F9"/>
                </a:solidFill>
                <a:effectLst/>
                <a:latin typeface="Consolas" panose="020B0609020204030204" pitchFamily="49" charset="0"/>
              </a:rPr>
              <a:t>expenses</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err="1">
                <a:solidFill>
                  <a:srgbClr val="50FA7B"/>
                </a:solidFill>
                <a:effectLst/>
                <a:latin typeface="Consolas" panose="020B0609020204030204" pitchFamily="49" charset="0"/>
              </a:rPr>
              <a:t>useSelector</a:t>
            </a:r>
            <a:r>
              <a:rPr lang="en-US" b="0" dirty="0">
                <a:solidFill>
                  <a:srgbClr val="F8F8F2"/>
                </a:solidFill>
                <a:effectLst/>
                <a:latin typeface="Consolas" panose="020B0609020204030204" pitchFamily="49" charset="0"/>
              </a:rPr>
              <a:t>((</a:t>
            </a:r>
            <a:r>
              <a:rPr lang="en-US" b="0" i="1" dirty="0">
                <a:solidFill>
                  <a:srgbClr val="FFB86C"/>
                </a:solidFill>
                <a:effectLst/>
                <a:latin typeface="Consolas" panose="020B0609020204030204" pitchFamily="49" charset="0"/>
              </a:rPr>
              <a:t>state</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=&gt;</a:t>
            </a:r>
            <a:r>
              <a:rPr lang="en-US" b="0" dirty="0">
                <a:solidFill>
                  <a:srgbClr val="F8F8F2"/>
                </a:solidFill>
                <a:effectLst/>
                <a:latin typeface="Consolas" panose="020B0609020204030204" pitchFamily="49" charset="0"/>
              </a:rPr>
              <a:t> </a:t>
            </a:r>
            <a:r>
              <a:rPr lang="en-US" b="0" i="1" dirty="0" err="1">
                <a:solidFill>
                  <a:srgbClr val="FFB86C"/>
                </a:solidFill>
                <a:effectLst/>
                <a:latin typeface="Consolas" panose="020B0609020204030204" pitchFamily="49" charset="0"/>
              </a:rPr>
              <a:t>state</a:t>
            </a:r>
            <a:r>
              <a:rPr lang="en-US" b="0" dirty="0" err="1">
                <a:solidFill>
                  <a:srgbClr val="F8F8F2"/>
                </a:solidFill>
                <a:effectLst/>
                <a:latin typeface="Consolas" panose="020B0609020204030204" pitchFamily="49" charset="0"/>
              </a:rPr>
              <a:t>.expenses.</a:t>
            </a:r>
            <a:r>
              <a:rPr lang="en-US" b="0" dirty="0" err="1">
                <a:solidFill>
                  <a:srgbClr val="50FA7B"/>
                </a:solidFill>
                <a:effectLst/>
                <a:latin typeface="Consolas" panose="020B0609020204030204" pitchFamily="49" charset="0"/>
              </a:rPr>
              <a:t>filter</a:t>
            </a:r>
            <a:r>
              <a:rPr lang="en-US" b="0" dirty="0">
                <a:solidFill>
                  <a:srgbClr val="F8F8F2"/>
                </a:solidFill>
                <a:effectLst/>
                <a:latin typeface="Consolas" panose="020B0609020204030204" pitchFamily="49" charset="0"/>
              </a:rPr>
              <a:t>(</a:t>
            </a:r>
            <a:r>
              <a:rPr lang="en-US" b="0" i="1" dirty="0">
                <a:solidFill>
                  <a:srgbClr val="FFB86C"/>
                </a:solidFill>
                <a:effectLst/>
                <a:latin typeface="Consolas" panose="020B0609020204030204" pitchFamily="49" charset="0"/>
              </a:rPr>
              <a:t>item</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=&gt;</a:t>
            </a:r>
            <a:r>
              <a:rPr lang="en-US" b="0" dirty="0">
                <a:solidFill>
                  <a:srgbClr val="F8F8F2"/>
                </a:solidFill>
                <a:effectLst/>
                <a:latin typeface="Consolas" panose="020B0609020204030204" pitchFamily="49" charset="0"/>
              </a:rPr>
              <a:t> </a:t>
            </a:r>
            <a:r>
              <a:rPr lang="en-US" b="0" i="1" dirty="0" err="1">
                <a:solidFill>
                  <a:srgbClr val="FFB86C"/>
                </a:solidFill>
                <a:effectLst/>
                <a:latin typeface="Consolas" panose="020B0609020204030204" pitchFamily="49" charset="0"/>
              </a:rPr>
              <a:t>item</a:t>
            </a:r>
            <a:r>
              <a:rPr lang="en-US" b="0" dirty="0" err="1">
                <a:solidFill>
                  <a:srgbClr val="F8F8F2"/>
                </a:solidFill>
                <a:effectLst/>
                <a:latin typeface="Consolas" panose="020B0609020204030204" pitchFamily="49" charset="0"/>
              </a:rPr>
              <a:t>.name.</a:t>
            </a:r>
            <a:r>
              <a:rPr lang="en-US" b="0" dirty="0" err="1">
                <a:solidFill>
                  <a:srgbClr val="50FA7B"/>
                </a:solidFill>
                <a:effectLst/>
                <a:latin typeface="Consolas" panose="020B0609020204030204" pitchFamily="49" charset="0"/>
              </a:rPr>
              <a:t>includes</a:t>
            </a:r>
            <a:r>
              <a:rPr lang="en-US" b="0" dirty="0">
                <a:solidFill>
                  <a:srgbClr val="F8F8F2"/>
                </a:solidFill>
                <a:effectLst/>
                <a:latin typeface="Consolas" panose="020B0609020204030204" pitchFamily="49" charset="0"/>
              </a:rPr>
              <a:t>(</a:t>
            </a:r>
            <a:r>
              <a:rPr lang="en-US" b="0" dirty="0">
                <a:solidFill>
                  <a:srgbClr val="E9F284"/>
                </a:solidFill>
                <a:effectLst/>
                <a:latin typeface="Consolas" panose="020B0609020204030204" pitchFamily="49" charset="0"/>
              </a:rPr>
              <a:t>'</a:t>
            </a:r>
            <a:r>
              <a:rPr lang="en-US" b="0" dirty="0">
                <a:solidFill>
                  <a:srgbClr val="F1FA8C"/>
                </a:solidFill>
                <a:effectLst/>
                <a:latin typeface="Consolas" panose="020B0609020204030204" pitchFamily="49" charset="0"/>
              </a:rPr>
              <a:t>Tom</a:t>
            </a:r>
            <a:r>
              <a:rPr lang="en-US" b="0" dirty="0">
                <a:solidFill>
                  <a:srgbClr val="E9F284"/>
                </a:solidFill>
                <a:effectLst/>
                <a:latin typeface="Consolas" panose="020B0609020204030204" pitchFamily="49" charset="0"/>
              </a:rPr>
              <a:t>'</a:t>
            </a:r>
            <a:r>
              <a:rPr lang="en-US" b="0" dirty="0">
                <a:solidFill>
                  <a:srgbClr val="F8F8F2"/>
                </a:solidFill>
                <a:effectLst/>
                <a:latin typeface="Consolas" panose="020B0609020204030204" pitchFamily="49" charset="0"/>
              </a:rPr>
              <a:t>)));</a:t>
            </a:r>
          </a:p>
          <a:p>
            <a:endParaRPr lang="es-ES" dirty="0">
              <a:solidFill>
                <a:schemeClr val="bg1"/>
              </a:solidFill>
            </a:endParaRPr>
          </a:p>
        </p:txBody>
      </p:sp>
    </p:spTree>
    <p:extLst>
      <p:ext uri="{BB962C8B-B14F-4D97-AF65-F5344CB8AC3E}">
        <p14:creationId xmlns:p14="http://schemas.microsoft.com/office/powerpoint/2010/main" val="1449835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21</a:t>
            </a:fld>
            <a:endParaRPr lang="en-US"/>
          </a:p>
        </p:txBody>
      </p:sp>
      <p:sp>
        <p:nvSpPr>
          <p:cNvPr id="8" name="Rounded Rectangle 12">
            <a:extLst>
              <a:ext uri="{FF2B5EF4-FFF2-40B4-BE49-F238E27FC236}">
                <a16:creationId xmlns:a16="http://schemas.microsoft.com/office/drawing/2014/main" id="{5CDCC76C-FD02-48A3-830F-495907DEBABD}"/>
              </a:ext>
            </a:extLst>
          </p:cNvPr>
          <p:cNvSpPr/>
          <p:nvPr/>
        </p:nvSpPr>
        <p:spPr>
          <a:xfrm>
            <a:off x="371856" y="275771"/>
            <a:ext cx="8385048" cy="421639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9" name="TextBox 8">
            <a:extLst>
              <a:ext uri="{FF2B5EF4-FFF2-40B4-BE49-F238E27FC236}">
                <a16:creationId xmlns:a16="http://schemas.microsoft.com/office/drawing/2014/main" id="{057C27D5-A2A0-445C-93CB-E93D57D644F8}"/>
              </a:ext>
            </a:extLst>
          </p:cNvPr>
          <p:cNvSpPr txBox="1"/>
          <p:nvPr/>
        </p:nvSpPr>
        <p:spPr>
          <a:xfrm>
            <a:off x="515257" y="1894642"/>
            <a:ext cx="7639403" cy="677108"/>
          </a:xfrm>
          <a:prstGeom prst="rect">
            <a:avLst/>
          </a:prstGeom>
        </p:spPr>
        <p:txBody>
          <a:bodyPr wrap="square" lIns="0" tIns="0" rIns="0" bIns="0" rtlCol="0">
            <a:spAutoFit/>
          </a:bodyPr>
          <a:lstStyle/>
          <a:p>
            <a:pPr algn="ctr"/>
            <a:r>
              <a:rPr lang="en-GB" sz="4400" dirty="0"/>
              <a:t>BEST PRACTICES</a:t>
            </a:r>
            <a:endParaRPr lang="en-ES" sz="4400" dirty="0"/>
          </a:p>
        </p:txBody>
      </p:sp>
    </p:spTree>
    <p:extLst>
      <p:ext uri="{BB962C8B-B14F-4D97-AF65-F5344CB8AC3E}">
        <p14:creationId xmlns:p14="http://schemas.microsoft.com/office/powerpoint/2010/main" val="1008328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5"/>
            <a:ext cx="8385048" cy="3940458"/>
          </a:xfrm>
        </p:spPr>
        <p:txBody>
          <a:bodyPr>
            <a:normAutofit fontScale="90000"/>
          </a:bodyPr>
          <a:lstStyle/>
          <a:p>
            <a:r>
              <a:rPr lang="es-ES" b="1" dirty="0" err="1"/>
              <a:t>Best</a:t>
            </a:r>
            <a:r>
              <a:rPr lang="es-ES" b="1" dirty="0"/>
              <a:t> </a:t>
            </a:r>
            <a:r>
              <a:rPr lang="es-ES" b="1" dirty="0" err="1"/>
              <a:t>Practices</a:t>
            </a:r>
            <a:r>
              <a:rPr lang="es-ES" b="1" dirty="0"/>
              <a:t> </a:t>
            </a:r>
            <a:r>
              <a:rPr lang="es-ES" b="1" dirty="0" err="1"/>
              <a:t>Guidelines</a:t>
            </a:r>
            <a:r>
              <a:rPr lang="es-ES" b="1" dirty="0"/>
              <a:t>:</a:t>
            </a:r>
            <a:br>
              <a:rPr lang="es-ES" b="1" dirty="0"/>
            </a:br>
            <a:br>
              <a:rPr lang="es-ES" b="1" dirty="0"/>
            </a:br>
            <a:r>
              <a:rPr lang="es-ES" b="1" dirty="0"/>
              <a:t>Use </a:t>
            </a:r>
            <a:r>
              <a:rPr lang="es-ES" b="1" dirty="0" err="1"/>
              <a:t>this</a:t>
            </a:r>
            <a:r>
              <a:rPr lang="es-ES" b="1" dirty="0"/>
              <a:t> as a guide:</a:t>
            </a:r>
            <a:br>
              <a:rPr lang="es-ES" b="1" dirty="0"/>
            </a:br>
            <a:br>
              <a:rPr lang="es-ES" b="1" dirty="0"/>
            </a:br>
            <a:r>
              <a:rPr lang="es-ES" b="1" dirty="0">
                <a:solidFill>
                  <a:srgbClr val="FFFF00"/>
                </a:solidFill>
                <a:hlinkClick r:id="rId3">
                  <a:extLst>
                    <a:ext uri="{A12FA001-AC4F-418D-AE19-62706E023703}">
                      <ahyp:hlinkClr xmlns:ahyp="http://schemas.microsoft.com/office/drawing/2018/hyperlinkcolor" val="tx"/>
                    </a:ext>
                  </a:extLst>
                </a:hlinkClick>
              </a:rPr>
              <a:t>https://github.com/DX-and-EE-South-Europe/javascript-style-guide/blob/feat/react-proposal/frameworks/react/index.md</a:t>
            </a:r>
            <a:br>
              <a:rPr lang="es-ES" b="1" dirty="0">
                <a:solidFill>
                  <a:srgbClr val="FFFF00"/>
                </a:solidFill>
              </a:rPr>
            </a:br>
            <a:br>
              <a:rPr lang="es-ES" b="1" dirty="0">
                <a:solidFill>
                  <a:srgbClr val="FFFF00"/>
                </a:solidFill>
              </a:rPr>
            </a:br>
            <a:r>
              <a:rPr lang="es-ES" b="1" dirty="0" err="1"/>
              <a:t>Main</a:t>
            </a:r>
            <a:r>
              <a:rPr lang="es-ES" b="1" dirty="0"/>
              <a:t> </a:t>
            </a:r>
            <a:r>
              <a:rPr lang="es-ES" b="1" dirty="0" err="1"/>
              <a:t>areas</a:t>
            </a:r>
            <a:r>
              <a:rPr lang="es-ES" b="1" dirty="0"/>
              <a:t> I </a:t>
            </a:r>
            <a:r>
              <a:rPr lang="es-ES" b="1" dirty="0" err="1"/>
              <a:t>will</a:t>
            </a:r>
            <a:r>
              <a:rPr lang="es-ES" b="1" dirty="0"/>
              <a:t> </a:t>
            </a:r>
            <a:r>
              <a:rPr lang="es-ES" b="1" dirty="0" err="1"/>
              <a:t>cover</a:t>
            </a:r>
            <a:r>
              <a:rPr lang="es-ES" b="1" dirty="0"/>
              <a:t>: </a:t>
            </a:r>
            <a:br>
              <a:rPr lang="es-ES" b="1" dirty="0"/>
            </a:br>
            <a:r>
              <a:rPr lang="es-ES" dirty="0"/>
              <a:t>1) </a:t>
            </a:r>
            <a:r>
              <a:rPr lang="en-US" dirty="0">
                <a:latin typeface="Arial"/>
                <a:cs typeface="Arial"/>
              </a:rPr>
              <a:t>Architecture</a:t>
            </a:r>
            <a:br>
              <a:rPr lang="en-US" dirty="0">
                <a:latin typeface="Arial"/>
                <a:cs typeface="Arial"/>
              </a:rPr>
            </a:br>
            <a:r>
              <a:rPr lang="en-US" dirty="0">
                <a:latin typeface="Arial"/>
                <a:cs typeface="Arial"/>
              </a:rPr>
              <a:t>2) Unit Tests</a:t>
            </a:r>
            <a:br>
              <a:rPr lang="en-US" dirty="0">
                <a:latin typeface="Arial"/>
                <a:cs typeface="Arial"/>
              </a:rPr>
            </a:br>
            <a:r>
              <a:rPr lang="en-US" dirty="0">
                <a:latin typeface="Arial"/>
                <a:cs typeface="Arial"/>
              </a:rPr>
              <a:t>3) Responsive Web Design</a:t>
            </a:r>
            <a:br>
              <a:rPr lang="en-US" dirty="0">
                <a:latin typeface="Arial"/>
                <a:cs typeface="Arial"/>
              </a:rPr>
            </a:br>
            <a:r>
              <a:rPr lang="en-US" dirty="0">
                <a:latin typeface="Arial"/>
                <a:cs typeface="Arial"/>
              </a:rPr>
              <a:t>4) Performance</a:t>
            </a:r>
            <a:endParaRPr lang="en-US" sz="1800" dirty="0"/>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22</a:t>
            </a:fld>
            <a:endParaRPr lang="en-US"/>
          </a:p>
        </p:txBody>
      </p:sp>
    </p:spTree>
    <p:extLst>
      <p:ext uri="{BB962C8B-B14F-4D97-AF65-F5344CB8AC3E}">
        <p14:creationId xmlns:p14="http://schemas.microsoft.com/office/powerpoint/2010/main" val="866231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13600"/>
            <a:ext cx="8385048" cy="384459"/>
          </a:xfrm>
        </p:spPr>
        <p:txBody>
          <a:bodyPr>
            <a:normAutofit fontScale="90000"/>
          </a:bodyPr>
          <a:lstStyle/>
          <a:p>
            <a:r>
              <a:rPr lang="en-US" sz="2800" b="1" dirty="0">
                <a:latin typeface="+mn-lt"/>
              </a:rPr>
              <a:t>Good practices – Architecture:</a:t>
            </a: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dirty="0">
                <a:latin typeface="+mn-lt"/>
              </a:rPr>
            </a:br>
            <a:br>
              <a:rPr lang="en-US" sz="2800" dirty="0">
                <a:latin typeface="+mn-lt"/>
              </a:rPr>
            </a:br>
            <a:br>
              <a:rPr lang="en-US" sz="1800" dirty="0">
                <a:latin typeface="+mn-lt"/>
              </a:rPr>
            </a:br>
            <a:br>
              <a:rPr lang="en-US" sz="1800" dirty="0">
                <a:latin typeface="+mn-lt"/>
              </a:rPr>
            </a:br>
            <a:br>
              <a:rPr lang="en-US" sz="2000" b="0" dirty="0">
                <a:solidFill>
                  <a:srgbClr val="F8F8F2"/>
                </a:solidFill>
                <a:effectLst/>
                <a:latin typeface="Consolas" panose="020B0609020204030204" pitchFamily="49" charset="0"/>
              </a:rPr>
            </a:br>
            <a:endParaRPr lang="en-US" sz="2800"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23</a:t>
            </a:fld>
            <a:endParaRPr lang="en-US"/>
          </a:p>
        </p:txBody>
      </p:sp>
      <p:sp>
        <p:nvSpPr>
          <p:cNvPr id="3" name="TextBox 2">
            <a:extLst>
              <a:ext uri="{FF2B5EF4-FFF2-40B4-BE49-F238E27FC236}">
                <a16:creationId xmlns:a16="http://schemas.microsoft.com/office/drawing/2014/main" id="{E0074D62-96F1-4030-BB71-BA6A2FA7E523}"/>
              </a:ext>
            </a:extLst>
          </p:cNvPr>
          <p:cNvSpPr txBox="1"/>
          <p:nvPr/>
        </p:nvSpPr>
        <p:spPr>
          <a:xfrm>
            <a:off x="304800" y="762000"/>
            <a:ext cx="8476343" cy="3323987"/>
          </a:xfrm>
          <a:prstGeom prst="rect">
            <a:avLst/>
          </a:prstGeom>
        </p:spPr>
        <p:txBody>
          <a:bodyPr wrap="square" lIns="0" tIns="0" rIns="0" bIns="0" rtlCol="0">
            <a:spAutoFit/>
          </a:bodyPr>
          <a:lstStyle/>
          <a:p>
            <a:pPr marL="285750" indent="-285750" algn="l">
              <a:buFont typeface="Arial" panose="020B0604020202020204" pitchFamily="34" charset="0"/>
              <a:buChar char="•"/>
            </a:pPr>
            <a:r>
              <a:rPr lang="es-ES" dirty="0" err="1">
                <a:solidFill>
                  <a:schemeClr val="bg2"/>
                </a:solidFill>
              </a:rPr>
              <a:t>Composition</a:t>
            </a:r>
            <a:r>
              <a:rPr lang="es-ES" dirty="0">
                <a:solidFill>
                  <a:schemeClr val="bg2"/>
                </a:solidFill>
              </a:rPr>
              <a:t> </a:t>
            </a:r>
            <a:r>
              <a:rPr lang="es-ES" dirty="0" err="1">
                <a:solidFill>
                  <a:schemeClr val="bg2"/>
                </a:solidFill>
              </a:rPr>
              <a:t>instead</a:t>
            </a:r>
            <a:r>
              <a:rPr lang="es-ES" dirty="0">
                <a:solidFill>
                  <a:schemeClr val="bg2"/>
                </a:solidFill>
              </a:rPr>
              <a:t> </a:t>
            </a:r>
            <a:r>
              <a:rPr lang="es-ES" dirty="0" err="1">
                <a:solidFill>
                  <a:schemeClr val="bg2"/>
                </a:solidFill>
              </a:rPr>
              <a:t>of</a:t>
            </a:r>
            <a:r>
              <a:rPr lang="es-ES" dirty="0">
                <a:solidFill>
                  <a:schemeClr val="bg2"/>
                </a:solidFill>
              </a:rPr>
              <a:t> </a:t>
            </a:r>
            <a:r>
              <a:rPr lang="es-ES" dirty="0" err="1">
                <a:solidFill>
                  <a:schemeClr val="bg2"/>
                </a:solidFill>
              </a:rPr>
              <a:t>Inheritance</a:t>
            </a:r>
            <a:r>
              <a:rPr lang="es-ES" dirty="0">
                <a:solidFill>
                  <a:schemeClr val="bg2"/>
                </a:solidFill>
              </a:rPr>
              <a:t> (Use </a:t>
            </a:r>
            <a:r>
              <a:rPr lang="es-ES" dirty="0" err="1">
                <a:solidFill>
                  <a:schemeClr val="bg2"/>
                </a:solidFill>
              </a:rPr>
              <a:t>functions</a:t>
            </a:r>
            <a:r>
              <a:rPr lang="es-ES" dirty="0">
                <a:solidFill>
                  <a:schemeClr val="bg2"/>
                </a:solidFill>
              </a:rPr>
              <a:t> </a:t>
            </a:r>
            <a:r>
              <a:rPr lang="es-ES" dirty="0" err="1">
                <a:solidFill>
                  <a:schemeClr val="bg2"/>
                </a:solidFill>
              </a:rPr>
              <a:t>not</a:t>
            </a:r>
            <a:r>
              <a:rPr lang="es-ES" dirty="0">
                <a:solidFill>
                  <a:schemeClr val="bg2"/>
                </a:solidFill>
              </a:rPr>
              <a:t> </a:t>
            </a:r>
            <a:r>
              <a:rPr lang="es-ES" dirty="0" err="1">
                <a:solidFill>
                  <a:schemeClr val="bg2"/>
                </a:solidFill>
              </a:rPr>
              <a:t>classes</a:t>
            </a:r>
            <a:r>
              <a:rPr lang="es-ES" dirty="0">
                <a:solidFill>
                  <a:schemeClr val="bg2"/>
                </a:solidFill>
              </a:rPr>
              <a:t>)</a:t>
            </a:r>
          </a:p>
          <a:p>
            <a:pPr marL="285750" indent="-285750" algn="l">
              <a:buFont typeface="Arial" panose="020B0604020202020204" pitchFamily="34" charset="0"/>
              <a:buChar char="•"/>
            </a:pPr>
            <a:endParaRPr lang="es-ES" dirty="0">
              <a:solidFill>
                <a:schemeClr val="bg2"/>
              </a:solidFill>
            </a:endParaRPr>
          </a:p>
          <a:p>
            <a:pPr algn="l"/>
            <a:endParaRPr lang="en-US" dirty="0">
              <a:solidFill>
                <a:schemeClr val="bg2"/>
              </a:solidFill>
            </a:endParaRPr>
          </a:p>
          <a:p>
            <a:pPr algn="l"/>
            <a:r>
              <a:rPr lang="en-US" b="1" dirty="0">
                <a:solidFill>
                  <a:schemeClr val="bg2"/>
                </a:solidFill>
              </a:rPr>
              <a:t>Folder structure:</a:t>
            </a:r>
          </a:p>
          <a:p>
            <a:pPr marL="285750" indent="-285750" algn="l">
              <a:buFont typeface="Arial" panose="020B0604020202020204" pitchFamily="34" charset="0"/>
              <a:buChar char="•"/>
            </a:pPr>
            <a:r>
              <a:rPr lang="en-US" dirty="0">
                <a:solidFill>
                  <a:schemeClr val="bg2"/>
                </a:solidFill>
              </a:rPr>
              <a:t>Screens ( e.g. routed pages)</a:t>
            </a:r>
          </a:p>
          <a:p>
            <a:pPr marL="285750" indent="-285750" algn="l">
              <a:buFont typeface="Arial" panose="020B0604020202020204" pitchFamily="34" charset="0"/>
              <a:buChar char="•"/>
            </a:pPr>
            <a:r>
              <a:rPr lang="en-US" dirty="0">
                <a:solidFill>
                  <a:schemeClr val="bg2"/>
                </a:solidFill>
              </a:rPr>
              <a:t>Components(e.g. TopNavBar.js)</a:t>
            </a:r>
          </a:p>
          <a:p>
            <a:pPr marL="285750" indent="-285750" algn="l">
              <a:buFont typeface="Arial" panose="020B0604020202020204" pitchFamily="34" charset="0"/>
              <a:buChar char="•"/>
            </a:pPr>
            <a:r>
              <a:rPr lang="en-US" dirty="0">
                <a:solidFill>
                  <a:schemeClr val="bg2"/>
                </a:solidFill>
              </a:rPr>
              <a:t>Services(API call exported functions)</a:t>
            </a:r>
          </a:p>
          <a:p>
            <a:pPr marL="285750" indent="-285750" algn="l">
              <a:buFont typeface="Arial" panose="020B0604020202020204" pitchFamily="34" charset="0"/>
              <a:buChar char="•"/>
            </a:pPr>
            <a:r>
              <a:rPr lang="en-US" dirty="0">
                <a:solidFill>
                  <a:schemeClr val="bg2"/>
                </a:solidFill>
              </a:rPr>
              <a:t>Hooks(Custom hooks form validations)</a:t>
            </a:r>
          </a:p>
          <a:p>
            <a:pPr marL="285750" indent="-285750" algn="l">
              <a:buFont typeface="Arial" panose="020B0604020202020204" pitchFamily="34" charset="0"/>
              <a:buChar char="•"/>
            </a:pPr>
            <a:r>
              <a:rPr lang="en-US" dirty="0">
                <a:solidFill>
                  <a:schemeClr val="bg2"/>
                </a:solidFill>
              </a:rPr>
              <a:t>Types (Typescript interfaces)</a:t>
            </a:r>
          </a:p>
          <a:p>
            <a:pPr marL="285750" indent="-285750" algn="l">
              <a:buFont typeface="Arial" panose="020B0604020202020204" pitchFamily="34" charset="0"/>
              <a:buChar char="•"/>
            </a:pPr>
            <a:r>
              <a:rPr lang="en-US" dirty="0">
                <a:solidFill>
                  <a:schemeClr val="bg2"/>
                </a:solidFill>
              </a:rPr>
              <a:t>Helpers(Any re-useable functions that does</a:t>
            </a:r>
          </a:p>
          <a:p>
            <a:pPr algn="l"/>
            <a:r>
              <a:rPr lang="en-US" dirty="0">
                <a:solidFill>
                  <a:schemeClr val="bg2"/>
                </a:solidFill>
              </a:rPr>
              <a:t>something useful)</a:t>
            </a:r>
          </a:p>
          <a:p>
            <a:pPr marL="285750" indent="-285750" algn="l">
              <a:buFont typeface="Arial" panose="020B0604020202020204" pitchFamily="34" charset="0"/>
              <a:buChar char="•"/>
            </a:pPr>
            <a:endParaRPr lang="en-US" dirty="0">
              <a:solidFill>
                <a:schemeClr val="bg2"/>
              </a:solidFill>
            </a:endParaRPr>
          </a:p>
        </p:txBody>
      </p:sp>
      <p:pic>
        <p:nvPicPr>
          <p:cNvPr id="8" name="Picture 7">
            <a:extLst>
              <a:ext uri="{FF2B5EF4-FFF2-40B4-BE49-F238E27FC236}">
                <a16:creationId xmlns:a16="http://schemas.microsoft.com/office/drawing/2014/main" id="{DBF4E6AD-4683-448F-AB8A-6FC4806CD0EA}"/>
              </a:ext>
            </a:extLst>
          </p:cNvPr>
          <p:cNvPicPr>
            <a:picLocks noChangeAspect="1"/>
          </p:cNvPicPr>
          <p:nvPr/>
        </p:nvPicPr>
        <p:blipFill>
          <a:blip r:embed="rId3"/>
          <a:stretch>
            <a:fillRect/>
          </a:stretch>
        </p:blipFill>
        <p:spPr>
          <a:xfrm>
            <a:off x="5093825" y="1676400"/>
            <a:ext cx="3714750" cy="2705100"/>
          </a:xfrm>
          <a:prstGeom prst="rect">
            <a:avLst/>
          </a:prstGeom>
        </p:spPr>
      </p:pic>
    </p:spTree>
    <p:extLst>
      <p:ext uri="{BB962C8B-B14F-4D97-AF65-F5344CB8AC3E}">
        <p14:creationId xmlns:p14="http://schemas.microsoft.com/office/powerpoint/2010/main" val="2130744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24</a:t>
            </a:fld>
            <a:endParaRPr lang="en-US"/>
          </a:p>
        </p:txBody>
      </p:sp>
      <p:sp>
        <p:nvSpPr>
          <p:cNvPr id="8" name="Rounded Rectangle 12">
            <a:extLst>
              <a:ext uri="{FF2B5EF4-FFF2-40B4-BE49-F238E27FC236}">
                <a16:creationId xmlns:a16="http://schemas.microsoft.com/office/drawing/2014/main" id="{5CDCC76C-FD02-48A3-830F-495907DEBABD}"/>
              </a:ext>
            </a:extLst>
          </p:cNvPr>
          <p:cNvSpPr/>
          <p:nvPr/>
        </p:nvSpPr>
        <p:spPr>
          <a:xfrm>
            <a:off x="371856" y="275771"/>
            <a:ext cx="8385048" cy="421639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9" name="TextBox 8">
            <a:extLst>
              <a:ext uri="{FF2B5EF4-FFF2-40B4-BE49-F238E27FC236}">
                <a16:creationId xmlns:a16="http://schemas.microsoft.com/office/drawing/2014/main" id="{057C27D5-A2A0-445C-93CB-E93D57D644F8}"/>
              </a:ext>
            </a:extLst>
          </p:cNvPr>
          <p:cNvSpPr txBox="1"/>
          <p:nvPr/>
        </p:nvSpPr>
        <p:spPr>
          <a:xfrm>
            <a:off x="515257" y="1894642"/>
            <a:ext cx="7639403" cy="1354217"/>
          </a:xfrm>
          <a:prstGeom prst="rect">
            <a:avLst/>
          </a:prstGeom>
        </p:spPr>
        <p:txBody>
          <a:bodyPr wrap="square" lIns="0" tIns="0" rIns="0" bIns="0" rtlCol="0">
            <a:spAutoFit/>
          </a:bodyPr>
          <a:lstStyle/>
          <a:p>
            <a:pPr algn="ctr"/>
            <a:r>
              <a:rPr lang="en-GB" sz="4400" dirty="0"/>
              <a:t>FILE NAMING CONVENTIONS</a:t>
            </a:r>
            <a:endParaRPr lang="en-ES" sz="4400" dirty="0"/>
          </a:p>
        </p:txBody>
      </p:sp>
    </p:spTree>
    <p:extLst>
      <p:ext uri="{BB962C8B-B14F-4D97-AF65-F5344CB8AC3E}">
        <p14:creationId xmlns:p14="http://schemas.microsoft.com/office/powerpoint/2010/main" val="831292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368396"/>
            <a:ext cx="8385048" cy="923376"/>
          </a:xfrm>
        </p:spPr>
        <p:txBody>
          <a:bodyPr>
            <a:normAutofit/>
          </a:bodyPr>
          <a:lstStyle/>
          <a:p>
            <a:pPr algn="l"/>
            <a:r>
              <a:rPr lang="en-GB" sz="2000" dirty="0">
                <a:latin typeface="+mn-lt"/>
              </a:rPr>
              <a:t>Component or Page related files, </a:t>
            </a:r>
            <a:r>
              <a:rPr lang="en-GB" sz="2000" dirty="0" err="1">
                <a:latin typeface="+mn-lt"/>
              </a:rPr>
              <a:t>e.g</a:t>
            </a:r>
            <a:r>
              <a:rPr lang="en-GB" sz="2000" dirty="0">
                <a:latin typeface="+mn-lt"/>
              </a:rPr>
              <a:t> anything that returns </a:t>
            </a:r>
            <a:r>
              <a:rPr lang="en-GB" sz="2000" dirty="0" err="1">
                <a:latin typeface="+mn-lt"/>
              </a:rPr>
              <a:t>jsx</a:t>
            </a:r>
            <a:r>
              <a:rPr lang="en-GB" sz="2000" dirty="0">
                <a:latin typeface="+mn-lt"/>
              </a:rPr>
              <a:t> (html), should use </a:t>
            </a:r>
            <a:r>
              <a:rPr lang="en-GB" sz="2000" b="1" dirty="0" err="1">
                <a:latin typeface="+mn-lt"/>
              </a:rPr>
              <a:t>PascalCase</a:t>
            </a:r>
            <a:endParaRPr lang="es-ES" sz="2000" b="1"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25</a:t>
            </a:fld>
            <a:endParaRPr lang="en-US"/>
          </a:p>
        </p:txBody>
      </p:sp>
      <p:pic>
        <p:nvPicPr>
          <p:cNvPr id="7" name="Picture 6">
            <a:extLst>
              <a:ext uri="{FF2B5EF4-FFF2-40B4-BE49-F238E27FC236}">
                <a16:creationId xmlns:a16="http://schemas.microsoft.com/office/drawing/2014/main" id="{27EA1B22-ECDC-4E3F-8D8A-35793AABDEC7}"/>
              </a:ext>
            </a:extLst>
          </p:cNvPr>
          <p:cNvPicPr>
            <a:picLocks noChangeAspect="1"/>
          </p:cNvPicPr>
          <p:nvPr/>
        </p:nvPicPr>
        <p:blipFill>
          <a:blip r:embed="rId3"/>
          <a:stretch>
            <a:fillRect/>
          </a:stretch>
        </p:blipFill>
        <p:spPr>
          <a:xfrm>
            <a:off x="361841" y="1257242"/>
            <a:ext cx="3970673" cy="1629345"/>
          </a:xfrm>
          <a:prstGeom prst="rect">
            <a:avLst/>
          </a:prstGeom>
        </p:spPr>
      </p:pic>
      <p:sp>
        <p:nvSpPr>
          <p:cNvPr id="10" name="TextBox 9">
            <a:extLst>
              <a:ext uri="{FF2B5EF4-FFF2-40B4-BE49-F238E27FC236}">
                <a16:creationId xmlns:a16="http://schemas.microsoft.com/office/drawing/2014/main" id="{4BB0798A-AF22-428C-B999-AC895A147041}"/>
              </a:ext>
            </a:extLst>
          </p:cNvPr>
          <p:cNvSpPr txBox="1"/>
          <p:nvPr/>
        </p:nvSpPr>
        <p:spPr>
          <a:xfrm>
            <a:off x="361841" y="3200400"/>
            <a:ext cx="8385048" cy="553998"/>
          </a:xfrm>
          <a:prstGeom prst="rect">
            <a:avLst/>
          </a:prstGeom>
        </p:spPr>
        <p:txBody>
          <a:bodyPr wrap="square" lIns="0" tIns="0" rIns="0" bIns="0" rtlCol="0">
            <a:spAutoFit/>
          </a:bodyPr>
          <a:lstStyle/>
          <a:p>
            <a:pPr algn="l"/>
            <a:r>
              <a:rPr lang="en-GB" dirty="0">
                <a:solidFill>
                  <a:schemeClr val="bg1"/>
                </a:solidFill>
              </a:rPr>
              <a:t>All other files should use camelCase, this has become an industry standard un- written rule</a:t>
            </a:r>
            <a:endParaRPr lang="es-ES" dirty="0">
              <a:solidFill>
                <a:schemeClr val="bg1"/>
              </a:solidFill>
            </a:endParaRPr>
          </a:p>
        </p:txBody>
      </p:sp>
      <p:sp>
        <p:nvSpPr>
          <p:cNvPr id="11" name="TextBox 10">
            <a:extLst>
              <a:ext uri="{FF2B5EF4-FFF2-40B4-BE49-F238E27FC236}">
                <a16:creationId xmlns:a16="http://schemas.microsoft.com/office/drawing/2014/main" id="{28F4B1C7-9BB4-4CD5-B588-1D130CAF3EBE}"/>
              </a:ext>
            </a:extLst>
          </p:cNvPr>
          <p:cNvSpPr txBox="1"/>
          <p:nvPr/>
        </p:nvSpPr>
        <p:spPr>
          <a:xfrm>
            <a:off x="361841" y="3981591"/>
            <a:ext cx="8385048" cy="276999"/>
          </a:xfrm>
          <a:prstGeom prst="rect">
            <a:avLst/>
          </a:prstGeom>
        </p:spPr>
        <p:txBody>
          <a:bodyPr wrap="square" lIns="0" tIns="0" rIns="0" bIns="0" rtlCol="0">
            <a:spAutoFit/>
          </a:bodyPr>
          <a:lstStyle/>
          <a:p>
            <a:pPr algn="l"/>
            <a:r>
              <a:rPr lang="en-GB" dirty="0">
                <a:solidFill>
                  <a:schemeClr val="bg1"/>
                </a:solidFill>
              </a:rPr>
              <a:t>Don’t use camelCase in Routes, use xxx-xxx-</a:t>
            </a:r>
            <a:endParaRPr lang="es-ES" dirty="0">
              <a:solidFill>
                <a:schemeClr val="bg1"/>
              </a:solidFill>
            </a:endParaRPr>
          </a:p>
        </p:txBody>
      </p:sp>
    </p:spTree>
    <p:extLst>
      <p:ext uri="{BB962C8B-B14F-4D97-AF65-F5344CB8AC3E}">
        <p14:creationId xmlns:p14="http://schemas.microsoft.com/office/powerpoint/2010/main" val="282585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26</a:t>
            </a:fld>
            <a:endParaRPr lang="en-US"/>
          </a:p>
        </p:txBody>
      </p:sp>
      <p:sp>
        <p:nvSpPr>
          <p:cNvPr id="8" name="Rounded Rectangle 12">
            <a:extLst>
              <a:ext uri="{FF2B5EF4-FFF2-40B4-BE49-F238E27FC236}">
                <a16:creationId xmlns:a16="http://schemas.microsoft.com/office/drawing/2014/main" id="{5CDCC76C-FD02-48A3-830F-495907DEBABD}"/>
              </a:ext>
            </a:extLst>
          </p:cNvPr>
          <p:cNvSpPr/>
          <p:nvPr/>
        </p:nvSpPr>
        <p:spPr>
          <a:xfrm>
            <a:off x="371856" y="275771"/>
            <a:ext cx="8385048" cy="421639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9" name="TextBox 8">
            <a:extLst>
              <a:ext uri="{FF2B5EF4-FFF2-40B4-BE49-F238E27FC236}">
                <a16:creationId xmlns:a16="http://schemas.microsoft.com/office/drawing/2014/main" id="{057C27D5-A2A0-445C-93CB-E93D57D644F8}"/>
              </a:ext>
            </a:extLst>
          </p:cNvPr>
          <p:cNvSpPr txBox="1"/>
          <p:nvPr/>
        </p:nvSpPr>
        <p:spPr>
          <a:xfrm>
            <a:off x="515257" y="1959573"/>
            <a:ext cx="7639403" cy="677108"/>
          </a:xfrm>
          <a:prstGeom prst="rect">
            <a:avLst/>
          </a:prstGeom>
        </p:spPr>
        <p:txBody>
          <a:bodyPr wrap="square" lIns="0" tIns="0" rIns="0" bIns="0" rtlCol="0">
            <a:spAutoFit/>
          </a:bodyPr>
          <a:lstStyle/>
          <a:p>
            <a:pPr algn="ctr"/>
            <a:r>
              <a:rPr lang="en-GB" sz="4400" dirty="0"/>
              <a:t>ATOMIC DESIGN PATTERN</a:t>
            </a:r>
            <a:endParaRPr lang="en-ES" sz="4400" dirty="0"/>
          </a:p>
        </p:txBody>
      </p:sp>
    </p:spTree>
    <p:extLst>
      <p:ext uri="{BB962C8B-B14F-4D97-AF65-F5344CB8AC3E}">
        <p14:creationId xmlns:p14="http://schemas.microsoft.com/office/powerpoint/2010/main" val="238123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615904"/>
            <a:ext cx="8385048" cy="923376"/>
          </a:xfrm>
        </p:spPr>
        <p:txBody>
          <a:bodyPr>
            <a:normAutofit/>
          </a:bodyPr>
          <a:lstStyle/>
          <a:p>
            <a:pPr algn="l"/>
            <a:r>
              <a:rPr lang="en-GB" sz="3600" b="1" dirty="0">
                <a:latin typeface="+mn-lt"/>
              </a:rPr>
              <a:t>Anyone used Atomic Design?</a:t>
            </a:r>
            <a:endParaRPr lang="es-ES" sz="3600" b="1"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27</a:t>
            </a:fld>
            <a:endParaRPr lang="en-US"/>
          </a:p>
        </p:txBody>
      </p:sp>
      <p:pic>
        <p:nvPicPr>
          <p:cNvPr id="6" name="Picture 5">
            <a:extLst>
              <a:ext uri="{FF2B5EF4-FFF2-40B4-BE49-F238E27FC236}">
                <a16:creationId xmlns:a16="http://schemas.microsoft.com/office/drawing/2014/main" id="{8921E171-D9B2-4514-B9B5-EC2D96D681EE}"/>
              </a:ext>
            </a:extLst>
          </p:cNvPr>
          <p:cNvPicPr>
            <a:picLocks noChangeAspect="1"/>
          </p:cNvPicPr>
          <p:nvPr/>
        </p:nvPicPr>
        <p:blipFill>
          <a:blip r:embed="rId3"/>
          <a:stretch>
            <a:fillRect/>
          </a:stretch>
        </p:blipFill>
        <p:spPr>
          <a:xfrm>
            <a:off x="361841" y="1414570"/>
            <a:ext cx="5772150" cy="1943100"/>
          </a:xfrm>
          <a:prstGeom prst="rect">
            <a:avLst/>
          </a:prstGeom>
        </p:spPr>
      </p:pic>
    </p:spTree>
    <p:extLst>
      <p:ext uri="{BB962C8B-B14F-4D97-AF65-F5344CB8AC3E}">
        <p14:creationId xmlns:p14="http://schemas.microsoft.com/office/powerpoint/2010/main" val="1667303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368396"/>
            <a:ext cx="8385048" cy="923376"/>
          </a:xfrm>
        </p:spPr>
        <p:txBody>
          <a:bodyPr>
            <a:normAutofit/>
          </a:bodyPr>
          <a:lstStyle/>
          <a:p>
            <a:pPr algn="l"/>
            <a:r>
              <a:rPr lang="en-GB" sz="2000" b="1" dirty="0">
                <a:latin typeface="+mn-lt"/>
              </a:rPr>
              <a:t>Atomic Design</a:t>
            </a:r>
            <a:endParaRPr lang="es-ES" sz="2000" b="1"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28</a:t>
            </a:fld>
            <a:endParaRPr lang="en-US"/>
          </a:p>
        </p:txBody>
      </p:sp>
      <p:pic>
        <p:nvPicPr>
          <p:cNvPr id="6" name="Picture 5">
            <a:extLst>
              <a:ext uri="{FF2B5EF4-FFF2-40B4-BE49-F238E27FC236}">
                <a16:creationId xmlns:a16="http://schemas.microsoft.com/office/drawing/2014/main" id="{8C4113E9-7C5C-4E71-9184-65DD9EEB3DE5}"/>
              </a:ext>
            </a:extLst>
          </p:cNvPr>
          <p:cNvPicPr>
            <a:picLocks noChangeAspect="1"/>
          </p:cNvPicPr>
          <p:nvPr/>
        </p:nvPicPr>
        <p:blipFill>
          <a:blip r:embed="rId3"/>
          <a:stretch>
            <a:fillRect/>
          </a:stretch>
        </p:blipFill>
        <p:spPr>
          <a:xfrm>
            <a:off x="275008" y="757736"/>
            <a:ext cx="8506334" cy="3711136"/>
          </a:xfrm>
          <a:prstGeom prst="rect">
            <a:avLst/>
          </a:prstGeom>
        </p:spPr>
      </p:pic>
    </p:spTree>
    <p:extLst>
      <p:ext uri="{BB962C8B-B14F-4D97-AF65-F5344CB8AC3E}">
        <p14:creationId xmlns:p14="http://schemas.microsoft.com/office/powerpoint/2010/main" val="701495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368396"/>
            <a:ext cx="8385048" cy="937890"/>
          </a:xfrm>
        </p:spPr>
        <p:txBody>
          <a:bodyPr>
            <a:noAutofit/>
          </a:bodyPr>
          <a:lstStyle/>
          <a:p>
            <a:r>
              <a:rPr lang="en-GB" sz="1600" b="1" dirty="0">
                <a:latin typeface="+mn-lt"/>
              </a:rPr>
              <a:t>Atomic Design</a:t>
            </a:r>
            <a:br>
              <a:rPr lang="en-GB" sz="1600" b="1" dirty="0">
                <a:latin typeface="+mn-lt"/>
              </a:rPr>
            </a:br>
            <a:br>
              <a:rPr lang="en-GB" sz="1600" b="1" dirty="0">
                <a:latin typeface="+mn-lt"/>
              </a:rPr>
            </a:br>
            <a:r>
              <a:rPr lang="en-GB" sz="1400" b="1" u="sng" dirty="0">
                <a:latin typeface="+mn-lt"/>
              </a:rPr>
              <a:t>Atoms</a:t>
            </a:r>
            <a:br>
              <a:rPr lang="en-GB" sz="1400" b="1" dirty="0">
                <a:latin typeface="+mn-lt"/>
              </a:rPr>
            </a:br>
            <a:r>
              <a:rPr lang="en-GB" sz="1400" dirty="0">
                <a:latin typeface="+mn-lt"/>
              </a:rPr>
              <a:t>The most basic building blocks:</a:t>
            </a:r>
            <a:br>
              <a:rPr lang="en-GB" sz="1400" dirty="0">
                <a:latin typeface="+mn-lt"/>
              </a:rPr>
            </a:br>
            <a:r>
              <a:rPr lang="en-GB" sz="1400" dirty="0">
                <a:latin typeface="+mn-lt"/>
              </a:rPr>
              <a:t>BUTTONS, FONTS, INPUT FIELDS</a:t>
            </a:r>
            <a:br>
              <a:rPr lang="en-GB" sz="1400" dirty="0">
                <a:latin typeface="+mn-lt"/>
              </a:rPr>
            </a:br>
            <a:r>
              <a:rPr lang="en-GB" sz="1400" dirty="0">
                <a:latin typeface="+mn-lt"/>
              </a:rPr>
              <a:t>Should be re-useable anywhere</a:t>
            </a:r>
            <a:br>
              <a:rPr lang="en-GB" sz="1400" dirty="0">
                <a:latin typeface="+mn-lt"/>
              </a:rPr>
            </a:br>
            <a:r>
              <a:rPr lang="en-GB" sz="1400" dirty="0">
                <a:latin typeface="+mn-lt"/>
              </a:rPr>
              <a:t>Make style changes at Atom level, </a:t>
            </a:r>
            <a:r>
              <a:rPr lang="en-GB" sz="1400" dirty="0" err="1">
                <a:latin typeface="+mn-lt"/>
              </a:rPr>
              <a:t>colors</a:t>
            </a:r>
            <a:r>
              <a:rPr lang="en-GB" sz="1400" dirty="0">
                <a:latin typeface="+mn-lt"/>
              </a:rPr>
              <a:t>, font size etc</a:t>
            </a:r>
            <a:br>
              <a:rPr lang="en-GB" sz="1400" b="1" dirty="0">
                <a:latin typeface="+mn-lt"/>
              </a:rPr>
            </a:br>
            <a:br>
              <a:rPr lang="en-GB" sz="1400" b="1" dirty="0">
                <a:latin typeface="+mn-lt"/>
              </a:rPr>
            </a:br>
            <a:r>
              <a:rPr lang="en-GB" sz="1400" b="1" u="sng" dirty="0">
                <a:latin typeface="+mn-lt"/>
              </a:rPr>
              <a:t>Molecules ( Group of Atoms)</a:t>
            </a:r>
            <a:br>
              <a:rPr lang="en-GB" sz="1400" b="1" dirty="0">
                <a:latin typeface="+mn-lt"/>
              </a:rPr>
            </a:br>
            <a:r>
              <a:rPr lang="en-GB" sz="1400" dirty="0">
                <a:latin typeface="+mn-lt"/>
              </a:rPr>
              <a:t>Are components HEROS, ALERT DIALOGS, SEARCH NAVIGATIONS, TABLE LIST</a:t>
            </a:r>
            <a:br>
              <a:rPr lang="en-GB" sz="1400" dirty="0">
                <a:latin typeface="+mn-lt"/>
              </a:rPr>
            </a:br>
            <a:r>
              <a:rPr lang="en-GB" sz="1400" dirty="0">
                <a:latin typeface="+mn-lt"/>
              </a:rPr>
              <a:t>Should be simple, portable, re-usable that can be dropped in anywhere</a:t>
            </a:r>
            <a:br>
              <a:rPr lang="en-GB" sz="1400" b="1" dirty="0">
                <a:latin typeface="+mn-lt"/>
              </a:rPr>
            </a:br>
            <a:br>
              <a:rPr lang="en-GB" sz="1400" b="1" dirty="0">
                <a:latin typeface="+mn-lt"/>
              </a:rPr>
            </a:br>
            <a:r>
              <a:rPr lang="en-GB" sz="1400" b="1" u="sng" dirty="0">
                <a:latin typeface="+mn-lt"/>
              </a:rPr>
              <a:t>Organisms (Group of Molecules)</a:t>
            </a:r>
            <a:br>
              <a:rPr lang="en-GB" sz="1400" b="1" u="sng" dirty="0">
                <a:latin typeface="+mn-lt"/>
              </a:rPr>
            </a:br>
            <a:r>
              <a:rPr lang="en-GB" sz="1400" dirty="0">
                <a:latin typeface="+mn-lt"/>
              </a:rPr>
              <a:t>Sections of a webpage </a:t>
            </a:r>
            <a:r>
              <a:rPr lang="en-GB" sz="1400" dirty="0" err="1">
                <a:latin typeface="+mn-lt"/>
              </a:rPr>
              <a:t>eg</a:t>
            </a:r>
            <a:r>
              <a:rPr lang="en-GB" sz="1400" dirty="0">
                <a:latin typeface="+mn-lt"/>
              </a:rPr>
              <a:t>: TOPNAVBAR HEADERS, FOOTERS, LOGIN FORM</a:t>
            </a:r>
            <a:br>
              <a:rPr lang="en-GB" sz="1400" dirty="0">
                <a:latin typeface="+mn-lt"/>
              </a:rPr>
            </a:br>
            <a:br>
              <a:rPr lang="en-GB" sz="1400" dirty="0">
                <a:latin typeface="+mn-lt"/>
              </a:rPr>
            </a:br>
            <a:r>
              <a:rPr lang="en-GB" sz="1400" b="1" u="sng" dirty="0">
                <a:latin typeface="+mn-lt"/>
              </a:rPr>
              <a:t>Templates (Group of Organisms)</a:t>
            </a:r>
            <a:br>
              <a:rPr lang="en-GB" sz="1400" dirty="0">
                <a:latin typeface="+mn-lt"/>
              </a:rPr>
            </a:br>
            <a:r>
              <a:rPr lang="en-GB" sz="1400" dirty="0">
                <a:latin typeface="+mn-lt"/>
              </a:rPr>
              <a:t>A home to place organisms: HOME PAGE TEMPLATE, CONTACT US PAGE</a:t>
            </a:r>
            <a:br>
              <a:rPr lang="en-GB" sz="1400" dirty="0">
                <a:latin typeface="+mn-lt"/>
              </a:rPr>
            </a:br>
            <a:br>
              <a:rPr lang="en-GB" sz="1400" dirty="0">
                <a:latin typeface="+mn-lt"/>
              </a:rPr>
            </a:br>
            <a:r>
              <a:rPr lang="en-GB" sz="1400" b="1" u="sng" dirty="0">
                <a:latin typeface="+mn-lt"/>
              </a:rPr>
              <a:t>Pages</a:t>
            </a:r>
            <a:br>
              <a:rPr lang="en-GB" sz="1400" dirty="0">
                <a:latin typeface="+mn-lt"/>
              </a:rPr>
            </a:br>
            <a:r>
              <a:rPr lang="en-GB" sz="1400" dirty="0" err="1">
                <a:latin typeface="+mn-lt"/>
              </a:rPr>
              <a:t>Pages</a:t>
            </a:r>
            <a:r>
              <a:rPr lang="en-GB" sz="1400" dirty="0">
                <a:latin typeface="+mn-lt"/>
              </a:rPr>
              <a:t> show us the interface with real content (therefore a folder called pages may not actually exist in your architecture). It is what the end user sees</a:t>
            </a:r>
            <a:br>
              <a:rPr lang="en-GB" sz="1400" dirty="0">
                <a:latin typeface="+mn-lt"/>
              </a:rPr>
            </a:br>
            <a:br>
              <a:rPr lang="en-GB" sz="1600" dirty="0">
                <a:latin typeface="+mn-lt"/>
              </a:rPr>
            </a:br>
            <a:br>
              <a:rPr lang="en-GB" sz="1600" dirty="0">
                <a:latin typeface="+mn-lt"/>
              </a:rPr>
            </a:br>
            <a:br>
              <a:rPr lang="en-GB" sz="1600" b="1" dirty="0">
                <a:latin typeface="+mn-lt"/>
              </a:rPr>
            </a:br>
            <a:br>
              <a:rPr lang="en-GB" sz="1600" b="1" dirty="0">
                <a:latin typeface="+mn-lt"/>
              </a:rPr>
            </a:br>
            <a:endParaRPr lang="es-ES" sz="1600" b="1"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29</a:t>
            </a:fld>
            <a:endParaRPr lang="en-US"/>
          </a:p>
        </p:txBody>
      </p:sp>
    </p:spTree>
    <p:extLst>
      <p:ext uri="{BB962C8B-B14F-4D97-AF65-F5344CB8AC3E}">
        <p14:creationId xmlns:p14="http://schemas.microsoft.com/office/powerpoint/2010/main" val="414470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5"/>
            <a:ext cx="8385048" cy="795528"/>
          </a:xfrm>
        </p:spPr>
        <p:txBody>
          <a:bodyPr/>
          <a:lstStyle/>
          <a:p>
            <a:r>
              <a:rPr lang="en-US" b="1" dirty="0"/>
              <a:t>3rd party libraries: Router, redux, sagas, </a:t>
            </a:r>
            <a:r>
              <a:rPr lang="en-US" b="1" dirty="0" err="1"/>
              <a:t>thunks</a:t>
            </a:r>
            <a:r>
              <a:rPr lang="en-US" b="1" dirty="0"/>
              <a:t>…</a:t>
            </a: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3</a:t>
            </a:fld>
            <a:endParaRPr lang="en-US"/>
          </a:p>
        </p:txBody>
      </p:sp>
      <p:sp>
        <p:nvSpPr>
          <p:cNvPr id="7" name="Rounded Rectangle 12">
            <a:extLst>
              <a:ext uri="{FF2B5EF4-FFF2-40B4-BE49-F238E27FC236}">
                <a16:creationId xmlns:a16="http://schemas.microsoft.com/office/drawing/2014/main" id="{F9AEC3AF-BB2C-4DA7-A40C-0D795E1590A3}"/>
              </a:ext>
            </a:extLst>
          </p:cNvPr>
          <p:cNvSpPr/>
          <p:nvPr/>
        </p:nvSpPr>
        <p:spPr>
          <a:xfrm>
            <a:off x="371856" y="931203"/>
            <a:ext cx="8385048" cy="356096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TextBox 7">
            <a:extLst>
              <a:ext uri="{FF2B5EF4-FFF2-40B4-BE49-F238E27FC236}">
                <a16:creationId xmlns:a16="http://schemas.microsoft.com/office/drawing/2014/main" id="{594FD411-5BD8-4B78-A492-F9B83386C757}"/>
              </a:ext>
            </a:extLst>
          </p:cNvPr>
          <p:cNvSpPr txBox="1"/>
          <p:nvPr/>
        </p:nvSpPr>
        <p:spPr>
          <a:xfrm>
            <a:off x="515257" y="1047554"/>
            <a:ext cx="7639403" cy="3600986"/>
          </a:xfrm>
          <a:prstGeom prst="rect">
            <a:avLst/>
          </a:prstGeom>
        </p:spPr>
        <p:txBody>
          <a:bodyPr wrap="square" lIns="0" tIns="0" rIns="0" bIns="0" rtlCol="0">
            <a:spAutoFit/>
          </a:bodyPr>
          <a:lstStyle/>
          <a:p>
            <a:r>
              <a:rPr lang="en-GB" b="1" dirty="0"/>
              <a:t>React-Router v6: </a:t>
            </a:r>
            <a:r>
              <a:rPr lang="en-GB" dirty="0"/>
              <a:t>uses a different syntax </a:t>
            </a:r>
            <a:r>
              <a:rPr lang="en-GB" dirty="0" err="1"/>
              <a:t>eg</a:t>
            </a:r>
            <a:r>
              <a:rPr lang="en-GB" dirty="0"/>
              <a:t>:</a:t>
            </a:r>
          </a:p>
          <a:p>
            <a:pPr marL="285750" indent="-285750">
              <a:buFont typeface="Arial" panose="020B0604020202020204" pitchFamily="34" charset="0"/>
              <a:buChar char="•"/>
            </a:pPr>
            <a:r>
              <a:rPr lang="en-US" dirty="0"/>
              <a:t>Instead of Switch, use Routes</a:t>
            </a:r>
          </a:p>
          <a:p>
            <a:pPr marL="285750" indent="-285750">
              <a:buFont typeface="Arial" panose="020B0604020202020204" pitchFamily="34" charset="0"/>
              <a:buChar char="•"/>
            </a:pPr>
            <a:r>
              <a:rPr lang="en-US" dirty="0"/>
              <a:t>Instead of Redirect use Navigate to</a:t>
            </a:r>
          </a:p>
          <a:p>
            <a:pPr marL="285750" indent="-285750">
              <a:buFont typeface="Arial" panose="020B0604020202020204" pitchFamily="34" charset="0"/>
              <a:buChar char="•"/>
            </a:pPr>
            <a:r>
              <a:rPr lang="en-US" dirty="0"/>
              <a:t>Instead of Component use Element</a:t>
            </a:r>
            <a:endParaRPr lang="en-GB" dirty="0"/>
          </a:p>
          <a:p>
            <a:endParaRPr lang="en-GB" dirty="0"/>
          </a:p>
          <a:p>
            <a:r>
              <a:rPr lang="en-GB" b="1" dirty="0"/>
              <a:t>Redux, Sagas, </a:t>
            </a:r>
            <a:r>
              <a:rPr lang="en-GB" b="1" dirty="0" err="1"/>
              <a:t>Thunks</a:t>
            </a:r>
            <a:r>
              <a:rPr lang="en-GB" b="1" dirty="0"/>
              <a:t> are all part of State Managements</a:t>
            </a:r>
          </a:p>
          <a:p>
            <a:endParaRPr lang="en-GB" b="1" dirty="0"/>
          </a:p>
          <a:p>
            <a:r>
              <a:rPr lang="en-GB" b="1" dirty="0"/>
              <a:t>Redux relies GETTING the global state and SETTING the global state</a:t>
            </a:r>
          </a:p>
          <a:p>
            <a:r>
              <a:rPr lang="en-GB" b="1" dirty="0"/>
              <a:t>The modern way of doing this are through built in Redux hooks:</a:t>
            </a:r>
          </a:p>
          <a:p>
            <a:endParaRPr lang="en-GB" b="1" dirty="0"/>
          </a:p>
          <a:p>
            <a:r>
              <a:rPr lang="en-GB" b="1" dirty="0" err="1"/>
              <a:t>useSelector</a:t>
            </a:r>
            <a:r>
              <a:rPr lang="en-GB" b="1" dirty="0"/>
              <a:t> (TO GET)</a:t>
            </a:r>
          </a:p>
          <a:p>
            <a:r>
              <a:rPr lang="en-GB" b="1" dirty="0" err="1"/>
              <a:t>useDispatch</a:t>
            </a:r>
            <a:r>
              <a:rPr lang="en-GB" b="1" dirty="0"/>
              <a:t> (TO SET)     ….in more detail….</a:t>
            </a:r>
          </a:p>
          <a:p>
            <a:endParaRPr lang="en-ES" dirty="0"/>
          </a:p>
        </p:txBody>
      </p:sp>
    </p:spTree>
    <p:extLst>
      <p:ext uri="{BB962C8B-B14F-4D97-AF65-F5344CB8AC3E}">
        <p14:creationId xmlns:p14="http://schemas.microsoft.com/office/powerpoint/2010/main" val="1682732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368395"/>
            <a:ext cx="8385048" cy="4286107"/>
          </a:xfrm>
        </p:spPr>
        <p:txBody>
          <a:bodyPr>
            <a:noAutofit/>
          </a:bodyPr>
          <a:lstStyle/>
          <a:p>
            <a:pPr algn="l"/>
            <a:r>
              <a:rPr lang="en-GB" sz="1600" b="1" dirty="0">
                <a:latin typeface="+mn-lt"/>
              </a:rPr>
              <a:t>Atomic Design</a:t>
            </a:r>
            <a:br>
              <a:rPr lang="en-GB" sz="1600" b="1" dirty="0">
                <a:latin typeface="+mn-lt"/>
              </a:rPr>
            </a:br>
            <a:br>
              <a:rPr lang="en-GB" sz="1600" b="1" dirty="0">
                <a:latin typeface="+mn-lt"/>
              </a:rPr>
            </a:br>
            <a:br>
              <a:rPr lang="en-GB" sz="1400" dirty="0">
                <a:latin typeface="+mn-lt"/>
              </a:rPr>
            </a:br>
            <a:br>
              <a:rPr lang="en-GB" sz="1600" dirty="0">
                <a:latin typeface="+mn-lt"/>
              </a:rPr>
            </a:br>
            <a:br>
              <a:rPr lang="en-GB" sz="1600" dirty="0">
                <a:latin typeface="+mn-lt"/>
              </a:rPr>
            </a:br>
            <a:br>
              <a:rPr lang="en-GB" sz="1600" b="1" dirty="0">
                <a:latin typeface="+mn-lt"/>
              </a:rPr>
            </a:br>
            <a:br>
              <a:rPr lang="en-GB" sz="1600" b="1" dirty="0">
                <a:latin typeface="+mn-lt"/>
              </a:rPr>
            </a:br>
            <a:endParaRPr lang="es-ES" sz="1600" b="1"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30</a:t>
            </a:fld>
            <a:endParaRPr lang="en-US"/>
          </a:p>
        </p:txBody>
      </p:sp>
      <p:pic>
        <p:nvPicPr>
          <p:cNvPr id="8" name="Picture 7">
            <a:extLst>
              <a:ext uri="{FF2B5EF4-FFF2-40B4-BE49-F238E27FC236}">
                <a16:creationId xmlns:a16="http://schemas.microsoft.com/office/drawing/2014/main" id="{FA4D1223-D7AD-4F44-832C-E566F547EAD4}"/>
              </a:ext>
            </a:extLst>
          </p:cNvPr>
          <p:cNvPicPr>
            <a:picLocks noChangeAspect="1"/>
          </p:cNvPicPr>
          <p:nvPr/>
        </p:nvPicPr>
        <p:blipFill>
          <a:blip r:embed="rId3"/>
          <a:stretch>
            <a:fillRect/>
          </a:stretch>
        </p:blipFill>
        <p:spPr>
          <a:xfrm>
            <a:off x="397111" y="952338"/>
            <a:ext cx="5423299" cy="3118220"/>
          </a:xfrm>
          <a:prstGeom prst="rect">
            <a:avLst/>
          </a:prstGeom>
        </p:spPr>
      </p:pic>
    </p:spTree>
    <p:extLst>
      <p:ext uri="{BB962C8B-B14F-4D97-AF65-F5344CB8AC3E}">
        <p14:creationId xmlns:p14="http://schemas.microsoft.com/office/powerpoint/2010/main" val="2357481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31</a:t>
            </a:fld>
            <a:endParaRPr lang="en-US"/>
          </a:p>
        </p:txBody>
      </p:sp>
      <p:sp>
        <p:nvSpPr>
          <p:cNvPr id="8" name="Rounded Rectangle 12">
            <a:extLst>
              <a:ext uri="{FF2B5EF4-FFF2-40B4-BE49-F238E27FC236}">
                <a16:creationId xmlns:a16="http://schemas.microsoft.com/office/drawing/2014/main" id="{5CDCC76C-FD02-48A3-830F-495907DEBABD}"/>
              </a:ext>
            </a:extLst>
          </p:cNvPr>
          <p:cNvSpPr/>
          <p:nvPr/>
        </p:nvSpPr>
        <p:spPr>
          <a:xfrm>
            <a:off x="371856" y="275771"/>
            <a:ext cx="8385048" cy="421639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9" name="TextBox 8">
            <a:extLst>
              <a:ext uri="{FF2B5EF4-FFF2-40B4-BE49-F238E27FC236}">
                <a16:creationId xmlns:a16="http://schemas.microsoft.com/office/drawing/2014/main" id="{057C27D5-A2A0-445C-93CB-E93D57D644F8}"/>
              </a:ext>
            </a:extLst>
          </p:cNvPr>
          <p:cNvSpPr txBox="1"/>
          <p:nvPr/>
        </p:nvSpPr>
        <p:spPr>
          <a:xfrm>
            <a:off x="515257" y="1894642"/>
            <a:ext cx="7639403" cy="677108"/>
          </a:xfrm>
          <a:prstGeom prst="rect">
            <a:avLst/>
          </a:prstGeom>
        </p:spPr>
        <p:txBody>
          <a:bodyPr wrap="square" lIns="0" tIns="0" rIns="0" bIns="0" rtlCol="0">
            <a:spAutoFit/>
          </a:bodyPr>
          <a:lstStyle/>
          <a:p>
            <a:pPr algn="ctr"/>
            <a:r>
              <a:rPr lang="en-GB" sz="4400" dirty="0"/>
              <a:t>UNIT TESTS</a:t>
            </a:r>
            <a:endParaRPr lang="en-ES" sz="4400" dirty="0"/>
          </a:p>
        </p:txBody>
      </p:sp>
    </p:spTree>
    <p:extLst>
      <p:ext uri="{BB962C8B-B14F-4D97-AF65-F5344CB8AC3E}">
        <p14:creationId xmlns:p14="http://schemas.microsoft.com/office/powerpoint/2010/main" val="1174261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13600"/>
            <a:ext cx="8385048" cy="384459"/>
          </a:xfrm>
        </p:spPr>
        <p:txBody>
          <a:bodyPr>
            <a:normAutofit fontScale="90000"/>
          </a:bodyPr>
          <a:lstStyle/>
          <a:p>
            <a:r>
              <a:rPr lang="en-US" sz="2800" b="1" dirty="0">
                <a:latin typeface="+mn-lt"/>
              </a:rPr>
              <a:t>Good practices – Unit tests</a:t>
            </a:r>
            <a:br>
              <a:rPr lang="en-US" sz="2800" b="1" dirty="0">
                <a:latin typeface="+mn-lt"/>
              </a:rPr>
            </a:br>
            <a:br>
              <a:rPr lang="en-US" sz="2800" b="1" dirty="0">
                <a:latin typeface="+mn-lt"/>
              </a:rPr>
            </a:br>
            <a:br>
              <a:rPr lang="en-US" sz="2800" dirty="0">
                <a:latin typeface="+mn-lt"/>
              </a:rPr>
            </a:br>
            <a:br>
              <a:rPr lang="en-US" sz="2800" dirty="0">
                <a:latin typeface="+mn-lt"/>
              </a:rPr>
            </a:br>
            <a:br>
              <a:rPr lang="en-US" sz="1800" dirty="0">
                <a:latin typeface="+mn-lt"/>
              </a:rPr>
            </a:br>
            <a:br>
              <a:rPr lang="en-US" sz="1800" dirty="0">
                <a:latin typeface="+mn-lt"/>
              </a:rPr>
            </a:br>
            <a:br>
              <a:rPr lang="en-US" sz="2000" b="0" dirty="0">
                <a:solidFill>
                  <a:srgbClr val="F8F8F2"/>
                </a:solidFill>
                <a:effectLst/>
                <a:latin typeface="Consolas" panose="020B0609020204030204" pitchFamily="49" charset="0"/>
              </a:rPr>
            </a:br>
            <a:endParaRPr lang="en-US" sz="2800"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32</a:t>
            </a:fld>
            <a:endParaRPr lang="en-US"/>
          </a:p>
        </p:txBody>
      </p:sp>
      <p:sp>
        <p:nvSpPr>
          <p:cNvPr id="3" name="TextBox 2">
            <a:extLst>
              <a:ext uri="{FF2B5EF4-FFF2-40B4-BE49-F238E27FC236}">
                <a16:creationId xmlns:a16="http://schemas.microsoft.com/office/drawing/2014/main" id="{E0074D62-96F1-4030-BB71-BA6A2FA7E523}"/>
              </a:ext>
            </a:extLst>
          </p:cNvPr>
          <p:cNvSpPr txBox="1"/>
          <p:nvPr/>
        </p:nvSpPr>
        <p:spPr>
          <a:xfrm>
            <a:off x="304800" y="879366"/>
            <a:ext cx="8476343" cy="2769989"/>
          </a:xfrm>
          <a:prstGeom prst="rect">
            <a:avLst/>
          </a:prstGeom>
        </p:spPr>
        <p:txBody>
          <a:bodyPr wrap="square" lIns="0" tIns="0" rIns="0" bIns="0" rtlCol="0">
            <a:spAutoFit/>
          </a:bodyPr>
          <a:lstStyle/>
          <a:p>
            <a:pPr algn="l"/>
            <a:r>
              <a:rPr lang="en-US" b="1" dirty="0">
                <a:solidFill>
                  <a:schemeClr val="bg2"/>
                </a:solidFill>
              </a:rPr>
              <a:t>Unit Tests</a:t>
            </a:r>
          </a:p>
          <a:p>
            <a:pPr marL="342900" indent="-342900" algn="l">
              <a:buFont typeface="+mj-lt"/>
              <a:buAutoNum type="arabicPeriod"/>
            </a:pPr>
            <a:r>
              <a:rPr lang="en-US" dirty="0">
                <a:solidFill>
                  <a:schemeClr val="bg2"/>
                </a:solidFill>
              </a:rPr>
              <a:t>Use Jest and React Testing Library (RTL) </a:t>
            </a:r>
          </a:p>
          <a:p>
            <a:pPr marL="342900" indent="-342900" algn="l">
              <a:buFont typeface="+mj-lt"/>
              <a:buAutoNum type="arabicPeriod"/>
            </a:pPr>
            <a:r>
              <a:rPr lang="en-US" dirty="0">
                <a:solidFill>
                  <a:schemeClr val="bg2"/>
                </a:solidFill>
              </a:rPr>
              <a:t>Enzyme is being dropped by React</a:t>
            </a:r>
          </a:p>
          <a:p>
            <a:pPr marL="342900" indent="-342900" algn="l">
              <a:buFont typeface="+mj-lt"/>
              <a:buAutoNum type="arabicPeriod"/>
            </a:pPr>
            <a:r>
              <a:rPr lang="en-US" dirty="0">
                <a:solidFill>
                  <a:schemeClr val="bg2"/>
                </a:solidFill>
              </a:rPr>
              <a:t>RTL encourages finding form elements by their label text </a:t>
            </a:r>
            <a:r>
              <a:rPr lang="en-US" dirty="0" err="1">
                <a:solidFill>
                  <a:schemeClr val="bg2"/>
                </a:solidFill>
              </a:rPr>
              <a:t>eg</a:t>
            </a:r>
            <a:r>
              <a:rPr lang="en-US" dirty="0">
                <a:solidFill>
                  <a:schemeClr val="bg2"/>
                </a:solidFill>
              </a:rPr>
              <a:t> </a:t>
            </a:r>
            <a:r>
              <a:rPr lang="en-US" b="1" dirty="0">
                <a:solidFill>
                  <a:schemeClr val="bg2"/>
                </a:solidFill>
              </a:rPr>
              <a:t>aria-label</a:t>
            </a:r>
          </a:p>
          <a:p>
            <a:pPr algn="l"/>
            <a:endParaRPr lang="en-GB" dirty="0">
              <a:solidFill>
                <a:schemeClr val="bg2"/>
              </a:solidFill>
            </a:endParaRPr>
          </a:p>
          <a:p>
            <a:pPr algn="l"/>
            <a:endParaRPr lang="en-GB" dirty="0">
              <a:solidFill>
                <a:schemeClr val="bg2"/>
              </a:solidFill>
            </a:endParaRPr>
          </a:p>
          <a:p>
            <a:pPr algn="l"/>
            <a:endParaRPr lang="en-GB" dirty="0">
              <a:solidFill>
                <a:schemeClr val="bg2"/>
              </a:solidFill>
            </a:endParaRPr>
          </a:p>
          <a:p>
            <a:pPr algn="l"/>
            <a:endParaRPr lang="en-GB" dirty="0">
              <a:solidFill>
                <a:schemeClr val="bg2"/>
              </a:solidFill>
            </a:endParaRPr>
          </a:p>
          <a:p>
            <a:pPr algn="l"/>
            <a:endParaRPr lang="en-GB" dirty="0">
              <a:solidFill>
                <a:schemeClr val="bg2"/>
              </a:solidFill>
            </a:endParaRPr>
          </a:p>
          <a:p>
            <a:pPr algn="l"/>
            <a:endParaRPr lang="en-US" dirty="0">
              <a:solidFill>
                <a:schemeClr val="bg2"/>
              </a:solidFill>
            </a:endParaRPr>
          </a:p>
        </p:txBody>
      </p:sp>
      <p:pic>
        <p:nvPicPr>
          <p:cNvPr id="10" name="Picture 9">
            <a:extLst>
              <a:ext uri="{FF2B5EF4-FFF2-40B4-BE49-F238E27FC236}">
                <a16:creationId xmlns:a16="http://schemas.microsoft.com/office/drawing/2014/main" id="{4C78F379-9DE6-49C8-B2FB-B4C687F5A154}"/>
              </a:ext>
            </a:extLst>
          </p:cNvPr>
          <p:cNvPicPr>
            <a:picLocks noChangeAspect="1"/>
          </p:cNvPicPr>
          <p:nvPr/>
        </p:nvPicPr>
        <p:blipFill>
          <a:blip r:embed="rId3"/>
          <a:stretch>
            <a:fillRect/>
          </a:stretch>
        </p:blipFill>
        <p:spPr>
          <a:xfrm>
            <a:off x="227693" y="2139736"/>
            <a:ext cx="7353300" cy="1400175"/>
          </a:xfrm>
          <a:prstGeom prst="rect">
            <a:avLst/>
          </a:prstGeom>
        </p:spPr>
      </p:pic>
      <p:sp>
        <p:nvSpPr>
          <p:cNvPr id="11" name="TextBox 10">
            <a:extLst>
              <a:ext uri="{FF2B5EF4-FFF2-40B4-BE49-F238E27FC236}">
                <a16:creationId xmlns:a16="http://schemas.microsoft.com/office/drawing/2014/main" id="{09987085-2F84-4FE8-9B8A-F8864D90D584}"/>
              </a:ext>
            </a:extLst>
          </p:cNvPr>
          <p:cNvSpPr txBox="1"/>
          <p:nvPr/>
        </p:nvSpPr>
        <p:spPr>
          <a:xfrm>
            <a:off x="304800" y="3751542"/>
            <a:ext cx="5330498" cy="276999"/>
          </a:xfrm>
          <a:prstGeom prst="rect">
            <a:avLst/>
          </a:prstGeom>
        </p:spPr>
        <p:txBody>
          <a:bodyPr wrap="none" lIns="0" tIns="0" rIns="0" bIns="0" rtlCol="0">
            <a:spAutoFit/>
          </a:bodyPr>
          <a:lstStyle/>
          <a:p>
            <a:pPr algn="l"/>
            <a:r>
              <a:rPr lang="es-ES" dirty="0">
                <a:solidFill>
                  <a:srgbClr val="FFFF00"/>
                </a:solidFill>
                <a:hlinkClick r:id="rId4">
                  <a:extLst>
                    <a:ext uri="{A12FA001-AC4F-418D-AE19-62706E023703}">
                      <ahyp:hlinkClr xmlns:ahyp="http://schemas.microsoft.com/office/drawing/2018/hyperlinkcolor" val="tx"/>
                    </a:ext>
                  </a:extLst>
                </a:hlinkClick>
              </a:rPr>
              <a:t>https://testing-library.com/docs/example-input-event/</a:t>
            </a:r>
            <a:endParaRPr lang="es-ES" dirty="0">
              <a:solidFill>
                <a:srgbClr val="FFFF00"/>
              </a:solidFill>
            </a:endParaRPr>
          </a:p>
        </p:txBody>
      </p:sp>
    </p:spTree>
    <p:extLst>
      <p:ext uri="{BB962C8B-B14F-4D97-AF65-F5344CB8AC3E}">
        <p14:creationId xmlns:p14="http://schemas.microsoft.com/office/powerpoint/2010/main" val="872844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13600"/>
            <a:ext cx="8385048" cy="384459"/>
          </a:xfrm>
        </p:spPr>
        <p:txBody>
          <a:bodyPr>
            <a:normAutofit/>
          </a:bodyPr>
          <a:lstStyle/>
          <a:p>
            <a:pPr algn="l"/>
            <a:r>
              <a:rPr lang="en-US" sz="2800" b="1" dirty="0">
                <a:latin typeface="+mn-lt"/>
              </a:rPr>
              <a:t>Unit tests React-Testing-Library</a:t>
            </a: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33</a:t>
            </a:fld>
            <a:endParaRPr lang="en-US"/>
          </a:p>
        </p:txBody>
      </p:sp>
      <p:sp>
        <p:nvSpPr>
          <p:cNvPr id="6" name="TextBox 5">
            <a:extLst>
              <a:ext uri="{FF2B5EF4-FFF2-40B4-BE49-F238E27FC236}">
                <a16:creationId xmlns:a16="http://schemas.microsoft.com/office/drawing/2014/main" id="{1D397D4C-F306-4035-BCF8-49B565D30B32}"/>
              </a:ext>
            </a:extLst>
          </p:cNvPr>
          <p:cNvSpPr txBox="1"/>
          <p:nvPr/>
        </p:nvSpPr>
        <p:spPr>
          <a:xfrm>
            <a:off x="361841" y="856343"/>
            <a:ext cx="8455588" cy="3200876"/>
          </a:xfrm>
          <a:prstGeom prst="rect">
            <a:avLst/>
          </a:prstGeom>
        </p:spPr>
        <p:txBody>
          <a:bodyPr wrap="square" lIns="0" tIns="0" rIns="0" bIns="0" rtlCol="0">
            <a:spAutoFit/>
          </a:bodyPr>
          <a:lstStyle/>
          <a:p>
            <a:pPr marL="285750" indent="-285750" algn="l">
              <a:buFont typeface="Arial" panose="020B0604020202020204" pitchFamily="34" charset="0"/>
              <a:buChar char="•"/>
            </a:pPr>
            <a:r>
              <a:rPr lang="en-US" dirty="0">
                <a:solidFill>
                  <a:schemeClr val="bg2"/>
                </a:solidFill>
              </a:rPr>
              <a:t>Find links and buttons from their text (like a user would). </a:t>
            </a:r>
          </a:p>
          <a:p>
            <a:pPr marL="285750" indent="-285750" algn="l">
              <a:buFont typeface="Arial" panose="020B0604020202020204" pitchFamily="34" charset="0"/>
              <a:buChar char="•"/>
            </a:pPr>
            <a:endParaRPr lang="en-US" dirty="0">
              <a:solidFill>
                <a:schemeClr val="bg2"/>
              </a:solidFill>
            </a:endParaRPr>
          </a:p>
          <a:p>
            <a:pPr marL="285750" indent="-285750" algn="l">
              <a:buFont typeface="Arial" panose="020B0604020202020204" pitchFamily="34" charset="0"/>
              <a:buChar char="•"/>
            </a:pPr>
            <a:r>
              <a:rPr lang="en-US" dirty="0">
                <a:solidFill>
                  <a:schemeClr val="bg2"/>
                </a:solidFill>
              </a:rPr>
              <a:t>Finding elements by a data-</a:t>
            </a:r>
            <a:r>
              <a:rPr lang="en-US" dirty="0" err="1">
                <a:solidFill>
                  <a:schemeClr val="bg2"/>
                </a:solidFill>
              </a:rPr>
              <a:t>testid</a:t>
            </a:r>
            <a:r>
              <a:rPr lang="en-US" dirty="0">
                <a:solidFill>
                  <a:schemeClr val="bg2"/>
                </a:solidFill>
              </a:rPr>
              <a:t> is an escape hatch for elements where the text content and label do not make sense or is not practical. </a:t>
            </a:r>
          </a:p>
          <a:p>
            <a:pPr marL="285750" indent="-285750" algn="l">
              <a:buFont typeface="Arial" panose="020B0604020202020204" pitchFamily="34" charset="0"/>
              <a:buChar char="•"/>
            </a:pPr>
            <a:endParaRPr lang="en-US" dirty="0">
              <a:solidFill>
                <a:schemeClr val="bg2"/>
              </a:solidFill>
            </a:endParaRPr>
          </a:p>
          <a:p>
            <a:pPr marL="285750" indent="-285750" algn="l">
              <a:buFont typeface="Arial" panose="020B0604020202020204" pitchFamily="34" charset="0"/>
              <a:buChar char="•"/>
            </a:pPr>
            <a:r>
              <a:rPr lang="en-US" dirty="0">
                <a:solidFill>
                  <a:schemeClr val="bg2"/>
                </a:solidFill>
              </a:rPr>
              <a:t>Avoid using </a:t>
            </a:r>
            <a:r>
              <a:rPr lang="en-US" dirty="0" err="1">
                <a:solidFill>
                  <a:schemeClr val="bg2"/>
                </a:solidFill>
              </a:rPr>
              <a:t>css</a:t>
            </a:r>
            <a:r>
              <a:rPr lang="en-US" dirty="0">
                <a:solidFill>
                  <a:schemeClr val="bg2"/>
                </a:solidFill>
              </a:rPr>
              <a:t> </a:t>
            </a:r>
            <a:r>
              <a:rPr lang="en-US" dirty="0" err="1">
                <a:solidFill>
                  <a:schemeClr val="bg2"/>
                </a:solidFill>
              </a:rPr>
              <a:t>classNames</a:t>
            </a:r>
            <a:r>
              <a:rPr lang="en-US" dirty="0">
                <a:solidFill>
                  <a:schemeClr val="bg2"/>
                </a:solidFill>
              </a:rPr>
              <a:t> to find DOM elements</a:t>
            </a:r>
          </a:p>
          <a:p>
            <a:pPr algn="l"/>
            <a:endParaRPr lang="en-US" dirty="0">
              <a:solidFill>
                <a:schemeClr val="bg2"/>
              </a:solidFill>
            </a:endParaRPr>
          </a:p>
          <a:p>
            <a:pPr algn="l"/>
            <a:r>
              <a:rPr lang="en-US" sz="2800" b="1" dirty="0">
                <a:solidFill>
                  <a:schemeClr val="bg2"/>
                </a:solidFill>
              </a:rPr>
              <a:t>End to End tests</a:t>
            </a:r>
          </a:p>
          <a:p>
            <a:pPr algn="l"/>
            <a:endParaRPr lang="en-US" dirty="0">
              <a:solidFill>
                <a:schemeClr val="bg2"/>
              </a:solidFill>
            </a:endParaRPr>
          </a:p>
          <a:p>
            <a:pPr marL="285750" indent="-285750" algn="l">
              <a:buFont typeface="Arial" panose="020B0604020202020204" pitchFamily="34" charset="0"/>
              <a:buChar char="•"/>
            </a:pPr>
            <a:r>
              <a:rPr lang="en-US" dirty="0">
                <a:solidFill>
                  <a:schemeClr val="bg2"/>
                </a:solidFill>
              </a:rPr>
              <a:t>Use Cypress or Playwright</a:t>
            </a:r>
          </a:p>
          <a:p>
            <a:pPr algn="l"/>
            <a:endParaRPr lang="es-ES" dirty="0">
              <a:solidFill>
                <a:schemeClr val="tx2"/>
              </a:solidFill>
            </a:endParaRPr>
          </a:p>
        </p:txBody>
      </p:sp>
    </p:spTree>
    <p:extLst>
      <p:ext uri="{BB962C8B-B14F-4D97-AF65-F5344CB8AC3E}">
        <p14:creationId xmlns:p14="http://schemas.microsoft.com/office/powerpoint/2010/main" val="3446876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34</a:t>
            </a:fld>
            <a:endParaRPr lang="en-US"/>
          </a:p>
        </p:txBody>
      </p:sp>
      <p:sp>
        <p:nvSpPr>
          <p:cNvPr id="8" name="Rounded Rectangle 12">
            <a:extLst>
              <a:ext uri="{FF2B5EF4-FFF2-40B4-BE49-F238E27FC236}">
                <a16:creationId xmlns:a16="http://schemas.microsoft.com/office/drawing/2014/main" id="{5CDCC76C-FD02-48A3-830F-495907DEBABD}"/>
              </a:ext>
            </a:extLst>
          </p:cNvPr>
          <p:cNvSpPr/>
          <p:nvPr/>
        </p:nvSpPr>
        <p:spPr>
          <a:xfrm>
            <a:off x="371856" y="275771"/>
            <a:ext cx="8385048" cy="421639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9" name="TextBox 8">
            <a:extLst>
              <a:ext uri="{FF2B5EF4-FFF2-40B4-BE49-F238E27FC236}">
                <a16:creationId xmlns:a16="http://schemas.microsoft.com/office/drawing/2014/main" id="{057C27D5-A2A0-445C-93CB-E93D57D644F8}"/>
              </a:ext>
            </a:extLst>
          </p:cNvPr>
          <p:cNvSpPr txBox="1"/>
          <p:nvPr/>
        </p:nvSpPr>
        <p:spPr>
          <a:xfrm>
            <a:off x="515257" y="1894642"/>
            <a:ext cx="7639403" cy="677108"/>
          </a:xfrm>
          <a:prstGeom prst="rect">
            <a:avLst/>
          </a:prstGeom>
        </p:spPr>
        <p:txBody>
          <a:bodyPr wrap="square" lIns="0" tIns="0" rIns="0" bIns="0" rtlCol="0">
            <a:spAutoFit/>
          </a:bodyPr>
          <a:lstStyle/>
          <a:p>
            <a:pPr algn="ctr"/>
            <a:r>
              <a:rPr lang="en-GB" sz="4400" dirty="0"/>
              <a:t>RESPONSIVE WEB DESIGN</a:t>
            </a:r>
            <a:endParaRPr lang="en-ES" sz="4400" dirty="0"/>
          </a:p>
        </p:txBody>
      </p:sp>
    </p:spTree>
    <p:extLst>
      <p:ext uri="{BB962C8B-B14F-4D97-AF65-F5344CB8AC3E}">
        <p14:creationId xmlns:p14="http://schemas.microsoft.com/office/powerpoint/2010/main" val="1784117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84E4B3-EBF6-4089-ACC5-1ED3B2843E38}"/>
              </a:ext>
            </a:extLst>
          </p:cNvPr>
          <p:cNvSpPr txBox="1"/>
          <p:nvPr/>
        </p:nvSpPr>
        <p:spPr>
          <a:xfrm>
            <a:off x="290286" y="669084"/>
            <a:ext cx="8670925" cy="2215991"/>
          </a:xfrm>
          <a:prstGeom prst="rect">
            <a:avLst/>
          </a:prstGeom>
        </p:spPr>
        <p:txBody>
          <a:bodyPr wrap="square" lIns="0" tIns="0" rIns="0" bIns="0" rtlCol="0">
            <a:spAutoFit/>
          </a:bodyPr>
          <a:lstStyle/>
          <a:p>
            <a:pPr marL="342900" indent="-342900" algn="l">
              <a:buFont typeface="+mj-lt"/>
              <a:buAutoNum type="arabicPeriod"/>
            </a:pPr>
            <a:r>
              <a:rPr lang="en-US" sz="1600" b="0" i="0" dirty="0">
                <a:solidFill>
                  <a:schemeClr val="bg1"/>
                </a:solidFill>
                <a:effectLst/>
              </a:rPr>
              <a:t>Define standard breakpoints (320px -480px: Mobile devices etc..)</a:t>
            </a:r>
          </a:p>
          <a:p>
            <a:pPr marL="342900" indent="-342900" algn="l">
              <a:buFont typeface="+mj-lt"/>
              <a:buAutoNum type="arabicPeriod"/>
            </a:pPr>
            <a:r>
              <a:rPr lang="en-US" sz="1600" b="0" i="0" dirty="0">
                <a:solidFill>
                  <a:schemeClr val="bg1"/>
                </a:solidFill>
                <a:effectLst/>
              </a:rPr>
              <a:t>Use the </a:t>
            </a:r>
            <a:r>
              <a:rPr lang="en-US" sz="1600" b="1" i="0" u="sng" dirty="0">
                <a:solidFill>
                  <a:schemeClr val="bg1"/>
                </a:solidFill>
                <a:effectLst/>
              </a:rPr>
              <a:t>viewport meta tag </a:t>
            </a:r>
            <a:r>
              <a:rPr lang="en-US" sz="1600" b="0" i="0" dirty="0">
                <a:solidFill>
                  <a:schemeClr val="bg1"/>
                </a:solidFill>
                <a:effectLst/>
              </a:rPr>
              <a:t>to control layout on mobile browsers inside the index.html </a:t>
            </a:r>
            <a:r>
              <a:rPr lang="en-US" sz="1600" b="1" i="0" dirty="0">
                <a:solidFill>
                  <a:schemeClr val="bg1"/>
                </a:solidFill>
                <a:effectLst/>
              </a:rPr>
              <a:t>&gt; &lt;meta name="viewport" content="width=500, initial-scale=1"&gt;</a:t>
            </a:r>
          </a:p>
          <a:p>
            <a:pPr marL="342900" indent="-342900" algn="l">
              <a:buFont typeface="+mj-lt"/>
              <a:buAutoNum type="arabicPeriod"/>
            </a:pPr>
            <a:r>
              <a:rPr lang="en-US" sz="1600" b="0" i="0" dirty="0">
                <a:solidFill>
                  <a:schemeClr val="bg1"/>
                </a:solidFill>
                <a:effectLst/>
              </a:rPr>
              <a:t>Use </a:t>
            </a:r>
            <a:r>
              <a:rPr lang="en-US" sz="1600" b="1" i="0" u="sng" dirty="0">
                <a:solidFill>
                  <a:schemeClr val="bg1"/>
                </a:solidFill>
                <a:effectLst/>
              </a:rPr>
              <a:t>scalable units </a:t>
            </a:r>
            <a:r>
              <a:rPr lang="en-US" sz="1600" b="0" i="0" dirty="0">
                <a:solidFill>
                  <a:schemeClr val="bg1"/>
                </a:solidFill>
                <a:effectLst/>
              </a:rPr>
              <a:t>(</a:t>
            </a:r>
            <a:r>
              <a:rPr lang="en-US" sz="1600" b="0" i="0" dirty="0" err="1">
                <a:solidFill>
                  <a:schemeClr val="bg1"/>
                </a:solidFill>
                <a:effectLst/>
              </a:rPr>
              <a:t>ems</a:t>
            </a:r>
            <a:r>
              <a:rPr lang="en-US" sz="1600" dirty="0">
                <a:solidFill>
                  <a:schemeClr val="bg1"/>
                </a:solidFill>
              </a:rPr>
              <a:t>, rem, instead of px</a:t>
            </a:r>
            <a:r>
              <a:rPr lang="en-US" sz="1600" b="0" i="0" dirty="0">
                <a:solidFill>
                  <a:schemeClr val="bg1"/>
                </a:solidFill>
                <a:effectLst/>
              </a:rPr>
              <a:t>)</a:t>
            </a:r>
          </a:p>
          <a:p>
            <a:pPr marL="342900" indent="-342900" algn="l">
              <a:buFont typeface="+mj-lt"/>
              <a:buAutoNum type="arabicPeriod"/>
            </a:pPr>
            <a:r>
              <a:rPr lang="en-US" sz="1600" b="0" i="0" dirty="0">
                <a:solidFill>
                  <a:schemeClr val="bg1"/>
                </a:solidFill>
                <a:effectLst/>
              </a:rPr>
              <a:t>Consider image optimization using </a:t>
            </a:r>
            <a:r>
              <a:rPr lang="en-US" sz="1600" b="1" i="0" u="sng" dirty="0" err="1">
                <a:solidFill>
                  <a:schemeClr val="bg1"/>
                </a:solidFill>
                <a:effectLst/>
              </a:rPr>
              <a:t>srcset</a:t>
            </a:r>
            <a:r>
              <a:rPr lang="en-US" sz="1600" b="0" i="0" dirty="0">
                <a:solidFill>
                  <a:schemeClr val="bg1"/>
                </a:solidFill>
                <a:effectLst/>
              </a:rPr>
              <a:t> (to avoid using high-quality images on low-resolution screens) - browser technology continues to improve </a:t>
            </a:r>
            <a:r>
              <a:rPr lang="en-US" sz="1600" b="0" i="1" dirty="0">
                <a:solidFill>
                  <a:schemeClr val="bg1"/>
                </a:solidFill>
                <a:effectLst/>
              </a:rPr>
              <a:t>the client</a:t>
            </a:r>
            <a:r>
              <a:rPr lang="en-US" sz="1600" b="0" i="0" dirty="0">
                <a:solidFill>
                  <a:schemeClr val="bg1"/>
                </a:solidFill>
                <a:effectLst/>
              </a:rPr>
              <a:t> (browser) gets to make the decision what to use</a:t>
            </a:r>
          </a:p>
          <a:p>
            <a:pPr marL="342900" indent="-342900" algn="l">
              <a:buFont typeface="+mj-lt"/>
              <a:buAutoNum type="arabicPeriod"/>
            </a:pPr>
            <a:endParaRPr lang="en-US" sz="1600" b="0" i="0" dirty="0">
              <a:solidFill>
                <a:schemeClr val="bg1"/>
              </a:solidFill>
              <a:effectLst/>
            </a:endParaRPr>
          </a:p>
          <a:p>
            <a:pPr marL="342900" indent="-342900" algn="l">
              <a:buFont typeface="+mj-lt"/>
              <a:buAutoNum type="arabicPeriod"/>
            </a:pPr>
            <a:endParaRPr lang="es-ES" sz="1600" dirty="0">
              <a:solidFill>
                <a:schemeClr val="bg1"/>
              </a:solidFill>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35</a:t>
            </a:fld>
            <a:endParaRPr lang="en-US"/>
          </a:p>
        </p:txBody>
      </p:sp>
      <p:sp>
        <p:nvSpPr>
          <p:cNvPr id="3" name="TextBox 2">
            <a:extLst>
              <a:ext uri="{FF2B5EF4-FFF2-40B4-BE49-F238E27FC236}">
                <a16:creationId xmlns:a16="http://schemas.microsoft.com/office/drawing/2014/main" id="{61517B93-F123-4909-9567-8FBE6A53AF38}"/>
              </a:ext>
            </a:extLst>
          </p:cNvPr>
          <p:cNvSpPr txBox="1"/>
          <p:nvPr/>
        </p:nvSpPr>
        <p:spPr>
          <a:xfrm>
            <a:off x="384047" y="246941"/>
            <a:ext cx="8193895" cy="307777"/>
          </a:xfrm>
          <a:prstGeom prst="rect">
            <a:avLst/>
          </a:prstGeom>
        </p:spPr>
        <p:txBody>
          <a:bodyPr wrap="square" lIns="0" tIns="0" rIns="0" bIns="0" rtlCol="0">
            <a:spAutoFit/>
          </a:bodyPr>
          <a:lstStyle/>
          <a:p>
            <a:pPr algn="l"/>
            <a:r>
              <a:rPr lang="en-GB" sz="2000" b="1" dirty="0">
                <a:solidFill>
                  <a:schemeClr val="bg1"/>
                </a:solidFill>
              </a:rPr>
              <a:t>Responsive Web Design</a:t>
            </a:r>
            <a:endParaRPr lang="es-ES" sz="2000" b="1" dirty="0">
              <a:solidFill>
                <a:schemeClr val="bg1"/>
              </a:solidFill>
            </a:endParaRPr>
          </a:p>
        </p:txBody>
      </p:sp>
      <p:pic>
        <p:nvPicPr>
          <p:cNvPr id="8" name="Picture 7">
            <a:extLst>
              <a:ext uri="{FF2B5EF4-FFF2-40B4-BE49-F238E27FC236}">
                <a16:creationId xmlns:a16="http://schemas.microsoft.com/office/drawing/2014/main" id="{38464D41-4A5A-4AE0-AC5F-83C73175F70C}"/>
              </a:ext>
            </a:extLst>
          </p:cNvPr>
          <p:cNvPicPr>
            <a:picLocks noChangeAspect="1"/>
          </p:cNvPicPr>
          <p:nvPr/>
        </p:nvPicPr>
        <p:blipFill>
          <a:blip r:embed="rId3"/>
          <a:stretch>
            <a:fillRect/>
          </a:stretch>
        </p:blipFill>
        <p:spPr>
          <a:xfrm>
            <a:off x="106488" y="2470243"/>
            <a:ext cx="4562475" cy="2095500"/>
          </a:xfrm>
          <a:prstGeom prst="rect">
            <a:avLst/>
          </a:prstGeom>
        </p:spPr>
      </p:pic>
      <p:pic>
        <p:nvPicPr>
          <p:cNvPr id="7" name="Picture 6">
            <a:extLst>
              <a:ext uri="{FF2B5EF4-FFF2-40B4-BE49-F238E27FC236}">
                <a16:creationId xmlns:a16="http://schemas.microsoft.com/office/drawing/2014/main" id="{79348B9F-4A5D-4959-8F77-5FF483C23EAF}"/>
              </a:ext>
            </a:extLst>
          </p:cNvPr>
          <p:cNvPicPr>
            <a:picLocks noChangeAspect="1"/>
          </p:cNvPicPr>
          <p:nvPr/>
        </p:nvPicPr>
        <p:blipFill>
          <a:blip r:embed="rId4"/>
          <a:stretch>
            <a:fillRect/>
          </a:stretch>
        </p:blipFill>
        <p:spPr>
          <a:xfrm>
            <a:off x="4852761" y="2461811"/>
            <a:ext cx="3124200" cy="1123950"/>
          </a:xfrm>
          <a:prstGeom prst="rect">
            <a:avLst/>
          </a:prstGeom>
        </p:spPr>
      </p:pic>
      <p:sp>
        <p:nvSpPr>
          <p:cNvPr id="9" name="TextBox 8">
            <a:extLst>
              <a:ext uri="{FF2B5EF4-FFF2-40B4-BE49-F238E27FC236}">
                <a16:creationId xmlns:a16="http://schemas.microsoft.com/office/drawing/2014/main" id="{C689EE50-4CEB-4650-BC66-51F9952B7B8B}"/>
              </a:ext>
            </a:extLst>
          </p:cNvPr>
          <p:cNvSpPr txBox="1"/>
          <p:nvPr/>
        </p:nvSpPr>
        <p:spPr>
          <a:xfrm>
            <a:off x="4852762" y="3696230"/>
            <a:ext cx="4108450" cy="1200329"/>
          </a:xfrm>
          <a:prstGeom prst="rect">
            <a:avLst/>
          </a:prstGeom>
        </p:spPr>
        <p:txBody>
          <a:bodyPr wrap="square" lIns="0" tIns="0" rIns="0" bIns="0" rtlCol="0">
            <a:spAutoFit/>
          </a:bodyPr>
          <a:lstStyle/>
          <a:p>
            <a:pPr algn="l"/>
            <a:r>
              <a:rPr lang="en-GB" dirty="0">
                <a:solidFill>
                  <a:schemeClr val="bg1"/>
                </a:solidFill>
              </a:rPr>
              <a:t>Specify Image density (2x) or image Width, Height:</a:t>
            </a:r>
          </a:p>
          <a:p>
            <a:pPr algn="l"/>
            <a:r>
              <a:rPr lang="es-ES" sz="1200" dirty="0">
                <a:solidFill>
                  <a:schemeClr val="bg1"/>
                </a:solidFill>
              </a:rPr>
              <a:t>&lt;</a:t>
            </a:r>
            <a:r>
              <a:rPr lang="es-ES" sz="1200" dirty="0" err="1">
                <a:solidFill>
                  <a:schemeClr val="bg1"/>
                </a:solidFill>
              </a:rPr>
              <a:t>img</a:t>
            </a:r>
            <a:r>
              <a:rPr lang="es-ES" sz="1200" dirty="0">
                <a:solidFill>
                  <a:schemeClr val="bg1"/>
                </a:solidFill>
              </a:rPr>
              <a:t> </a:t>
            </a:r>
            <a:r>
              <a:rPr lang="es-ES" sz="1200" dirty="0" err="1">
                <a:solidFill>
                  <a:schemeClr val="bg1"/>
                </a:solidFill>
              </a:rPr>
              <a:t>srcset</a:t>
            </a:r>
            <a:r>
              <a:rPr lang="es-ES" sz="1200" dirty="0">
                <a:solidFill>
                  <a:schemeClr val="bg1"/>
                </a:solidFill>
              </a:rPr>
              <a:t>=" /</a:t>
            </a:r>
            <a:r>
              <a:rPr lang="es-ES" sz="1200" dirty="0" err="1">
                <a:solidFill>
                  <a:schemeClr val="bg1"/>
                </a:solidFill>
              </a:rPr>
              <a:t>wp-content</a:t>
            </a:r>
            <a:r>
              <a:rPr lang="es-ES" sz="1200" dirty="0">
                <a:solidFill>
                  <a:schemeClr val="bg1"/>
                </a:solidFill>
              </a:rPr>
              <a:t>/</a:t>
            </a:r>
            <a:r>
              <a:rPr lang="es-ES" sz="1200" dirty="0" err="1">
                <a:solidFill>
                  <a:schemeClr val="bg1"/>
                </a:solidFill>
              </a:rPr>
              <a:t>uploads</a:t>
            </a:r>
            <a:r>
              <a:rPr lang="es-ES" sz="1200" dirty="0">
                <a:solidFill>
                  <a:schemeClr val="bg1"/>
                </a:solidFill>
              </a:rPr>
              <a:t>/flamingo4x.jpg 4025w, /</a:t>
            </a:r>
            <a:r>
              <a:rPr lang="es-ES" sz="1200" dirty="0" err="1">
                <a:solidFill>
                  <a:schemeClr val="bg1"/>
                </a:solidFill>
              </a:rPr>
              <a:t>wp-content</a:t>
            </a:r>
            <a:r>
              <a:rPr lang="es-ES" sz="1200" dirty="0">
                <a:solidFill>
                  <a:schemeClr val="bg1"/>
                </a:solidFill>
              </a:rPr>
              <a:t>/</a:t>
            </a:r>
            <a:r>
              <a:rPr lang="es-ES" sz="1200" dirty="0" err="1">
                <a:solidFill>
                  <a:schemeClr val="bg1"/>
                </a:solidFill>
              </a:rPr>
              <a:t>uploads</a:t>
            </a:r>
            <a:r>
              <a:rPr lang="es-ES" sz="1200" dirty="0">
                <a:solidFill>
                  <a:schemeClr val="bg1"/>
                </a:solidFill>
              </a:rPr>
              <a:t>/flamingo3x.jpg 1006w”&gt; </a:t>
            </a:r>
          </a:p>
          <a:p>
            <a:pPr algn="l"/>
            <a:endParaRPr lang="es-ES" dirty="0">
              <a:solidFill>
                <a:schemeClr val="bg1"/>
              </a:solidFill>
            </a:endParaRPr>
          </a:p>
        </p:txBody>
      </p:sp>
    </p:spTree>
    <p:extLst>
      <p:ext uri="{BB962C8B-B14F-4D97-AF65-F5344CB8AC3E}">
        <p14:creationId xmlns:p14="http://schemas.microsoft.com/office/powerpoint/2010/main" val="272305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84E4B3-EBF6-4089-ACC5-1ED3B2843E38}"/>
              </a:ext>
            </a:extLst>
          </p:cNvPr>
          <p:cNvSpPr txBox="1"/>
          <p:nvPr/>
        </p:nvSpPr>
        <p:spPr>
          <a:xfrm>
            <a:off x="290286" y="943429"/>
            <a:ext cx="8670925" cy="2769989"/>
          </a:xfrm>
          <a:prstGeom prst="rect">
            <a:avLst/>
          </a:prstGeom>
        </p:spPr>
        <p:txBody>
          <a:bodyPr wrap="square" lIns="0" tIns="0" rIns="0" bIns="0" rtlCol="0">
            <a:spAutoFit/>
          </a:bodyPr>
          <a:lstStyle/>
          <a:p>
            <a:pPr algn="l"/>
            <a:r>
              <a:rPr lang="en-US" b="0" i="0" dirty="0">
                <a:solidFill>
                  <a:schemeClr val="bg1"/>
                </a:solidFill>
                <a:effectLst/>
              </a:rPr>
              <a:t>Consider Fluid Grid Systems Fluid grids allow to create responsive designs which suit dynamic screen sizes.</a:t>
            </a:r>
          </a:p>
          <a:p>
            <a:pPr algn="l"/>
            <a:endParaRPr lang="en-US" b="0" i="0" dirty="0">
              <a:solidFill>
                <a:schemeClr val="bg1"/>
              </a:solidFill>
              <a:effectLst/>
            </a:endParaRPr>
          </a:p>
          <a:p>
            <a:pPr algn="l"/>
            <a:r>
              <a:rPr lang="en-US" b="0" i="0" dirty="0">
                <a:solidFill>
                  <a:schemeClr val="bg1"/>
                </a:solidFill>
                <a:effectLst/>
              </a:rPr>
              <a:t>The complexity of developing a fluid grid can be minimized by using an existing CSS framework. – Tailwind, fluidable.com, </a:t>
            </a:r>
            <a:r>
              <a:rPr lang="en-US" b="0" i="0" dirty="0" err="1">
                <a:solidFill>
                  <a:schemeClr val="bg1"/>
                </a:solidFill>
                <a:effectLst/>
              </a:rPr>
              <a:t>MaterialUI</a:t>
            </a:r>
            <a:r>
              <a:rPr lang="en-US" b="0" i="0" dirty="0">
                <a:solidFill>
                  <a:schemeClr val="bg1"/>
                </a:solidFill>
                <a:effectLst/>
              </a:rPr>
              <a:t>, bootstrap-react or </a:t>
            </a:r>
            <a:r>
              <a:rPr lang="en-US" b="1" i="0" dirty="0">
                <a:solidFill>
                  <a:schemeClr val="bg1"/>
                </a:solidFill>
                <a:effectLst/>
              </a:rPr>
              <a:t>even better to make your own</a:t>
            </a:r>
          </a:p>
          <a:p>
            <a:pPr algn="l"/>
            <a:endParaRPr lang="en-US" dirty="0">
              <a:solidFill>
                <a:schemeClr val="bg1"/>
              </a:solidFill>
            </a:endParaRPr>
          </a:p>
          <a:p>
            <a:pPr algn="l"/>
            <a:r>
              <a:rPr lang="en-US" b="0" i="0" dirty="0">
                <a:solidFill>
                  <a:schemeClr val="bg1"/>
                </a:solidFill>
                <a:effectLst/>
              </a:rPr>
              <a:t>Adjust the fluid grid when necessary according to your design and try to provide the best browsing experience for the user.</a:t>
            </a:r>
          </a:p>
          <a:p>
            <a:pPr algn="l"/>
            <a:endParaRPr lang="es-ES" dirty="0">
              <a:solidFill>
                <a:schemeClr val="bg1"/>
              </a:solidFill>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36</a:t>
            </a:fld>
            <a:endParaRPr lang="en-US"/>
          </a:p>
        </p:txBody>
      </p:sp>
      <p:sp>
        <p:nvSpPr>
          <p:cNvPr id="3" name="TextBox 2">
            <a:extLst>
              <a:ext uri="{FF2B5EF4-FFF2-40B4-BE49-F238E27FC236}">
                <a16:creationId xmlns:a16="http://schemas.microsoft.com/office/drawing/2014/main" id="{61517B93-F123-4909-9567-8FBE6A53AF38}"/>
              </a:ext>
            </a:extLst>
          </p:cNvPr>
          <p:cNvSpPr txBox="1"/>
          <p:nvPr/>
        </p:nvSpPr>
        <p:spPr>
          <a:xfrm>
            <a:off x="384047" y="246941"/>
            <a:ext cx="8193895" cy="307777"/>
          </a:xfrm>
          <a:prstGeom prst="rect">
            <a:avLst/>
          </a:prstGeom>
        </p:spPr>
        <p:txBody>
          <a:bodyPr wrap="square" lIns="0" tIns="0" rIns="0" bIns="0" rtlCol="0">
            <a:spAutoFit/>
          </a:bodyPr>
          <a:lstStyle/>
          <a:p>
            <a:pPr algn="l"/>
            <a:r>
              <a:rPr lang="en-GB" sz="2000" b="1" dirty="0">
                <a:solidFill>
                  <a:schemeClr val="bg1"/>
                </a:solidFill>
              </a:rPr>
              <a:t>Responsive Web Design</a:t>
            </a:r>
            <a:endParaRPr lang="es-ES" sz="2000" b="1" dirty="0">
              <a:solidFill>
                <a:schemeClr val="bg1"/>
              </a:solidFill>
            </a:endParaRPr>
          </a:p>
        </p:txBody>
      </p:sp>
    </p:spTree>
    <p:extLst>
      <p:ext uri="{BB962C8B-B14F-4D97-AF65-F5344CB8AC3E}">
        <p14:creationId xmlns:p14="http://schemas.microsoft.com/office/powerpoint/2010/main" val="436696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37</a:t>
            </a:fld>
            <a:endParaRPr lang="en-US"/>
          </a:p>
        </p:txBody>
      </p:sp>
      <p:sp>
        <p:nvSpPr>
          <p:cNvPr id="8" name="Rounded Rectangle 12">
            <a:extLst>
              <a:ext uri="{FF2B5EF4-FFF2-40B4-BE49-F238E27FC236}">
                <a16:creationId xmlns:a16="http://schemas.microsoft.com/office/drawing/2014/main" id="{5CDCC76C-FD02-48A3-830F-495907DEBABD}"/>
              </a:ext>
            </a:extLst>
          </p:cNvPr>
          <p:cNvSpPr/>
          <p:nvPr/>
        </p:nvSpPr>
        <p:spPr>
          <a:xfrm>
            <a:off x="371856" y="275771"/>
            <a:ext cx="8385048" cy="421639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9" name="TextBox 8">
            <a:extLst>
              <a:ext uri="{FF2B5EF4-FFF2-40B4-BE49-F238E27FC236}">
                <a16:creationId xmlns:a16="http://schemas.microsoft.com/office/drawing/2014/main" id="{057C27D5-A2A0-445C-93CB-E93D57D644F8}"/>
              </a:ext>
            </a:extLst>
          </p:cNvPr>
          <p:cNvSpPr txBox="1"/>
          <p:nvPr/>
        </p:nvSpPr>
        <p:spPr>
          <a:xfrm>
            <a:off x="515257" y="1626127"/>
            <a:ext cx="7639403" cy="1354217"/>
          </a:xfrm>
          <a:prstGeom prst="rect">
            <a:avLst/>
          </a:prstGeom>
        </p:spPr>
        <p:txBody>
          <a:bodyPr wrap="square" lIns="0" tIns="0" rIns="0" bIns="0" rtlCol="0">
            <a:spAutoFit/>
          </a:bodyPr>
          <a:lstStyle/>
          <a:p>
            <a:pPr algn="ctr"/>
            <a:r>
              <a:rPr lang="en-GB" sz="4400" dirty="0"/>
              <a:t>Performance: memo, </a:t>
            </a:r>
            <a:r>
              <a:rPr lang="en-GB" sz="4400" dirty="0" err="1"/>
              <a:t>useCallback</a:t>
            </a:r>
            <a:r>
              <a:rPr lang="en-GB" sz="4400" dirty="0"/>
              <a:t>, </a:t>
            </a:r>
            <a:r>
              <a:rPr lang="en-GB" sz="4400" dirty="0" err="1"/>
              <a:t>useMemo</a:t>
            </a:r>
            <a:r>
              <a:rPr lang="en-GB" sz="4400" dirty="0"/>
              <a:t> </a:t>
            </a:r>
            <a:endParaRPr lang="en-ES" sz="4400" dirty="0"/>
          </a:p>
        </p:txBody>
      </p:sp>
    </p:spTree>
    <p:extLst>
      <p:ext uri="{BB962C8B-B14F-4D97-AF65-F5344CB8AC3E}">
        <p14:creationId xmlns:p14="http://schemas.microsoft.com/office/powerpoint/2010/main" val="2760165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5"/>
            <a:ext cx="8385048" cy="795528"/>
          </a:xfrm>
        </p:spPr>
        <p:txBody>
          <a:bodyPr>
            <a:normAutofit fontScale="90000"/>
          </a:bodyPr>
          <a:lstStyle/>
          <a:p>
            <a:r>
              <a:rPr lang="en-GB" b="1" dirty="0">
                <a:solidFill>
                  <a:schemeClr val="bg1"/>
                </a:solidFill>
              </a:rPr>
              <a:t>Performance: </a:t>
            </a:r>
            <a:r>
              <a:rPr lang="en-GB" dirty="0">
                <a:solidFill>
                  <a:schemeClr val="bg1"/>
                </a:solidFill>
              </a:rPr>
              <a:t>memo, </a:t>
            </a:r>
            <a:r>
              <a:rPr lang="en-GB" dirty="0" err="1">
                <a:solidFill>
                  <a:schemeClr val="bg1"/>
                </a:solidFill>
              </a:rPr>
              <a:t>useCallback</a:t>
            </a:r>
            <a:r>
              <a:rPr lang="en-GB" dirty="0">
                <a:solidFill>
                  <a:schemeClr val="bg1"/>
                </a:solidFill>
              </a:rPr>
              <a:t>, </a:t>
            </a:r>
            <a:r>
              <a:rPr lang="en-GB" dirty="0" err="1">
                <a:solidFill>
                  <a:schemeClr val="bg1"/>
                </a:solidFill>
              </a:rPr>
              <a:t>useMemo</a:t>
            </a:r>
            <a:r>
              <a:rPr lang="en-GB" dirty="0">
                <a:solidFill>
                  <a:schemeClr val="bg1"/>
                </a:solidFill>
              </a:rPr>
              <a:t> </a:t>
            </a:r>
            <a:r>
              <a:rPr lang="es-ES" b="1" dirty="0"/>
              <a:t>– </a:t>
            </a:r>
            <a:r>
              <a:rPr lang="es-ES" b="1" dirty="0" err="1"/>
              <a:t>only</a:t>
            </a:r>
            <a:r>
              <a:rPr lang="es-ES" b="1" dirty="0"/>
              <a:t> use </a:t>
            </a:r>
            <a:r>
              <a:rPr lang="es-ES" b="1" dirty="0" err="1"/>
              <a:t>if</a:t>
            </a:r>
            <a:r>
              <a:rPr lang="es-ES" b="1" dirty="0"/>
              <a:t> </a:t>
            </a:r>
            <a:r>
              <a:rPr lang="es-ES" b="1" dirty="0" err="1"/>
              <a:t>neccesary</a:t>
            </a:r>
            <a:r>
              <a:rPr lang="es-ES" b="1" dirty="0"/>
              <a:t>, </a:t>
            </a:r>
            <a:r>
              <a:rPr lang="es-ES" b="1" dirty="0" err="1"/>
              <a:t>eg</a:t>
            </a:r>
            <a:r>
              <a:rPr lang="es-ES" b="1" dirty="0"/>
              <a:t>  </a:t>
            </a:r>
            <a:r>
              <a:rPr lang="es-ES" b="1" dirty="0" err="1"/>
              <a:t>your</a:t>
            </a:r>
            <a:r>
              <a:rPr lang="es-ES" b="1" dirty="0"/>
              <a:t> app </a:t>
            </a:r>
            <a:r>
              <a:rPr lang="es-ES" b="1" dirty="0" err="1"/>
              <a:t>is</a:t>
            </a:r>
            <a:r>
              <a:rPr lang="es-ES" b="1" dirty="0"/>
              <a:t> running </a:t>
            </a:r>
            <a:r>
              <a:rPr lang="es-ES" b="1" dirty="0" err="1"/>
              <a:t>slow</a:t>
            </a:r>
            <a:r>
              <a:rPr lang="es-ES" b="1" dirty="0"/>
              <a:t> and </a:t>
            </a:r>
            <a:r>
              <a:rPr lang="es-ES" b="1" dirty="0" err="1"/>
              <a:t>you</a:t>
            </a:r>
            <a:r>
              <a:rPr lang="es-ES" b="1" dirty="0"/>
              <a:t> </a:t>
            </a:r>
            <a:r>
              <a:rPr lang="es-ES" b="1" dirty="0" err="1"/>
              <a:t>will</a:t>
            </a:r>
            <a:r>
              <a:rPr lang="es-ES" b="1" dirty="0"/>
              <a:t> a </a:t>
            </a:r>
            <a:r>
              <a:rPr lang="es-ES" b="1" dirty="0" err="1"/>
              <a:t>noticeable</a:t>
            </a:r>
            <a:r>
              <a:rPr lang="es-ES" b="1" dirty="0"/>
              <a:t> </a:t>
            </a:r>
            <a:r>
              <a:rPr lang="es-ES" b="1" dirty="0" err="1"/>
              <a:t>difference</a:t>
            </a:r>
            <a:r>
              <a:rPr lang="es-ES" b="1" dirty="0"/>
              <a:t> in load times</a:t>
            </a:r>
            <a:endParaRPr lang="en-US" dirty="0"/>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38</a:t>
            </a:fld>
            <a:endParaRPr lang="en-US"/>
          </a:p>
        </p:txBody>
      </p:sp>
      <p:sp>
        <p:nvSpPr>
          <p:cNvPr id="6" name="TextBox 5">
            <a:extLst>
              <a:ext uri="{FF2B5EF4-FFF2-40B4-BE49-F238E27FC236}">
                <a16:creationId xmlns:a16="http://schemas.microsoft.com/office/drawing/2014/main" id="{ECC743C6-0C72-3441-9CD5-05FF6C9DF430}"/>
              </a:ext>
            </a:extLst>
          </p:cNvPr>
          <p:cNvSpPr txBox="1"/>
          <p:nvPr/>
        </p:nvSpPr>
        <p:spPr>
          <a:xfrm>
            <a:off x="361841" y="1408438"/>
            <a:ext cx="8394192" cy="1107996"/>
          </a:xfrm>
          <a:prstGeom prst="rect">
            <a:avLst/>
          </a:prstGeom>
        </p:spPr>
        <p:txBody>
          <a:bodyPr wrap="square" lIns="0" tIns="0" rIns="0" bIns="0" rtlCol="0">
            <a:spAutoFit/>
          </a:bodyPr>
          <a:lstStyle/>
          <a:p>
            <a:pPr marL="285750" indent="-285750" algn="l">
              <a:buFont typeface="Arial" panose="020B0604020202020204" pitchFamily="34" charset="0"/>
              <a:buChar char="•"/>
            </a:pPr>
            <a:r>
              <a:rPr lang="en-GB" dirty="0">
                <a:solidFill>
                  <a:schemeClr val="bg1"/>
                </a:solidFill>
              </a:rPr>
              <a:t>We will be talking about memo, </a:t>
            </a:r>
            <a:r>
              <a:rPr lang="en-GB" dirty="0" err="1">
                <a:solidFill>
                  <a:schemeClr val="bg1"/>
                </a:solidFill>
              </a:rPr>
              <a:t>useCallback</a:t>
            </a:r>
            <a:r>
              <a:rPr lang="en-GB" dirty="0">
                <a:solidFill>
                  <a:schemeClr val="bg1"/>
                </a:solidFill>
              </a:rPr>
              <a:t>, </a:t>
            </a:r>
            <a:r>
              <a:rPr lang="en-GB" dirty="0" err="1">
                <a:solidFill>
                  <a:schemeClr val="bg1"/>
                </a:solidFill>
              </a:rPr>
              <a:t>useMemo</a:t>
            </a:r>
            <a:endParaRPr lang="en-GB" dirty="0">
              <a:solidFill>
                <a:schemeClr val="bg1"/>
              </a:solidFill>
            </a:endParaRPr>
          </a:p>
          <a:p>
            <a:pPr algn="l"/>
            <a:endParaRPr lang="en-GB" dirty="0">
              <a:solidFill>
                <a:schemeClr val="bg1"/>
              </a:solidFill>
            </a:endParaRPr>
          </a:p>
          <a:p>
            <a:pPr marL="285750" indent="-285750" algn="l">
              <a:buFont typeface="Arial" panose="020B0604020202020204" pitchFamily="34" charset="0"/>
              <a:buChar char="•"/>
            </a:pPr>
            <a:r>
              <a:rPr lang="en-GB" dirty="0">
                <a:solidFill>
                  <a:schemeClr val="bg1"/>
                </a:solidFill>
              </a:rPr>
              <a:t>One important note to say is that you only should start using these tools if your app is lagging or having some performance issue</a:t>
            </a:r>
          </a:p>
        </p:txBody>
      </p:sp>
      <p:sp>
        <p:nvSpPr>
          <p:cNvPr id="10" name="TextBox 9">
            <a:extLst>
              <a:ext uri="{FF2B5EF4-FFF2-40B4-BE49-F238E27FC236}">
                <a16:creationId xmlns:a16="http://schemas.microsoft.com/office/drawing/2014/main" id="{A09C7B05-C8F8-45DF-B91C-6B97DAFBA5F4}"/>
              </a:ext>
            </a:extLst>
          </p:cNvPr>
          <p:cNvSpPr txBox="1"/>
          <p:nvPr/>
        </p:nvSpPr>
        <p:spPr>
          <a:xfrm>
            <a:off x="261563" y="2860659"/>
            <a:ext cx="7112382" cy="1200329"/>
          </a:xfrm>
          <a:prstGeom prst="rect">
            <a:avLst/>
          </a:prstGeom>
          <a:noFill/>
        </p:spPr>
        <p:txBody>
          <a:bodyPr wrap="square">
            <a:spAutoFit/>
          </a:bodyPr>
          <a:lstStyle/>
          <a:p>
            <a:pPr marL="457200" indent="-457200">
              <a:buFont typeface="Arial" panose="020B0604020202020204" pitchFamily="34" charset="0"/>
              <a:buChar char="•"/>
            </a:pPr>
            <a:r>
              <a:rPr lang="en-GB" sz="2400" dirty="0">
                <a:solidFill>
                  <a:schemeClr val="bg1"/>
                </a:solidFill>
              </a:rPr>
              <a:t>Memo (higher order component) </a:t>
            </a:r>
          </a:p>
          <a:p>
            <a:pPr marL="457200" indent="-457200">
              <a:buFont typeface="Arial" panose="020B0604020202020204" pitchFamily="34" charset="0"/>
              <a:buChar char="•"/>
            </a:pPr>
            <a:r>
              <a:rPr lang="en-GB" sz="2400" dirty="0" err="1">
                <a:solidFill>
                  <a:schemeClr val="bg1"/>
                </a:solidFill>
              </a:rPr>
              <a:t>useCallback</a:t>
            </a:r>
            <a:r>
              <a:rPr lang="en-GB" sz="2400" dirty="0">
                <a:solidFill>
                  <a:schemeClr val="bg1"/>
                </a:solidFill>
              </a:rPr>
              <a:t> (hook)</a:t>
            </a:r>
          </a:p>
          <a:p>
            <a:pPr marL="457200" indent="-457200">
              <a:buFont typeface="Arial" panose="020B0604020202020204" pitchFamily="34" charset="0"/>
              <a:buChar char="•"/>
            </a:pPr>
            <a:r>
              <a:rPr lang="en-GB" sz="2400" dirty="0" err="1">
                <a:solidFill>
                  <a:schemeClr val="bg1"/>
                </a:solidFill>
              </a:rPr>
              <a:t>useMemo</a:t>
            </a:r>
            <a:r>
              <a:rPr lang="en-GB" sz="2400" dirty="0">
                <a:solidFill>
                  <a:schemeClr val="bg1"/>
                </a:solidFill>
              </a:rPr>
              <a:t> (hook)</a:t>
            </a:r>
            <a:endParaRPr lang="es-ES" sz="2400" dirty="0"/>
          </a:p>
        </p:txBody>
      </p:sp>
    </p:spTree>
    <p:extLst>
      <p:ext uri="{BB962C8B-B14F-4D97-AF65-F5344CB8AC3E}">
        <p14:creationId xmlns:p14="http://schemas.microsoft.com/office/powerpoint/2010/main" val="4247408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5"/>
            <a:ext cx="8385048" cy="795528"/>
          </a:xfrm>
        </p:spPr>
        <p:txBody>
          <a:bodyPr/>
          <a:lstStyle/>
          <a:p>
            <a:r>
              <a:rPr lang="es-ES" b="1" dirty="0"/>
              <a:t>Performance </a:t>
            </a:r>
            <a:r>
              <a:rPr lang="es-ES" b="1" dirty="0" err="1"/>
              <a:t>Best</a:t>
            </a:r>
            <a:r>
              <a:rPr lang="es-ES" b="1" dirty="0"/>
              <a:t> </a:t>
            </a:r>
            <a:r>
              <a:rPr lang="es-ES" b="1" dirty="0" err="1"/>
              <a:t>Practices</a:t>
            </a:r>
            <a:r>
              <a:rPr lang="es-ES" b="1" dirty="0"/>
              <a:t>  - memo(</a:t>
            </a:r>
            <a:r>
              <a:rPr lang="es-ES" b="1" dirty="0" err="1"/>
              <a:t>componentName</a:t>
            </a:r>
            <a:r>
              <a:rPr lang="es-ES" b="1" dirty="0"/>
              <a:t>)</a:t>
            </a:r>
            <a:endParaRPr lang="en-US" dirty="0"/>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39</a:t>
            </a:fld>
            <a:endParaRPr lang="en-US"/>
          </a:p>
        </p:txBody>
      </p:sp>
      <p:sp>
        <p:nvSpPr>
          <p:cNvPr id="6" name="TextBox 5">
            <a:extLst>
              <a:ext uri="{FF2B5EF4-FFF2-40B4-BE49-F238E27FC236}">
                <a16:creationId xmlns:a16="http://schemas.microsoft.com/office/drawing/2014/main" id="{ECC743C6-0C72-3441-9CD5-05FF6C9DF430}"/>
              </a:ext>
            </a:extLst>
          </p:cNvPr>
          <p:cNvSpPr txBox="1"/>
          <p:nvPr/>
        </p:nvSpPr>
        <p:spPr>
          <a:xfrm>
            <a:off x="361841" y="820609"/>
            <a:ext cx="8394192" cy="1938992"/>
          </a:xfrm>
          <a:prstGeom prst="rect">
            <a:avLst/>
          </a:prstGeom>
        </p:spPr>
        <p:txBody>
          <a:bodyPr wrap="square" lIns="0" tIns="0" rIns="0" bIns="0" rtlCol="0">
            <a:spAutoFit/>
          </a:bodyPr>
          <a:lstStyle/>
          <a:p>
            <a:pPr marL="285750" indent="-285750">
              <a:buFont typeface="Arial" panose="020B0604020202020204" pitchFamily="34" charset="0"/>
              <a:buChar char="•"/>
            </a:pPr>
            <a:r>
              <a:rPr lang="en-US" b="0" i="0" dirty="0">
                <a:solidFill>
                  <a:schemeClr val="bg1"/>
                </a:solidFill>
                <a:effectLst/>
                <a:latin typeface="urw-din"/>
              </a:rPr>
              <a:t>Memo Higher Order Component can be used to stop re-rendering child components after the parent has been updated.</a:t>
            </a:r>
          </a:p>
          <a:p>
            <a:endParaRPr lang="en-US" b="0" i="0" dirty="0">
              <a:solidFill>
                <a:schemeClr val="bg1"/>
              </a:solidFill>
              <a:effectLst/>
              <a:latin typeface="urw-din"/>
            </a:endParaRPr>
          </a:p>
          <a:p>
            <a:pPr marL="285750" indent="-285750">
              <a:buFont typeface="Arial" panose="020B0604020202020204" pitchFamily="34" charset="0"/>
              <a:buChar char="•"/>
            </a:pPr>
            <a:r>
              <a:rPr lang="en-US" dirty="0">
                <a:solidFill>
                  <a:schemeClr val="bg1"/>
                </a:solidFill>
                <a:latin typeface="urw-din"/>
              </a:rPr>
              <a:t>By default, all child components will render again if the parent has been updated</a:t>
            </a:r>
            <a:endParaRPr lang="en-US" b="0" i="0" dirty="0">
              <a:solidFill>
                <a:schemeClr val="bg1"/>
              </a:solidFill>
              <a:effectLst/>
              <a:latin typeface="urw-din"/>
            </a:endParaRPr>
          </a:p>
          <a:p>
            <a:pPr marL="285750" indent="-285750">
              <a:buFont typeface="Arial" panose="020B0604020202020204" pitchFamily="34" charset="0"/>
              <a:buChar char="•"/>
            </a:pPr>
            <a:endParaRPr lang="en-US" dirty="0">
              <a:solidFill>
                <a:schemeClr val="bg1"/>
              </a:solidFill>
              <a:latin typeface="urw-din"/>
            </a:endParaRPr>
          </a:p>
          <a:p>
            <a:pPr marL="285750" indent="-285750">
              <a:buFont typeface="Arial" panose="020B0604020202020204" pitchFamily="34" charset="0"/>
              <a:buChar char="•"/>
            </a:pPr>
            <a:endParaRPr lang="en-US" b="0" i="0" dirty="0">
              <a:solidFill>
                <a:schemeClr val="bg1"/>
              </a:solidFill>
              <a:effectLst/>
              <a:latin typeface="urw-din"/>
            </a:endParaRPr>
          </a:p>
          <a:p>
            <a:pPr marL="285750" indent="-285750" algn="l">
              <a:buFont typeface="Arial" panose="020B0604020202020204" pitchFamily="34" charset="0"/>
              <a:buChar char="•"/>
            </a:pPr>
            <a:endParaRPr lang="en-GB" dirty="0">
              <a:solidFill>
                <a:schemeClr val="bg1"/>
              </a:solidFill>
            </a:endParaRPr>
          </a:p>
        </p:txBody>
      </p:sp>
      <p:pic>
        <p:nvPicPr>
          <p:cNvPr id="7" name="Picture 6">
            <a:extLst>
              <a:ext uri="{FF2B5EF4-FFF2-40B4-BE49-F238E27FC236}">
                <a16:creationId xmlns:a16="http://schemas.microsoft.com/office/drawing/2014/main" id="{4535B24E-00FB-4CB5-BD00-681E0772E02F}"/>
              </a:ext>
            </a:extLst>
          </p:cNvPr>
          <p:cNvPicPr>
            <a:picLocks noChangeAspect="1"/>
          </p:cNvPicPr>
          <p:nvPr/>
        </p:nvPicPr>
        <p:blipFill>
          <a:blip r:embed="rId3"/>
          <a:stretch>
            <a:fillRect/>
          </a:stretch>
        </p:blipFill>
        <p:spPr>
          <a:xfrm>
            <a:off x="361841" y="2098675"/>
            <a:ext cx="4086225" cy="2571750"/>
          </a:xfrm>
          <a:prstGeom prst="rect">
            <a:avLst/>
          </a:prstGeom>
        </p:spPr>
      </p:pic>
    </p:spTree>
    <p:extLst>
      <p:ext uri="{BB962C8B-B14F-4D97-AF65-F5344CB8AC3E}">
        <p14:creationId xmlns:p14="http://schemas.microsoft.com/office/powerpoint/2010/main" val="1996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4</a:t>
            </a:fld>
            <a:endParaRPr lang="en-US"/>
          </a:p>
        </p:txBody>
      </p:sp>
      <p:sp>
        <p:nvSpPr>
          <p:cNvPr id="8" name="Rounded Rectangle 12">
            <a:extLst>
              <a:ext uri="{FF2B5EF4-FFF2-40B4-BE49-F238E27FC236}">
                <a16:creationId xmlns:a16="http://schemas.microsoft.com/office/drawing/2014/main" id="{5CDCC76C-FD02-48A3-830F-495907DEBABD}"/>
              </a:ext>
            </a:extLst>
          </p:cNvPr>
          <p:cNvSpPr/>
          <p:nvPr/>
        </p:nvSpPr>
        <p:spPr>
          <a:xfrm>
            <a:off x="371856" y="275771"/>
            <a:ext cx="8385048" cy="421639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9" name="TextBox 8">
            <a:extLst>
              <a:ext uri="{FF2B5EF4-FFF2-40B4-BE49-F238E27FC236}">
                <a16:creationId xmlns:a16="http://schemas.microsoft.com/office/drawing/2014/main" id="{057C27D5-A2A0-445C-93CB-E93D57D644F8}"/>
              </a:ext>
            </a:extLst>
          </p:cNvPr>
          <p:cNvSpPr txBox="1"/>
          <p:nvPr/>
        </p:nvSpPr>
        <p:spPr>
          <a:xfrm>
            <a:off x="515257" y="1894642"/>
            <a:ext cx="7639403" cy="677108"/>
          </a:xfrm>
          <a:prstGeom prst="rect">
            <a:avLst/>
          </a:prstGeom>
        </p:spPr>
        <p:txBody>
          <a:bodyPr wrap="square" lIns="0" tIns="0" rIns="0" bIns="0" rtlCol="0">
            <a:spAutoFit/>
          </a:bodyPr>
          <a:lstStyle/>
          <a:p>
            <a:pPr algn="ctr"/>
            <a:r>
              <a:rPr lang="en-GB" sz="4400" dirty="0"/>
              <a:t>REDUX WITH REACT</a:t>
            </a:r>
            <a:endParaRPr lang="en-ES" sz="4400" dirty="0"/>
          </a:p>
        </p:txBody>
      </p:sp>
    </p:spTree>
    <p:extLst>
      <p:ext uri="{BB962C8B-B14F-4D97-AF65-F5344CB8AC3E}">
        <p14:creationId xmlns:p14="http://schemas.microsoft.com/office/powerpoint/2010/main" val="2295809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p:txBody>
          <a:bodyPr/>
          <a:lstStyle/>
          <a:p>
            <a:r>
              <a:rPr lang="es-ES" b="1" dirty="0" err="1"/>
              <a:t>useCallback</a:t>
            </a:r>
            <a:r>
              <a:rPr lang="es-ES" b="1" dirty="0"/>
              <a:t>( () =&gt; {}, [</a:t>
            </a:r>
            <a:r>
              <a:rPr lang="en-US" b="0" i="0" dirty="0">
                <a:solidFill>
                  <a:schemeClr val="bg1"/>
                </a:solidFill>
                <a:effectLst/>
                <a:latin typeface="urw-din"/>
              </a:rPr>
              <a:t>dependencies</a:t>
            </a:r>
            <a:r>
              <a:rPr lang="es-ES" b="1" dirty="0"/>
              <a:t>] )</a:t>
            </a:r>
            <a:endParaRPr lang="en-US" dirty="0"/>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40</a:t>
            </a:fld>
            <a:endParaRPr lang="en-US"/>
          </a:p>
        </p:txBody>
      </p:sp>
      <p:sp>
        <p:nvSpPr>
          <p:cNvPr id="6" name="TextBox 5">
            <a:extLst>
              <a:ext uri="{FF2B5EF4-FFF2-40B4-BE49-F238E27FC236}">
                <a16:creationId xmlns:a16="http://schemas.microsoft.com/office/drawing/2014/main" id="{ECC743C6-0C72-3441-9CD5-05FF6C9DF430}"/>
              </a:ext>
            </a:extLst>
          </p:cNvPr>
          <p:cNvSpPr txBox="1"/>
          <p:nvPr/>
        </p:nvSpPr>
        <p:spPr>
          <a:xfrm>
            <a:off x="374904" y="958495"/>
            <a:ext cx="8394192" cy="3046988"/>
          </a:xfrm>
          <a:prstGeom prst="rect">
            <a:avLst/>
          </a:prstGeom>
        </p:spPr>
        <p:txBody>
          <a:bodyPr wrap="square" lIns="0" tIns="0" rIns="0" bIns="0" rtlCol="0">
            <a:spAutoFit/>
          </a:bodyPr>
          <a:lstStyle/>
          <a:p>
            <a:r>
              <a:rPr lang="en-US" b="0" i="0" dirty="0">
                <a:solidFill>
                  <a:schemeClr val="bg1"/>
                </a:solidFill>
                <a:effectLst/>
                <a:latin typeface="urw-din"/>
              </a:rPr>
              <a:t>The </a:t>
            </a:r>
            <a:r>
              <a:rPr lang="en-US" b="0" i="0" dirty="0" err="1">
                <a:solidFill>
                  <a:schemeClr val="bg1"/>
                </a:solidFill>
                <a:effectLst/>
                <a:latin typeface="urw-din"/>
              </a:rPr>
              <a:t>useCallback</a:t>
            </a:r>
            <a:r>
              <a:rPr lang="en-US" b="0" i="0" dirty="0">
                <a:solidFill>
                  <a:schemeClr val="bg1"/>
                </a:solidFill>
                <a:effectLst/>
                <a:latin typeface="urw-din"/>
              </a:rPr>
              <a:t> is a react hook that returns a </a:t>
            </a:r>
            <a:r>
              <a:rPr lang="en-US" b="1" i="0" dirty="0" err="1">
                <a:solidFill>
                  <a:schemeClr val="bg1"/>
                </a:solidFill>
                <a:effectLst/>
                <a:latin typeface="urw-din"/>
              </a:rPr>
              <a:t>memoized</a:t>
            </a:r>
            <a:r>
              <a:rPr lang="en-US" b="0" i="0" dirty="0">
                <a:solidFill>
                  <a:schemeClr val="bg1"/>
                </a:solidFill>
                <a:effectLst/>
                <a:latin typeface="urw-din"/>
              </a:rPr>
              <a:t> </a:t>
            </a:r>
            <a:r>
              <a:rPr lang="en-US" b="1" i="0" dirty="0">
                <a:solidFill>
                  <a:schemeClr val="bg1"/>
                </a:solidFill>
                <a:effectLst/>
                <a:latin typeface="urw-din"/>
              </a:rPr>
              <a:t>callback</a:t>
            </a:r>
            <a:r>
              <a:rPr lang="en-US" b="0" i="0" dirty="0">
                <a:solidFill>
                  <a:schemeClr val="bg1"/>
                </a:solidFill>
                <a:effectLst/>
                <a:latin typeface="urw-din"/>
              </a:rPr>
              <a:t> when passed a function and a list of dependencies as parameters. </a:t>
            </a:r>
          </a:p>
          <a:p>
            <a:endParaRPr lang="en-US" dirty="0">
              <a:solidFill>
                <a:schemeClr val="bg1"/>
              </a:solidFill>
              <a:latin typeface="urw-din"/>
            </a:endParaRPr>
          </a:p>
          <a:p>
            <a:r>
              <a:rPr lang="en-US" b="0" i="0" dirty="0">
                <a:solidFill>
                  <a:schemeClr val="bg1"/>
                </a:solidFill>
                <a:effectLst/>
                <a:latin typeface="urw-din"/>
              </a:rPr>
              <a:t>It’s very useful to avoid </a:t>
            </a:r>
            <a:r>
              <a:rPr lang="en-US" dirty="0">
                <a:solidFill>
                  <a:schemeClr val="bg1"/>
                </a:solidFill>
                <a:latin typeface="urw-din"/>
              </a:rPr>
              <a:t>Re-Rendering of child components </a:t>
            </a:r>
            <a:r>
              <a:rPr lang="en-US" b="1" dirty="0">
                <a:solidFill>
                  <a:schemeClr val="bg1"/>
                </a:solidFill>
                <a:latin typeface="urw-din"/>
              </a:rPr>
              <a:t>because by default, React will render all child components after any state change inside the parent</a:t>
            </a:r>
          </a:p>
          <a:p>
            <a:endParaRPr lang="en-US" b="0" i="0" dirty="0">
              <a:solidFill>
                <a:schemeClr val="bg1"/>
              </a:solidFill>
              <a:effectLst/>
              <a:latin typeface="urw-din"/>
            </a:endParaRPr>
          </a:p>
          <a:p>
            <a:r>
              <a:rPr lang="en-US" b="0" i="0" dirty="0">
                <a:solidFill>
                  <a:schemeClr val="bg1"/>
                </a:solidFill>
                <a:effectLst/>
                <a:latin typeface="urw-din"/>
              </a:rPr>
              <a:t>It only changes the callback when one of its dependencies gets changed.</a:t>
            </a:r>
          </a:p>
          <a:p>
            <a:endParaRPr lang="en-US" dirty="0">
              <a:solidFill>
                <a:schemeClr val="bg1"/>
              </a:solidFill>
              <a:latin typeface="urw-din"/>
            </a:endParaRPr>
          </a:p>
          <a:p>
            <a:r>
              <a:rPr lang="en-US" b="0" i="0" dirty="0">
                <a:solidFill>
                  <a:schemeClr val="bg1"/>
                </a:solidFill>
                <a:effectLst/>
                <a:latin typeface="urw-din"/>
              </a:rPr>
              <a:t>Is useful for to improve performance of an app, you will only re-render components that need re-rendering</a:t>
            </a:r>
          </a:p>
          <a:p>
            <a:pPr algn="l"/>
            <a:endParaRPr lang="en-GB" dirty="0">
              <a:solidFill>
                <a:schemeClr val="bg1"/>
              </a:solidFill>
            </a:endParaRPr>
          </a:p>
        </p:txBody>
      </p:sp>
    </p:spTree>
    <p:extLst>
      <p:ext uri="{BB962C8B-B14F-4D97-AF65-F5344CB8AC3E}">
        <p14:creationId xmlns:p14="http://schemas.microsoft.com/office/powerpoint/2010/main" val="2145854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p:txBody>
          <a:bodyPr/>
          <a:lstStyle/>
          <a:p>
            <a:r>
              <a:rPr lang="en-US" dirty="0" err="1"/>
              <a:t>useCallback</a:t>
            </a:r>
            <a:r>
              <a:rPr lang="en-US" dirty="0"/>
              <a:t> vs </a:t>
            </a:r>
            <a:r>
              <a:rPr lang="en-US" dirty="0" err="1"/>
              <a:t>useMemo</a:t>
            </a:r>
            <a:endParaRPr lang="en-US" dirty="0"/>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41</a:t>
            </a:fld>
            <a:endParaRPr lang="en-US"/>
          </a:p>
        </p:txBody>
      </p:sp>
      <p:sp>
        <p:nvSpPr>
          <p:cNvPr id="6" name="TextBox 5">
            <a:extLst>
              <a:ext uri="{FF2B5EF4-FFF2-40B4-BE49-F238E27FC236}">
                <a16:creationId xmlns:a16="http://schemas.microsoft.com/office/drawing/2014/main" id="{ECC743C6-0C72-3441-9CD5-05FF6C9DF430}"/>
              </a:ext>
            </a:extLst>
          </p:cNvPr>
          <p:cNvSpPr txBox="1"/>
          <p:nvPr/>
        </p:nvSpPr>
        <p:spPr>
          <a:xfrm>
            <a:off x="374904" y="958495"/>
            <a:ext cx="8394192" cy="2215991"/>
          </a:xfrm>
          <a:prstGeom prst="rect">
            <a:avLst/>
          </a:prstGeom>
        </p:spPr>
        <p:txBody>
          <a:bodyPr wrap="square" lIns="0" tIns="0" rIns="0" bIns="0" rtlCol="0">
            <a:spAutoFit/>
          </a:bodyPr>
          <a:lstStyle/>
          <a:p>
            <a:r>
              <a:rPr lang="en-US" b="0" i="0" u="sng" dirty="0" err="1">
                <a:solidFill>
                  <a:schemeClr val="bg1"/>
                </a:solidFill>
                <a:effectLst/>
                <a:latin typeface="urw-din"/>
                <a:hlinkClick r:id="rId3">
                  <a:extLst>
                    <a:ext uri="{A12FA001-AC4F-418D-AE19-62706E023703}">
                      <ahyp:hlinkClr xmlns:ahyp="http://schemas.microsoft.com/office/drawing/2018/hyperlinkcolor" val="tx"/>
                    </a:ext>
                  </a:extLst>
                </a:hlinkClick>
              </a:rPr>
              <a:t>useCallback</a:t>
            </a:r>
            <a:r>
              <a:rPr lang="en-US" b="0" i="0" u="sng" dirty="0">
                <a:solidFill>
                  <a:schemeClr val="bg1"/>
                </a:solidFill>
                <a:effectLst/>
                <a:latin typeface="urw-din"/>
              </a:rPr>
              <a:t> is used for function or </a:t>
            </a:r>
            <a:r>
              <a:rPr lang="en-US" b="0" i="0" u="sng" dirty="0" err="1">
                <a:solidFill>
                  <a:schemeClr val="bg1"/>
                </a:solidFill>
                <a:effectLst/>
                <a:latin typeface="urw-din"/>
              </a:rPr>
              <a:t>componts</a:t>
            </a:r>
            <a:endParaRPr lang="en-US" b="0" i="0" u="sng" dirty="0">
              <a:solidFill>
                <a:schemeClr val="bg1"/>
              </a:solidFill>
              <a:effectLst/>
              <a:latin typeface="urw-din"/>
            </a:endParaRPr>
          </a:p>
          <a:p>
            <a:endParaRPr lang="en-US" b="0" i="0" u="sng" dirty="0">
              <a:solidFill>
                <a:schemeClr val="bg1"/>
              </a:solidFill>
              <a:effectLst/>
              <a:latin typeface="urw-din"/>
            </a:endParaRPr>
          </a:p>
          <a:p>
            <a:r>
              <a:rPr lang="en-US" u="sng" dirty="0" err="1">
                <a:solidFill>
                  <a:schemeClr val="bg1"/>
                </a:solidFill>
                <a:latin typeface="urw-din"/>
              </a:rPr>
              <a:t>useMemo</a:t>
            </a:r>
            <a:r>
              <a:rPr lang="en-US" u="sng" dirty="0">
                <a:solidFill>
                  <a:schemeClr val="bg1"/>
                </a:solidFill>
                <a:latin typeface="urw-din"/>
              </a:rPr>
              <a:t> </a:t>
            </a:r>
            <a:r>
              <a:rPr lang="en-US" dirty="0">
                <a:solidFill>
                  <a:schemeClr val="bg1"/>
                </a:solidFill>
                <a:latin typeface="urw-din"/>
              </a:rPr>
              <a:t>is used for a function that returns a value, lets say a function that does a lot of work then returns a value, like calculations, API call, formatting json code</a:t>
            </a:r>
          </a:p>
          <a:p>
            <a:endParaRPr lang="en-US" b="1" i="0" dirty="0">
              <a:solidFill>
                <a:schemeClr val="bg1"/>
              </a:solidFill>
              <a:effectLst/>
              <a:latin typeface="urw-din"/>
            </a:endParaRPr>
          </a:p>
          <a:p>
            <a:r>
              <a:rPr lang="en-US" b="0" i="0" dirty="0">
                <a:solidFill>
                  <a:srgbClr val="FFFF00"/>
                </a:solidFill>
                <a:effectLst/>
                <a:latin typeface="urw-din"/>
                <a:hlinkClick r:id="rId4">
                  <a:extLst>
                    <a:ext uri="{A12FA001-AC4F-418D-AE19-62706E023703}">
                      <ahyp:hlinkClr xmlns:ahyp="http://schemas.microsoft.com/office/drawing/2018/hyperlinkcolor" val="tx"/>
                    </a:ext>
                  </a:extLst>
                </a:hlinkClick>
              </a:rPr>
              <a:t>https://codesandbox.io/s/usecallback-3xh1d?file=/src/App.js</a:t>
            </a:r>
            <a:endParaRPr lang="en-US" b="0" i="0" dirty="0">
              <a:solidFill>
                <a:srgbClr val="FFFF00"/>
              </a:solidFill>
              <a:effectLst/>
              <a:latin typeface="urw-din"/>
            </a:endParaRPr>
          </a:p>
          <a:p>
            <a:endParaRPr lang="en-US" dirty="0">
              <a:solidFill>
                <a:schemeClr val="bg1"/>
              </a:solidFill>
              <a:latin typeface="urw-din"/>
            </a:endParaRPr>
          </a:p>
          <a:p>
            <a:pPr algn="l"/>
            <a:endParaRPr lang="en-GB" dirty="0">
              <a:solidFill>
                <a:schemeClr val="bg1"/>
              </a:solidFill>
            </a:endParaRPr>
          </a:p>
        </p:txBody>
      </p:sp>
    </p:spTree>
    <p:extLst>
      <p:ext uri="{BB962C8B-B14F-4D97-AF65-F5344CB8AC3E}">
        <p14:creationId xmlns:p14="http://schemas.microsoft.com/office/powerpoint/2010/main" val="790154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p:txBody>
          <a:bodyPr/>
          <a:lstStyle/>
          <a:p>
            <a:r>
              <a:rPr lang="en-US" dirty="0" err="1"/>
              <a:t>useMemo</a:t>
            </a:r>
            <a:endParaRPr lang="en-US" dirty="0"/>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42</a:t>
            </a:fld>
            <a:endParaRPr lang="en-US"/>
          </a:p>
        </p:txBody>
      </p:sp>
      <p:sp>
        <p:nvSpPr>
          <p:cNvPr id="6" name="TextBox 5">
            <a:extLst>
              <a:ext uri="{FF2B5EF4-FFF2-40B4-BE49-F238E27FC236}">
                <a16:creationId xmlns:a16="http://schemas.microsoft.com/office/drawing/2014/main" id="{ECC743C6-0C72-3441-9CD5-05FF6C9DF430}"/>
              </a:ext>
            </a:extLst>
          </p:cNvPr>
          <p:cNvSpPr txBox="1"/>
          <p:nvPr/>
        </p:nvSpPr>
        <p:spPr>
          <a:xfrm>
            <a:off x="374904" y="958495"/>
            <a:ext cx="8394192" cy="2769989"/>
          </a:xfrm>
          <a:prstGeom prst="rect">
            <a:avLst/>
          </a:prstGeom>
        </p:spPr>
        <p:txBody>
          <a:bodyPr wrap="square" lIns="0" tIns="0" rIns="0" bIns="0" rtlCol="0">
            <a:spAutoFit/>
          </a:bodyPr>
          <a:lstStyle/>
          <a:p>
            <a:r>
              <a:rPr lang="en-US" dirty="0">
                <a:solidFill>
                  <a:schemeClr val="bg1"/>
                </a:solidFill>
                <a:latin typeface="urw-din"/>
              </a:rPr>
              <a:t>Is used to handle </a:t>
            </a:r>
            <a:r>
              <a:rPr lang="en-US" b="1" dirty="0">
                <a:solidFill>
                  <a:schemeClr val="bg1"/>
                </a:solidFill>
                <a:latin typeface="urw-din"/>
              </a:rPr>
              <a:t>values</a:t>
            </a:r>
            <a:r>
              <a:rPr lang="en-US" dirty="0">
                <a:solidFill>
                  <a:schemeClr val="bg1"/>
                </a:solidFill>
                <a:latin typeface="urw-din"/>
              </a:rPr>
              <a:t> rather than functions</a:t>
            </a:r>
            <a:endParaRPr lang="en-US" b="0" i="0" dirty="0">
              <a:solidFill>
                <a:schemeClr val="bg1"/>
              </a:solidFill>
              <a:effectLst/>
              <a:latin typeface="urw-din"/>
            </a:endParaRPr>
          </a:p>
          <a:p>
            <a:endParaRPr lang="en-US" u="sng" dirty="0">
              <a:solidFill>
                <a:schemeClr val="bg1"/>
              </a:solidFill>
              <a:latin typeface="urw-din"/>
            </a:endParaRPr>
          </a:p>
          <a:p>
            <a:r>
              <a:rPr lang="en-US" b="0" i="0" dirty="0">
                <a:solidFill>
                  <a:schemeClr val="bg1"/>
                </a:solidFill>
                <a:effectLst/>
                <a:latin typeface="urw-din"/>
              </a:rPr>
              <a:t>The </a:t>
            </a:r>
            <a:r>
              <a:rPr lang="en-US" b="0" i="0" dirty="0" err="1">
                <a:solidFill>
                  <a:schemeClr val="bg1"/>
                </a:solidFill>
                <a:effectLst/>
                <a:latin typeface="urw-din"/>
              </a:rPr>
              <a:t>useMemo</a:t>
            </a:r>
            <a:r>
              <a:rPr lang="en-US" b="0" i="0" dirty="0">
                <a:solidFill>
                  <a:schemeClr val="bg1"/>
                </a:solidFill>
                <a:effectLst/>
                <a:latin typeface="urw-din"/>
              </a:rPr>
              <a:t> is similar to </a:t>
            </a:r>
            <a:r>
              <a:rPr lang="en-US" b="0" i="0" dirty="0" err="1">
                <a:solidFill>
                  <a:schemeClr val="bg1"/>
                </a:solidFill>
                <a:effectLst/>
                <a:latin typeface="urw-din"/>
              </a:rPr>
              <a:t>useCallback</a:t>
            </a:r>
            <a:r>
              <a:rPr lang="en-US" b="0" i="0" dirty="0">
                <a:solidFill>
                  <a:schemeClr val="bg1"/>
                </a:solidFill>
                <a:effectLst/>
                <a:latin typeface="urw-din"/>
              </a:rPr>
              <a:t> hook as it accepts a function and a list of dependencies but it </a:t>
            </a:r>
            <a:r>
              <a:rPr lang="en-US" b="1" i="0" dirty="0">
                <a:solidFill>
                  <a:schemeClr val="bg1"/>
                </a:solidFill>
                <a:effectLst/>
                <a:latin typeface="urw-din"/>
              </a:rPr>
              <a:t>returns the </a:t>
            </a:r>
            <a:r>
              <a:rPr lang="en-US" b="1" i="0" dirty="0" err="1">
                <a:solidFill>
                  <a:schemeClr val="bg1"/>
                </a:solidFill>
                <a:effectLst/>
                <a:latin typeface="urw-din"/>
              </a:rPr>
              <a:t>memoized</a:t>
            </a:r>
            <a:r>
              <a:rPr lang="en-US" b="1" i="0" dirty="0">
                <a:solidFill>
                  <a:schemeClr val="bg1"/>
                </a:solidFill>
                <a:effectLst/>
                <a:latin typeface="urw-din"/>
              </a:rPr>
              <a:t> value</a:t>
            </a:r>
            <a:r>
              <a:rPr lang="en-US" b="0" i="0" dirty="0">
                <a:solidFill>
                  <a:schemeClr val="bg1"/>
                </a:solidFill>
                <a:effectLst/>
                <a:latin typeface="urw-din"/>
              </a:rPr>
              <a:t> returned by the passed function. </a:t>
            </a:r>
          </a:p>
          <a:p>
            <a:endParaRPr lang="en-US" dirty="0">
              <a:solidFill>
                <a:schemeClr val="bg1"/>
              </a:solidFill>
              <a:latin typeface="urw-din"/>
            </a:endParaRPr>
          </a:p>
          <a:p>
            <a:r>
              <a:rPr lang="en-US" b="0" i="0" dirty="0">
                <a:solidFill>
                  <a:schemeClr val="bg1"/>
                </a:solidFill>
                <a:effectLst/>
                <a:latin typeface="urw-din"/>
              </a:rPr>
              <a:t>It recalculates the </a:t>
            </a:r>
            <a:r>
              <a:rPr lang="en-US" b="1" i="0" dirty="0">
                <a:solidFill>
                  <a:schemeClr val="bg1"/>
                </a:solidFill>
                <a:effectLst/>
                <a:latin typeface="urw-din"/>
              </a:rPr>
              <a:t>value</a:t>
            </a:r>
            <a:r>
              <a:rPr lang="en-US" b="0" i="0" dirty="0">
                <a:solidFill>
                  <a:schemeClr val="bg1"/>
                </a:solidFill>
                <a:effectLst/>
                <a:latin typeface="urw-din"/>
              </a:rPr>
              <a:t> only when one of its dependencies has change. It is useful to avoid expensive calculations on every render when the returned </a:t>
            </a:r>
            <a:r>
              <a:rPr lang="en-US" b="1" i="0" dirty="0">
                <a:solidFill>
                  <a:schemeClr val="bg1"/>
                </a:solidFill>
                <a:effectLst/>
                <a:latin typeface="urw-din"/>
              </a:rPr>
              <a:t>value</a:t>
            </a:r>
            <a:r>
              <a:rPr lang="en-US" b="0" i="0" dirty="0">
                <a:solidFill>
                  <a:schemeClr val="bg1"/>
                </a:solidFill>
                <a:effectLst/>
                <a:latin typeface="urw-din"/>
              </a:rPr>
              <a:t> is not going to change.</a:t>
            </a:r>
          </a:p>
          <a:p>
            <a:endParaRPr lang="en-US" dirty="0">
              <a:solidFill>
                <a:schemeClr val="bg1"/>
              </a:solidFill>
              <a:latin typeface="urw-din"/>
            </a:endParaRPr>
          </a:p>
          <a:p>
            <a:r>
              <a:rPr lang="en-US" dirty="0" err="1">
                <a:solidFill>
                  <a:schemeClr val="bg1"/>
                </a:solidFill>
                <a:latin typeface="urw-din"/>
              </a:rPr>
              <a:t>Eg</a:t>
            </a:r>
            <a:r>
              <a:rPr lang="en-US" dirty="0">
                <a:solidFill>
                  <a:schemeClr val="bg1"/>
                </a:solidFill>
                <a:latin typeface="urw-din"/>
              </a:rPr>
              <a:t> a large functions that edit json data returned from an API call. </a:t>
            </a:r>
            <a:endParaRPr lang="en-GB" dirty="0">
              <a:solidFill>
                <a:schemeClr val="bg1"/>
              </a:solidFill>
            </a:endParaRPr>
          </a:p>
        </p:txBody>
      </p:sp>
    </p:spTree>
    <p:extLst>
      <p:ext uri="{BB962C8B-B14F-4D97-AF65-F5344CB8AC3E}">
        <p14:creationId xmlns:p14="http://schemas.microsoft.com/office/powerpoint/2010/main" val="1623617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76791" y="274320"/>
            <a:ext cx="8385048" cy="453662"/>
          </a:xfrm>
        </p:spPr>
        <p:txBody>
          <a:bodyPr/>
          <a:lstStyle/>
          <a:p>
            <a:r>
              <a:rPr lang="en-US" dirty="0" err="1"/>
              <a:t>useMemo</a:t>
            </a:r>
            <a:endParaRPr lang="en-US" dirty="0"/>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43</a:t>
            </a:fld>
            <a:endParaRPr lang="en-US"/>
          </a:p>
        </p:txBody>
      </p:sp>
      <p:sp>
        <p:nvSpPr>
          <p:cNvPr id="6" name="TextBox 5">
            <a:extLst>
              <a:ext uri="{FF2B5EF4-FFF2-40B4-BE49-F238E27FC236}">
                <a16:creationId xmlns:a16="http://schemas.microsoft.com/office/drawing/2014/main" id="{ECC743C6-0C72-3441-9CD5-05FF6C9DF430}"/>
              </a:ext>
            </a:extLst>
          </p:cNvPr>
          <p:cNvSpPr txBox="1"/>
          <p:nvPr/>
        </p:nvSpPr>
        <p:spPr>
          <a:xfrm>
            <a:off x="374904" y="958495"/>
            <a:ext cx="8394192" cy="553998"/>
          </a:xfrm>
          <a:prstGeom prst="rect">
            <a:avLst/>
          </a:prstGeom>
        </p:spPr>
        <p:txBody>
          <a:bodyPr wrap="square" lIns="0" tIns="0" rIns="0" bIns="0" rtlCol="0">
            <a:spAutoFit/>
          </a:bodyPr>
          <a:lstStyle/>
          <a:p>
            <a:r>
              <a:rPr lang="en-US" b="0" i="0" dirty="0" err="1">
                <a:solidFill>
                  <a:schemeClr val="bg1"/>
                </a:solidFill>
                <a:effectLst/>
              </a:rPr>
              <a:t>useMemo</a:t>
            </a:r>
            <a:r>
              <a:rPr lang="en-US" b="0" i="0" dirty="0">
                <a:solidFill>
                  <a:schemeClr val="bg1"/>
                </a:solidFill>
                <a:effectLst/>
              </a:rPr>
              <a:t> allows you to </a:t>
            </a:r>
            <a:r>
              <a:rPr lang="en-US" b="0" i="0" dirty="0" err="1">
                <a:solidFill>
                  <a:schemeClr val="bg1"/>
                </a:solidFill>
                <a:effectLst/>
              </a:rPr>
              <a:t>memoize</a:t>
            </a:r>
            <a:r>
              <a:rPr lang="en-US" b="0" i="0" dirty="0">
                <a:solidFill>
                  <a:schemeClr val="bg1"/>
                </a:solidFill>
                <a:effectLst/>
              </a:rPr>
              <a:t> expensive functions so that you can avoid calling them on every render. </a:t>
            </a:r>
          </a:p>
        </p:txBody>
      </p:sp>
      <p:pic>
        <p:nvPicPr>
          <p:cNvPr id="7" name="Picture 6">
            <a:extLst>
              <a:ext uri="{FF2B5EF4-FFF2-40B4-BE49-F238E27FC236}">
                <a16:creationId xmlns:a16="http://schemas.microsoft.com/office/drawing/2014/main" id="{DAADEA8C-B3D1-4963-A9D7-EB799FF4426D}"/>
              </a:ext>
            </a:extLst>
          </p:cNvPr>
          <p:cNvPicPr>
            <a:picLocks noChangeAspect="1"/>
          </p:cNvPicPr>
          <p:nvPr/>
        </p:nvPicPr>
        <p:blipFill>
          <a:blip r:embed="rId3"/>
          <a:stretch>
            <a:fillRect/>
          </a:stretch>
        </p:blipFill>
        <p:spPr>
          <a:xfrm>
            <a:off x="384048" y="1743006"/>
            <a:ext cx="6362700" cy="1819275"/>
          </a:xfrm>
          <a:prstGeom prst="rect">
            <a:avLst/>
          </a:prstGeom>
        </p:spPr>
      </p:pic>
      <p:sp>
        <p:nvSpPr>
          <p:cNvPr id="8" name="TextBox 7">
            <a:extLst>
              <a:ext uri="{FF2B5EF4-FFF2-40B4-BE49-F238E27FC236}">
                <a16:creationId xmlns:a16="http://schemas.microsoft.com/office/drawing/2014/main" id="{12A98850-A341-40B2-91B7-D02242D4A65C}"/>
              </a:ext>
            </a:extLst>
          </p:cNvPr>
          <p:cNvSpPr txBox="1"/>
          <p:nvPr/>
        </p:nvSpPr>
        <p:spPr>
          <a:xfrm>
            <a:off x="367647" y="3769506"/>
            <a:ext cx="8394192" cy="830997"/>
          </a:xfrm>
          <a:prstGeom prst="rect">
            <a:avLst/>
          </a:prstGeom>
        </p:spPr>
        <p:txBody>
          <a:bodyPr wrap="square" lIns="0" tIns="0" rIns="0" bIns="0" rtlCol="0">
            <a:spAutoFit/>
          </a:bodyPr>
          <a:lstStyle/>
          <a:p>
            <a:r>
              <a:rPr lang="en-US" b="1" dirty="0">
                <a:solidFill>
                  <a:schemeClr val="bg1"/>
                </a:solidFill>
              </a:rPr>
              <a:t>memo() </a:t>
            </a:r>
            <a:r>
              <a:rPr lang="en-US" dirty="0">
                <a:solidFill>
                  <a:schemeClr val="bg1"/>
                </a:solidFill>
              </a:rPr>
              <a:t>is a higher order function</a:t>
            </a:r>
          </a:p>
          <a:p>
            <a:r>
              <a:rPr lang="en-US" b="1" i="0" dirty="0" err="1">
                <a:solidFill>
                  <a:schemeClr val="bg1"/>
                </a:solidFill>
                <a:effectLst/>
              </a:rPr>
              <a:t>useMemo</a:t>
            </a:r>
            <a:r>
              <a:rPr lang="en-US" b="1" dirty="0">
                <a:solidFill>
                  <a:schemeClr val="bg1"/>
                </a:solidFill>
              </a:rPr>
              <a:t>() </a:t>
            </a:r>
            <a:r>
              <a:rPr lang="en-US" dirty="0">
                <a:solidFill>
                  <a:schemeClr val="bg1"/>
                </a:solidFill>
              </a:rPr>
              <a:t>is a hook to </a:t>
            </a:r>
            <a:r>
              <a:rPr lang="en-US" dirty="0" err="1">
                <a:solidFill>
                  <a:schemeClr val="bg1"/>
                </a:solidFill>
              </a:rPr>
              <a:t>memoize</a:t>
            </a:r>
            <a:r>
              <a:rPr lang="en-US" dirty="0">
                <a:solidFill>
                  <a:schemeClr val="bg1"/>
                </a:solidFill>
              </a:rPr>
              <a:t> expensive functions so they don’t run again on re-render</a:t>
            </a:r>
            <a:endParaRPr lang="en-US" b="0" i="0" dirty="0">
              <a:solidFill>
                <a:schemeClr val="bg1"/>
              </a:solidFill>
              <a:effectLst/>
            </a:endParaRPr>
          </a:p>
        </p:txBody>
      </p:sp>
    </p:spTree>
    <p:extLst>
      <p:ext uri="{BB962C8B-B14F-4D97-AF65-F5344CB8AC3E}">
        <p14:creationId xmlns:p14="http://schemas.microsoft.com/office/powerpoint/2010/main" val="3258424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D52C7184-C18B-894E-B338-B50D722CC04B}"/>
              </a:ext>
            </a:extLst>
          </p:cNvPr>
          <p:cNvSpPr/>
          <p:nvPr/>
        </p:nvSpPr>
        <p:spPr>
          <a:xfrm>
            <a:off x="310896" y="769743"/>
            <a:ext cx="8458200" cy="79552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p:txBody>
          <a:bodyPr/>
          <a:lstStyle/>
          <a:p>
            <a:r>
              <a:rPr lang="en-ES" dirty="0"/>
              <a:t>Code Challenge</a:t>
            </a:r>
            <a:r>
              <a:rPr lang="en-GB" dirty="0"/>
              <a:t> review</a:t>
            </a:r>
            <a:endParaRPr lang="en-ES" dirty="0"/>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44</a:t>
            </a:fld>
            <a:endParaRPr lang="en-US"/>
          </a:p>
        </p:txBody>
      </p:sp>
      <p:sp>
        <p:nvSpPr>
          <p:cNvPr id="6" name="TextBox 5">
            <a:extLst>
              <a:ext uri="{FF2B5EF4-FFF2-40B4-BE49-F238E27FC236}">
                <a16:creationId xmlns:a16="http://schemas.microsoft.com/office/drawing/2014/main" id="{ECC743C6-0C72-3441-9CD5-05FF6C9DF430}"/>
              </a:ext>
            </a:extLst>
          </p:cNvPr>
          <p:cNvSpPr txBox="1"/>
          <p:nvPr/>
        </p:nvSpPr>
        <p:spPr>
          <a:xfrm>
            <a:off x="607091" y="857129"/>
            <a:ext cx="5632704" cy="553998"/>
          </a:xfrm>
          <a:prstGeom prst="rect">
            <a:avLst/>
          </a:prstGeom>
        </p:spPr>
        <p:txBody>
          <a:bodyPr wrap="square" lIns="0" tIns="0" rIns="0" bIns="0" rtlCol="0">
            <a:spAutoFit/>
          </a:bodyPr>
          <a:lstStyle/>
          <a:p>
            <a:pPr algn="l"/>
            <a:r>
              <a:rPr lang="en-ES" sz="1600" dirty="0"/>
              <a:t>1 – Code challenge introduction</a:t>
            </a:r>
          </a:p>
          <a:p>
            <a:pPr algn="l"/>
            <a:endParaRPr lang="en-ES" sz="800" dirty="0"/>
          </a:p>
          <a:p>
            <a:pPr algn="l"/>
            <a:r>
              <a:rPr lang="en-ES" sz="1200" dirty="0"/>
              <a:t>	Buddy has to present the code challenge.</a:t>
            </a:r>
          </a:p>
        </p:txBody>
      </p:sp>
      <p:sp>
        <p:nvSpPr>
          <p:cNvPr id="10" name="Rounded Rectangle 9">
            <a:extLst>
              <a:ext uri="{FF2B5EF4-FFF2-40B4-BE49-F238E27FC236}">
                <a16:creationId xmlns:a16="http://schemas.microsoft.com/office/drawing/2014/main" id="{5BFA65DF-07C7-CF45-921B-BAF916321A44}"/>
              </a:ext>
            </a:extLst>
          </p:cNvPr>
          <p:cNvSpPr/>
          <p:nvPr/>
        </p:nvSpPr>
        <p:spPr>
          <a:xfrm>
            <a:off x="310896" y="1600216"/>
            <a:ext cx="8458200" cy="13233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TextBox 10">
            <a:extLst>
              <a:ext uri="{FF2B5EF4-FFF2-40B4-BE49-F238E27FC236}">
                <a16:creationId xmlns:a16="http://schemas.microsoft.com/office/drawing/2014/main" id="{E4353DB4-1A17-0A4C-ACC8-80BB67B60BF5}"/>
              </a:ext>
            </a:extLst>
          </p:cNvPr>
          <p:cNvSpPr txBox="1"/>
          <p:nvPr/>
        </p:nvSpPr>
        <p:spPr>
          <a:xfrm>
            <a:off x="640080" y="1688367"/>
            <a:ext cx="5632704" cy="246221"/>
          </a:xfrm>
          <a:prstGeom prst="rect">
            <a:avLst/>
          </a:prstGeom>
        </p:spPr>
        <p:txBody>
          <a:bodyPr wrap="square" lIns="0" tIns="0" rIns="0" bIns="0" rtlCol="0">
            <a:spAutoFit/>
          </a:bodyPr>
          <a:lstStyle/>
          <a:p>
            <a:pPr algn="l"/>
            <a:r>
              <a:rPr lang="en-ES" sz="1600"/>
              <a:t>2 – Implement the challenge</a:t>
            </a:r>
          </a:p>
        </p:txBody>
      </p:sp>
      <p:sp>
        <p:nvSpPr>
          <p:cNvPr id="12" name="Rectangle 11" descr="Stopwatch">
            <a:extLst>
              <a:ext uri="{FF2B5EF4-FFF2-40B4-BE49-F238E27FC236}">
                <a16:creationId xmlns:a16="http://schemas.microsoft.com/office/drawing/2014/main" id="{9FC11592-8456-3149-B77C-704A90CEE027}"/>
              </a:ext>
            </a:extLst>
          </p:cNvPr>
          <p:cNvSpPr/>
          <p:nvPr/>
        </p:nvSpPr>
        <p:spPr>
          <a:xfrm>
            <a:off x="5089266" y="1938047"/>
            <a:ext cx="680598" cy="680598"/>
          </a:xfrm>
          <a:prstGeom prst="rect">
            <a:avLst/>
          </a:prstGeom>
          <a:blipFill>
            <a:blip r:embed="rId3">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0E346D5F-25F6-9B45-8BCC-28A81E49D3DB}"/>
              </a:ext>
            </a:extLst>
          </p:cNvPr>
          <p:cNvSpPr txBox="1"/>
          <p:nvPr/>
        </p:nvSpPr>
        <p:spPr>
          <a:xfrm>
            <a:off x="5981792" y="1816681"/>
            <a:ext cx="1959864" cy="923330"/>
          </a:xfrm>
          <a:prstGeom prst="rect">
            <a:avLst/>
          </a:prstGeom>
        </p:spPr>
        <p:txBody>
          <a:bodyPr wrap="square" lIns="0" tIns="0" rIns="0" bIns="0" rtlCol="0">
            <a:spAutoFit/>
          </a:bodyPr>
          <a:lstStyle/>
          <a:p>
            <a:pPr algn="l"/>
            <a:r>
              <a:rPr lang="en-ES" sz="1200" dirty="0"/>
              <a:t>Complete Availability: </a:t>
            </a:r>
          </a:p>
          <a:p>
            <a:pPr algn="l"/>
            <a:r>
              <a:rPr lang="en-ES" sz="1400" b="1" dirty="0"/>
              <a:t>1 week of self coding</a:t>
            </a:r>
          </a:p>
          <a:p>
            <a:pPr algn="l"/>
            <a:endParaRPr lang="en-ES" sz="800" dirty="0"/>
          </a:p>
          <a:p>
            <a:pPr algn="l"/>
            <a:r>
              <a:rPr lang="en-ES" sz="1200" dirty="0"/>
              <a:t>Partial Availability: </a:t>
            </a:r>
          </a:p>
          <a:p>
            <a:pPr algn="l"/>
            <a:r>
              <a:rPr lang="en-ES" sz="1400" b="1" dirty="0"/>
              <a:t>2 weeks of self coding</a:t>
            </a:r>
          </a:p>
        </p:txBody>
      </p:sp>
      <p:sp>
        <p:nvSpPr>
          <p:cNvPr id="15" name="TextBox 14">
            <a:extLst>
              <a:ext uri="{FF2B5EF4-FFF2-40B4-BE49-F238E27FC236}">
                <a16:creationId xmlns:a16="http://schemas.microsoft.com/office/drawing/2014/main" id="{BD81DF20-01AB-184B-8F1F-D6CCBA3E24E4}"/>
              </a:ext>
            </a:extLst>
          </p:cNvPr>
          <p:cNvSpPr txBox="1"/>
          <p:nvPr/>
        </p:nvSpPr>
        <p:spPr>
          <a:xfrm>
            <a:off x="815787" y="1989779"/>
            <a:ext cx="3419856" cy="738664"/>
          </a:xfrm>
          <a:prstGeom prst="rect">
            <a:avLst/>
          </a:prstGeom>
        </p:spPr>
        <p:txBody>
          <a:bodyPr wrap="square" lIns="0" tIns="0" rIns="0" bIns="0" rtlCol="0">
            <a:spAutoFit/>
          </a:bodyPr>
          <a:lstStyle/>
          <a:p>
            <a:pPr marL="285750" indent="-285750" algn="l">
              <a:buFontTx/>
              <a:buChar char="-"/>
            </a:pPr>
            <a:r>
              <a:rPr lang="en-ES" sz="1200" dirty="0"/>
              <a:t>TODO list</a:t>
            </a:r>
          </a:p>
          <a:p>
            <a:pPr marL="285750" indent="-285750" algn="l">
              <a:buFontTx/>
              <a:buChar char="-"/>
            </a:pPr>
            <a:r>
              <a:rPr lang="en-ES" sz="1200" dirty="0"/>
              <a:t>Forms (validations)</a:t>
            </a:r>
          </a:p>
          <a:p>
            <a:pPr marL="285750" indent="-285750" algn="l">
              <a:buFontTx/>
              <a:buChar char="-"/>
            </a:pPr>
            <a:r>
              <a:rPr lang="en-ES" sz="1200" dirty="0"/>
              <a:t>API calls exa</a:t>
            </a:r>
            <a:r>
              <a:rPr lang="en-GB" sz="1200" dirty="0"/>
              <a:t>m</a:t>
            </a:r>
            <a:r>
              <a:rPr lang="en-ES" sz="1200" dirty="0"/>
              <a:t>ple</a:t>
            </a:r>
          </a:p>
          <a:p>
            <a:pPr marL="285750" indent="-285750" algn="l">
              <a:buFontTx/>
              <a:buChar char="-"/>
            </a:pPr>
            <a:r>
              <a:rPr lang="en-ES" sz="1200" dirty="0"/>
              <a:t>Performance example</a:t>
            </a:r>
          </a:p>
        </p:txBody>
      </p:sp>
      <p:sp>
        <p:nvSpPr>
          <p:cNvPr id="16" name="Rounded Rectangle 15">
            <a:extLst>
              <a:ext uri="{FF2B5EF4-FFF2-40B4-BE49-F238E27FC236}">
                <a16:creationId xmlns:a16="http://schemas.microsoft.com/office/drawing/2014/main" id="{49BB275A-2B9A-8B47-9430-04ADACD8684C}"/>
              </a:ext>
            </a:extLst>
          </p:cNvPr>
          <p:cNvSpPr/>
          <p:nvPr/>
        </p:nvSpPr>
        <p:spPr>
          <a:xfrm>
            <a:off x="310896" y="2954976"/>
            <a:ext cx="8458200" cy="91770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ES"/>
          </a:p>
        </p:txBody>
      </p:sp>
      <p:sp>
        <p:nvSpPr>
          <p:cNvPr id="17" name="TextBox 16">
            <a:extLst>
              <a:ext uri="{FF2B5EF4-FFF2-40B4-BE49-F238E27FC236}">
                <a16:creationId xmlns:a16="http://schemas.microsoft.com/office/drawing/2014/main" id="{7BED9109-A3E6-F140-89FC-9CF029CB1E69}"/>
              </a:ext>
            </a:extLst>
          </p:cNvPr>
          <p:cNvSpPr txBox="1"/>
          <p:nvPr/>
        </p:nvSpPr>
        <p:spPr>
          <a:xfrm>
            <a:off x="640080" y="3002126"/>
            <a:ext cx="4727448" cy="738664"/>
          </a:xfrm>
          <a:prstGeom prst="rect">
            <a:avLst/>
          </a:prstGeom>
        </p:spPr>
        <p:txBody>
          <a:bodyPr wrap="square" lIns="0" tIns="0" rIns="0" bIns="0" rtlCol="0">
            <a:spAutoFit/>
          </a:bodyPr>
          <a:lstStyle/>
          <a:p>
            <a:pPr algn="l"/>
            <a:r>
              <a:rPr lang="en-ES" sz="1600" dirty="0"/>
              <a:t>3 – Code challenge Resolution</a:t>
            </a:r>
          </a:p>
          <a:p>
            <a:pPr algn="l"/>
            <a:endParaRPr lang="en-ES" sz="800" dirty="0"/>
          </a:p>
          <a:p>
            <a:pPr algn="l"/>
            <a:r>
              <a:rPr lang="en-ES" sz="1200" dirty="0"/>
              <a:t>	Buddy shows our implementation and resolve the last 	questions</a:t>
            </a:r>
          </a:p>
        </p:txBody>
      </p:sp>
      <p:sp>
        <p:nvSpPr>
          <p:cNvPr id="3" name="TextBox 2">
            <a:extLst>
              <a:ext uri="{FF2B5EF4-FFF2-40B4-BE49-F238E27FC236}">
                <a16:creationId xmlns:a16="http://schemas.microsoft.com/office/drawing/2014/main" id="{49806198-18EA-2A49-95CA-E81B8384056B}"/>
              </a:ext>
            </a:extLst>
          </p:cNvPr>
          <p:cNvSpPr txBox="1"/>
          <p:nvPr/>
        </p:nvSpPr>
        <p:spPr>
          <a:xfrm>
            <a:off x="4099659" y="1134655"/>
            <a:ext cx="4669437" cy="369332"/>
          </a:xfrm>
          <a:prstGeom prst="rect">
            <a:avLst/>
          </a:prstGeom>
          <a:ln>
            <a:noFill/>
          </a:ln>
        </p:spPr>
        <p:txBody>
          <a:bodyPr wrap="square" lIns="0" tIns="0" rIns="0" bIns="0" rtlCol="0">
            <a:spAutoFit/>
          </a:bodyPr>
          <a:lstStyle/>
          <a:p>
            <a:r>
              <a:rPr lang="en-GB" sz="1200"/>
              <a:t>Boilerplate:</a:t>
            </a:r>
          </a:p>
          <a:p>
            <a:r>
              <a:rPr lang="en-GB" sz="1200"/>
              <a:t>https://</a:t>
            </a:r>
            <a:r>
              <a:rPr lang="en-GB" sz="1200" err="1"/>
              <a:t>github.com</a:t>
            </a:r>
            <a:r>
              <a:rPr lang="en-GB" sz="1200"/>
              <a:t>/DX-and-EE-South-Europe/react-for-angular-</a:t>
            </a:r>
            <a:r>
              <a:rPr lang="en-GB" sz="1200" err="1"/>
              <a:t>devs</a:t>
            </a:r>
            <a:endParaRPr lang="en-ES" sz="1200"/>
          </a:p>
        </p:txBody>
      </p:sp>
    </p:spTree>
    <p:extLst>
      <p:ext uri="{BB962C8B-B14F-4D97-AF65-F5344CB8AC3E}">
        <p14:creationId xmlns:p14="http://schemas.microsoft.com/office/powerpoint/2010/main" val="2809072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9156032" cy="5143500"/>
          </a:xfrm>
          <a:prstGeom prst="rect">
            <a:avLst/>
          </a:prstGeom>
        </p:spPr>
      </p:pic>
      <p:sp>
        <p:nvSpPr>
          <p:cNvPr id="7" name="Title 2"/>
          <p:cNvSpPr txBox="1">
            <a:spLocks/>
          </p:cNvSpPr>
          <p:nvPr/>
        </p:nvSpPr>
        <p:spPr>
          <a:xfrm>
            <a:off x="292040" y="1422268"/>
            <a:ext cx="3227833" cy="455444"/>
          </a:xfrm>
          <a:prstGeom prst="rect">
            <a:avLst/>
          </a:prstGeom>
        </p:spPr>
        <p:txBody>
          <a:bodyPr>
            <a:noAutofit/>
          </a:bodyPr>
          <a:lstStyle>
            <a:lvl1pPr algn="l" defTabSz="609585" rtl="0" eaLnBrk="1" latinLnBrk="0" hangingPunct="1">
              <a:spcBef>
                <a:spcPct val="0"/>
              </a:spcBef>
              <a:buNone/>
              <a:defRPr sz="3333" kern="1200" baseline="0">
                <a:solidFill>
                  <a:srgbClr val="4CB4D1"/>
                </a:solidFill>
                <a:latin typeface="+mj-lt"/>
                <a:ea typeface="+mj-ea"/>
                <a:cs typeface="+mj-cs"/>
              </a:defRPr>
            </a:lvl1pPr>
          </a:lstStyle>
          <a:p>
            <a:endParaRPr lang="en-US" sz="2498">
              <a:solidFill>
                <a:srgbClr val="FFFFFF"/>
              </a:solidFill>
            </a:endParaRPr>
          </a:p>
        </p:txBody>
      </p:sp>
      <p:sp>
        <p:nvSpPr>
          <p:cNvPr id="8" name="Title 2"/>
          <p:cNvSpPr txBox="1">
            <a:spLocks/>
          </p:cNvSpPr>
          <p:nvPr/>
        </p:nvSpPr>
        <p:spPr>
          <a:xfrm>
            <a:off x="332484" y="2201266"/>
            <a:ext cx="3096515" cy="455444"/>
          </a:xfrm>
          <a:prstGeom prst="rect">
            <a:avLst/>
          </a:prstGeom>
        </p:spPr>
        <p:txBody>
          <a:bodyPr>
            <a:noAutofit/>
          </a:bodyPr>
          <a:lstStyle>
            <a:lvl1pPr algn="l" defTabSz="609585" rtl="0" eaLnBrk="1" latinLnBrk="0" hangingPunct="1">
              <a:spcBef>
                <a:spcPct val="0"/>
              </a:spcBef>
              <a:buNone/>
              <a:defRPr sz="3333" kern="1200" baseline="0">
                <a:solidFill>
                  <a:srgbClr val="4CB4D1"/>
                </a:solidFill>
                <a:latin typeface="+mj-lt"/>
                <a:ea typeface="+mj-ea"/>
                <a:cs typeface="+mj-cs"/>
              </a:defRPr>
            </a:lvl1pPr>
          </a:lstStyle>
          <a:p>
            <a:pPr>
              <a:spcBef>
                <a:spcPts val="0"/>
              </a:spcBef>
            </a:pPr>
            <a:br>
              <a:rPr lang="en-US" sz="1350">
                <a:solidFill>
                  <a:srgbClr val="FFFFFF"/>
                </a:solidFill>
              </a:rPr>
            </a:br>
            <a:endParaRPr lang="en-GB" sz="1100">
              <a:solidFill>
                <a:srgbClr val="FFFFFF"/>
              </a:solidFill>
            </a:endParaRPr>
          </a:p>
        </p:txBody>
      </p:sp>
      <p:sp>
        <p:nvSpPr>
          <p:cNvPr id="11" name="Rectangle 10"/>
          <p:cNvSpPr/>
          <p:nvPr/>
        </p:nvSpPr>
        <p:spPr>
          <a:xfrm>
            <a:off x="106188" y="276456"/>
            <a:ext cx="3031958" cy="1474284"/>
          </a:xfrm>
          <a:prstGeom prst="rect">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4"/>
          <p:cNvSpPr txBox="1">
            <a:spLocks/>
          </p:cNvSpPr>
          <p:nvPr/>
        </p:nvSpPr>
        <p:spPr>
          <a:xfrm>
            <a:off x="217448" y="1250347"/>
            <a:ext cx="2987603" cy="1138773"/>
          </a:xfrm>
          <a:prstGeom prst="rect">
            <a:avLst/>
          </a:prstGeom>
        </p:spPr>
        <p:txBody>
          <a:bodyPr wrap="square" anchor="ctr">
            <a:sp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GB" sz="2000" b="1">
                <a:latin typeface="+mj-lt"/>
              </a:rPr>
              <a:t>Thank you</a:t>
            </a:r>
            <a:r>
              <a:rPr lang="en-GB" sz="1100">
                <a:latin typeface="+mj-lt"/>
              </a:rPr>
              <a:t> </a:t>
            </a:r>
            <a:br>
              <a:rPr lang="en-GB" sz="2400">
                <a:latin typeface="Avenir Next" panose="020B0503020202020204" pitchFamily="34" charset="0"/>
              </a:rPr>
            </a:br>
            <a:br>
              <a:rPr lang="en-GB" sz="2400">
                <a:latin typeface="Avenir Next" panose="020B0503020202020204" pitchFamily="34" charset="0"/>
              </a:rPr>
            </a:br>
            <a:endParaRPr lang="en-US" sz="2400">
              <a:latin typeface="Avenir Next" panose="020B0503020202020204" pitchFamily="34" charset="0"/>
            </a:endParaRPr>
          </a:p>
        </p:txBody>
      </p:sp>
      <p:pic>
        <p:nvPicPr>
          <p:cNvPr id="9" name="Picture 8">
            <a:extLst>
              <a:ext uri="{FF2B5EF4-FFF2-40B4-BE49-F238E27FC236}">
                <a16:creationId xmlns:a16="http://schemas.microsoft.com/office/drawing/2014/main" id="{B3A4AEED-DF7A-ED4B-AD07-E7EF875981F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black">
          <a:xfrm>
            <a:off x="261887" y="484409"/>
            <a:ext cx="2385905" cy="512064"/>
          </a:xfrm>
          <a:prstGeom prst="rect">
            <a:avLst/>
          </a:prstGeom>
        </p:spPr>
      </p:pic>
    </p:spTree>
    <p:extLst>
      <p:ext uri="{BB962C8B-B14F-4D97-AF65-F5344CB8AC3E}">
        <p14:creationId xmlns:p14="http://schemas.microsoft.com/office/powerpoint/2010/main" val="155073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5"/>
            <a:ext cx="8385048" cy="3940458"/>
          </a:xfrm>
        </p:spPr>
        <p:txBody>
          <a:bodyPr>
            <a:normAutofit/>
          </a:bodyPr>
          <a:lstStyle/>
          <a:p>
            <a:r>
              <a:rPr lang="es-ES" b="1" dirty="0" err="1"/>
              <a:t>Redux</a:t>
            </a:r>
            <a:br>
              <a:rPr lang="es-ES" b="1" dirty="0"/>
            </a:br>
            <a:endParaRPr lang="en-US" sz="1800" dirty="0">
              <a:solidFill>
                <a:srgbClr val="FFFF00"/>
              </a:solidFill>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5</a:t>
            </a:fld>
            <a:endParaRPr lang="en-US"/>
          </a:p>
        </p:txBody>
      </p:sp>
      <p:sp>
        <p:nvSpPr>
          <p:cNvPr id="7" name="TextBox 6">
            <a:extLst>
              <a:ext uri="{FF2B5EF4-FFF2-40B4-BE49-F238E27FC236}">
                <a16:creationId xmlns:a16="http://schemas.microsoft.com/office/drawing/2014/main" id="{2A10FC69-E00E-4BD0-8AAF-0FAE9FFFDD35}"/>
              </a:ext>
            </a:extLst>
          </p:cNvPr>
          <p:cNvSpPr txBox="1"/>
          <p:nvPr/>
        </p:nvSpPr>
        <p:spPr>
          <a:xfrm>
            <a:off x="361841" y="798603"/>
            <a:ext cx="7639403" cy="3693319"/>
          </a:xfrm>
          <a:prstGeom prst="rect">
            <a:avLst/>
          </a:prstGeom>
        </p:spPr>
        <p:txBody>
          <a:bodyPr wrap="square" lIns="0" tIns="0" rIns="0" bIns="0" rtlCol="0">
            <a:spAutoFit/>
          </a:bodyPr>
          <a:lstStyle/>
          <a:p>
            <a:pPr marL="285750" indent="-285750">
              <a:buFont typeface="Arial" panose="020B0604020202020204" pitchFamily="34" charset="0"/>
              <a:buChar char="•"/>
            </a:pPr>
            <a:r>
              <a:rPr lang="en-GB" sz="2000" dirty="0">
                <a:solidFill>
                  <a:schemeClr val="bg1"/>
                </a:solidFill>
              </a:rPr>
              <a:t>Redux is the industry standard and recommended way of managing state but only </a:t>
            </a:r>
            <a:r>
              <a:rPr lang="en-US" sz="2000" dirty="0">
                <a:solidFill>
                  <a:schemeClr val="bg2"/>
                </a:solidFill>
              </a:rPr>
              <a:t>when prop-drilling because a problem</a:t>
            </a:r>
            <a:endParaRPr lang="en-GB" sz="2000" dirty="0">
              <a:solidFill>
                <a:schemeClr val="bg1"/>
              </a:solidFill>
            </a:endParaRPr>
          </a:p>
          <a:p>
            <a:pPr marL="285750" indent="-285750">
              <a:buFont typeface="Arial" panose="020B0604020202020204" pitchFamily="34" charset="0"/>
              <a:buChar char="•"/>
            </a:pPr>
            <a:endParaRPr lang="en-GB" sz="2000" dirty="0">
              <a:solidFill>
                <a:schemeClr val="bg1"/>
              </a:solidFill>
            </a:endParaRPr>
          </a:p>
          <a:p>
            <a:pPr marL="285750" indent="-285750">
              <a:buFont typeface="Arial" panose="020B0604020202020204" pitchFamily="34" charset="0"/>
              <a:buChar char="•"/>
            </a:pPr>
            <a:r>
              <a:rPr lang="en-GB" sz="2000" dirty="0">
                <a:solidFill>
                  <a:schemeClr val="bg1"/>
                </a:solidFill>
              </a:rPr>
              <a:t>You must wrap your app inside a &lt;Provider&gt; which must have a </a:t>
            </a:r>
            <a:r>
              <a:rPr lang="en-GB" sz="2000" dirty="0" err="1">
                <a:solidFill>
                  <a:schemeClr val="bg1"/>
                </a:solidFill>
              </a:rPr>
              <a:t>propery</a:t>
            </a:r>
            <a:r>
              <a:rPr lang="en-GB" sz="2000" dirty="0">
                <a:solidFill>
                  <a:schemeClr val="bg1"/>
                </a:solidFill>
              </a:rPr>
              <a:t> of store &lt;Provider store={store}&gt;</a:t>
            </a:r>
          </a:p>
          <a:p>
            <a:pPr marL="285750" indent="-285750">
              <a:buFont typeface="Arial" panose="020B0604020202020204" pitchFamily="34" charset="0"/>
              <a:buChar char="•"/>
            </a:pPr>
            <a:endParaRPr lang="en-GB" sz="2000" dirty="0">
              <a:solidFill>
                <a:schemeClr val="bg1"/>
              </a:solidFill>
            </a:endParaRPr>
          </a:p>
          <a:p>
            <a:pPr marL="285750" indent="-285750">
              <a:buFont typeface="Arial" panose="020B0604020202020204" pitchFamily="34" charset="0"/>
              <a:buChar char="•"/>
            </a:pPr>
            <a:r>
              <a:rPr lang="en-GB" sz="2000" dirty="0">
                <a:solidFill>
                  <a:schemeClr val="bg1"/>
                </a:solidFill>
              </a:rPr>
              <a:t>The value of store will be a reference to the </a:t>
            </a:r>
            <a:r>
              <a:rPr lang="en-GB" sz="2000" b="1" dirty="0" err="1">
                <a:solidFill>
                  <a:schemeClr val="bg1"/>
                </a:solidFill>
              </a:rPr>
              <a:t>createStore</a:t>
            </a:r>
            <a:r>
              <a:rPr lang="en-GB" sz="2000" b="1" dirty="0">
                <a:solidFill>
                  <a:schemeClr val="bg1"/>
                </a:solidFill>
              </a:rPr>
              <a:t>() </a:t>
            </a:r>
            <a:r>
              <a:rPr lang="en-GB" sz="2000" dirty="0">
                <a:solidFill>
                  <a:schemeClr val="bg1"/>
                </a:solidFill>
              </a:rPr>
              <a:t>that will then reference your </a:t>
            </a:r>
            <a:r>
              <a:rPr lang="en-GB" sz="2000" b="1" dirty="0">
                <a:solidFill>
                  <a:schemeClr val="bg1"/>
                </a:solidFill>
              </a:rPr>
              <a:t>reducers</a:t>
            </a:r>
          </a:p>
          <a:p>
            <a:pPr marL="285750" indent="-285750">
              <a:buFont typeface="Arial" panose="020B0604020202020204" pitchFamily="34" charset="0"/>
              <a:buChar char="•"/>
            </a:pPr>
            <a:endParaRPr lang="en-GB" sz="2000" b="1" dirty="0">
              <a:solidFill>
                <a:schemeClr val="bg1"/>
              </a:solidFill>
            </a:endParaRPr>
          </a:p>
          <a:p>
            <a:pPr marL="285750" indent="-285750">
              <a:buFont typeface="Arial" panose="020B0604020202020204" pitchFamily="34" charset="0"/>
              <a:buChar char="•"/>
            </a:pPr>
            <a:r>
              <a:rPr lang="en-GB" sz="2000" b="1" dirty="0">
                <a:solidFill>
                  <a:schemeClr val="bg1"/>
                </a:solidFill>
              </a:rPr>
              <a:t>Reducers </a:t>
            </a:r>
            <a:r>
              <a:rPr lang="en-GB" sz="2000" dirty="0">
                <a:solidFill>
                  <a:schemeClr val="bg1"/>
                </a:solidFill>
              </a:rPr>
              <a:t>are functions that take the current </a:t>
            </a:r>
            <a:r>
              <a:rPr lang="en-GB" sz="2000" b="1" dirty="0">
                <a:solidFill>
                  <a:schemeClr val="bg1"/>
                </a:solidFill>
              </a:rPr>
              <a:t>state</a:t>
            </a:r>
            <a:r>
              <a:rPr lang="en-GB" sz="2000" dirty="0">
                <a:solidFill>
                  <a:schemeClr val="bg1"/>
                </a:solidFill>
              </a:rPr>
              <a:t> and action as </a:t>
            </a:r>
            <a:r>
              <a:rPr lang="en-GB" sz="2000" b="1" dirty="0">
                <a:solidFill>
                  <a:schemeClr val="bg1"/>
                </a:solidFill>
              </a:rPr>
              <a:t>arguments</a:t>
            </a:r>
          </a:p>
          <a:p>
            <a:pPr marL="285750" indent="-285750">
              <a:buFont typeface="Arial" panose="020B0604020202020204" pitchFamily="34" charset="0"/>
              <a:buChar char="•"/>
            </a:pPr>
            <a:endParaRPr lang="en-ES" sz="2000" dirty="0">
              <a:solidFill>
                <a:schemeClr val="bg1"/>
              </a:solidFill>
            </a:endParaRPr>
          </a:p>
        </p:txBody>
      </p:sp>
    </p:spTree>
    <p:extLst>
      <p:ext uri="{BB962C8B-B14F-4D97-AF65-F5344CB8AC3E}">
        <p14:creationId xmlns:p14="http://schemas.microsoft.com/office/powerpoint/2010/main" val="34305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5"/>
            <a:ext cx="8385048" cy="3940458"/>
          </a:xfrm>
        </p:spPr>
        <p:txBody>
          <a:bodyPr>
            <a:normAutofit/>
          </a:bodyPr>
          <a:lstStyle/>
          <a:p>
            <a:r>
              <a:rPr lang="es-ES" b="1" dirty="0" err="1"/>
              <a:t>Redux</a:t>
            </a:r>
            <a:r>
              <a:rPr lang="es-ES" b="1" dirty="0"/>
              <a:t> </a:t>
            </a:r>
            <a:r>
              <a:rPr lang="es-ES" b="1" dirty="0" err="1"/>
              <a:t>code</a:t>
            </a:r>
            <a:r>
              <a:rPr lang="es-ES" b="1" dirty="0"/>
              <a:t>:</a:t>
            </a:r>
            <a:br>
              <a:rPr lang="es-ES" b="1" dirty="0"/>
            </a:br>
            <a:endParaRPr lang="en-US" sz="1800" dirty="0">
              <a:solidFill>
                <a:srgbClr val="FFFF00"/>
              </a:solidFill>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6</a:t>
            </a:fld>
            <a:endParaRPr lang="en-US"/>
          </a:p>
        </p:txBody>
      </p:sp>
      <p:pic>
        <p:nvPicPr>
          <p:cNvPr id="10" name="Picture 9">
            <a:extLst>
              <a:ext uri="{FF2B5EF4-FFF2-40B4-BE49-F238E27FC236}">
                <a16:creationId xmlns:a16="http://schemas.microsoft.com/office/drawing/2014/main" id="{1F301552-326C-4FBE-BB08-AA8AACC3EA28}"/>
              </a:ext>
            </a:extLst>
          </p:cNvPr>
          <p:cNvPicPr>
            <a:picLocks noChangeAspect="1"/>
          </p:cNvPicPr>
          <p:nvPr/>
        </p:nvPicPr>
        <p:blipFill>
          <a:blip r:embed="rId3"/>
          <a:stretch>
            <a:fillRect/>
          </a:stretch>
        </p:blipFill>
        <p:spPr>
          <a:xfrm>
            <a:off x="0" y="754742"/>
            <a:ext cx="5607468" cy="2704193"/>
          </a:xfrm>
          <a:prstGeom prst="rect">
            <a:avLst/>
          </a:prstGeom>
        </p:spPr>
      </p:pic>
      <p:pic>
        <p:nvPicPr>
          <p:cNvPr id="12" name="Picture 11">
            <a:extLst>
              <a:ext uri="{FF2B5EF4-FFF2-40B4-BE49-F238E27FC236}">
                <a16:creationId xmlns:a16="http://schemas.microsoft.com/office/drawing/2014/main" id="{97F2E48F-FF70-40F2-B2DA-D9C07E315A30}"/>
              </a:ext>
            </a:extLst>
          </p:cNvPr>
          <p:cNvPicPr>
            <a:picLocks noChangeAspect="1"/>
          </p:cNvPicPr>
          <p:nvPr/>
        </p:nvPicPr>
        <p:blipFill>
          <a:blip r:embed="rId4"/>
          <a:stretch>
            <a:fillRect/>
          </a:stretch>
        </p:blipFill>
        <p:spPr>
          <a:xfrm>
            <a:off x="3085157" y="754742"/>
            <a:ext cx="6762750" cy="3914775"/>
          </a:xfrm>
          <a:prstGeom prst="rect">
            <a:avLst/>
          </a:prstGeom>
        </p:spPr>
      </p:pic>
    </p:spTree>
    <p:extLst>
      <p:ext uri="{BB962C8B-B14F-4D97-AF65-F5344CB8AC3E}">
        <p14:creationId xmlns:p14="http://schemas.microsoft.com/office/powerpoint/2010/main" val="113323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5"/>
            <a:ext cx="8385048" cy="3940458"/>
          </a:xfrm>
        </p:spPr>
        <p:txBody>
          <a:bodyPr>
            <a:normAutofit/>
          </a:bodyPr>
          <a:lstStyle/>
          <a:p>
            <a:r>
              <a:rPr lang="es-ES" b="1" dirty="0" err="1"/>
              <a:t>Connect</a:t>
            </a:r>
            <a:r>
              <a:rPr lang="es-ES" b="1" dirty="0"/>
              <a:t> </a:t>
            </a:r>
            <a:r>
              <a:rPr lang="es-ES" b="1" dirty="0" err="1"/>
              <a:t>the</a:t>
            </a:r>
            <a:r>
              <a:rPr lang="es-ES" b="1" dirty="0"/>
              <a:t> </a:t>
            </a:r>
            <a:r>
              <a:rPr lang="es-ES" b="1" dirty="0" err="1"/>
              <a:t>Redux</a:t>
            </a:r>
            <a:r>
              <a:rPr lang="es-ES" b="1" dirty="0"/>
              <a:t> </a:t>
            </a:r>
            <a:r>
              <a:rPr lang="es-ES" b="1" dirty="0" err="1"/>
              <a:t>state</a:t>
            </a:r>
            <a:r>
              <a:rPr lang="es-ES" b="1" dirty="0"/>
              <a:t> </a:t>
            </a:r>
            <a:r>
              <a:rPr lang="es-ES" b="1" dirty="0" err="1"/>
              <a:t>to</a:t>
            </a:r>
            <a:r>
              <a:rPr lang="es-ES" b="1" dirty="0"/>
              <a:t> </a:t>
            </a:r>
            <a:r>
              <a:rPr lang="es-ES" b="1" dirty="0" err="1"/>
              <a:t>your</a:t>
            </a:r>
            <a:r>
              <a:rPr lang="es-ES" b="1" dirty="0"/>
              <a:t> </a:t>
            </a:r>
            <a:r>
              <a:rPr lang="es-ES" b="1" dirty="0" err="1"/>
              <a:t>component</a:t>
            </a:r>
            <a:r>
              <a:rPr lang="es-ES" b="1" dirty="0"/>
              <a:t>:</a:t>
            </a:r>
            <a:br>
              <a:rPr lang="es-ES" b="1" dirty="0"/>
            </a:br>
            <a:endParaRPr lang="en-US" sz="1800" dirty="0">
              <a:solidFill>
                <a:srgbClr val="FFFF00"/>
              </a:solidFill>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7</a:t>
            </a:fld>
            <a:endParaRPr lang="en-US"/>
          </a:p>
        </p:txBody>
      </p:sp>
      <p:sp>
        <p:nvSpPr>
          <p:cNvPr id="8" name="TextBox 7">
            <a:extLst>
              <a:ext uri="{FF2B5EF4-FFF2-40B4-BE49-F238E27FC236}">
                <a16:creationId xmlns:a16="http://schemas.microsoft.com/office/drawing/2014/main" id="{B82242B1-991A-456C-A3EE-B55C4A96CF37}"/>
              </a:ext>
            </a:extLst>
          </p:cNvPr>
          <p:cNvSpPr txBox="1"/>
          <p:nvPr/>
        </p:nvSpPr>
        <p:spPr>
          <a:xfrm>
            <a:off x="515257" y="961641"/>
            <a:ext cx="7639403" cy="2554545"/>
          </a:xfrm>
          <a:prstGeom prst="rect">
            <a:avLst/>
          </a:prstGeom>
        </p:spPr>
        <p:txBody>
          <a:bodyPr wrap="square" lIns="0" tIns="0" rIns="0" bIns="0" rtlCol="0">
            <a:spAutoFit/>
          </a:bodyPr>
          <a:lstStyle/>
          <a:p>
            <a:r>
              <a:rPr lang="en-GB" dirty="0">
                <a:solidFill>
                  <a:schemeClr val="bg1"/>
                </a:solidFill>
              </a:rPr>
              <a:t>There are several ways to connect your Redux state to your component, I will cover two ways. </a:t>
            </a:r>
          </a:p>
          <a:p>
            <a:pPr marL="285750" indent="-285750">
              <a:buFont typeface="Arial" panose="020B0604020202020204" pitchFamily="34" charset="0"/>
              <a:buChar char="•"/>
            </a:pPr>
            <a:endParaRPr lang="en-GB" dirty="0">
              <a:solidFill>
                <a:schemeClr val="bg1"/>
              </a:solidFill>
            </a:endParaRPr>
          </a:p>
          <a:p>
            <a:pPr marL="342900" indent="-342900">
              <a:buFont typeface="+mj-lt"/>
              <a:buAutoNum type="arabicPeriod"/>
            </a:pPr>
            <a:r>
              <a:rPr lang="en-GB" sz="2800" dirty="0">
                <a:solidFill>
                  <a:schemeClr val="bg1"/>
                </a:solidFill>
              </a:rPr>
              <a:t>connect(</a:t>
            </a:r>
            <a:r>
              <a:rPr lang="en-GB" sz="2800" dirty="0" err="1">
                <a:solidFill>
                  <a:schemeClr val="bg1"/>
                </a:solidFill>
              </a:rPr>
              <a:t>mapStateToProps</a:t>
            </a:r>
            <a:r>
              <a:rPr lang="en-GB" sz="2800" dirty="0">
                <a:solidFill>
                  <a:schemeClr val="bg1"/>
                </a:solidFill>
              </a:rPr>
              <a:t>)(</a:t>
            </a:r>
            <a:r>
              <a:rPr lang="en-GB" sz="2800" dirty="0" err="1">
                <a:solidFill>
                  <a:schemeClr val="bg1"/>
                </a:solidFill>
              </a:rPr>
              <a:t>yourComponent</a:t>
            </a:r>
            <a:r>
              <a:rPr lang="en-GB" sz="2800" dirty="0">
                <a:solidFill>
                  <a:schemeClr val="bg1"/>
                </a:solidFill>
              </a:rPr>
              <a:t>); - old way but still ok</a:t>
            </a:r>
          </a:p>
          <a:p>
            <a:pPr marL="342900" indent="-342900">
              <a:buFont typeface="+mj-lt"/>
              <a:buAutoNum type="arabicPeriod"/>
            </a:pPr>
            <a:r>
              <a:rPr lang="en-GB" sz="2800" dirty="0" err="1">
                <a:solidFill>
                  <a:schemeClr val="bg1"/>
                </a:solidFill>
              </a:rPr>
              <a:t>useSelector</a:t>
            </a:r>
            <a:r>
              <a:rPr lang="en-GB" sz="2800" dirty="0">
                <a:solidFill>
                  <a:schemeClr val="bg1"/>
                </a:solidFill>
              </a:rPr>
              <a:t>( state =&gt; </a:t>
            </a:r>
            <a:r>
              <a:rPr lang="en-GB" sz="2800" dirty="0" err="1">
                <a:solidFill>
                  <a:schemeClr val="bg1"/>
                </a:solidFill>
              </a:rPr>
              <a:t>state.yourStateName</a:t>
            </a:r>
            <a:r>
              <a:rPr lang="en-GB" sz="2800" dirty="0">
                <a:solidFill>
                  <a:schemeClr val="bg1"/>
                </a:solidFill>
              </a:rPr>
              <a:t>) – modern up to date way</a:t>
            </a:r>
          </a:p>
        </p:txBody>
      </p:sp>
    </p:spTree>
    <p:extLst>
      <p:ext uri="{BB962C8B-B14F-4D97-AF65-F5344CB8AC3E}">
        <p14:creationId xmlns:p14="http://schemas.microsoft.com/office/powerpoint/2010/main" val="9382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5"/>
            <a:ext cx="8385048" cy="3940458"/>
          </a:xfrm>
        </p:spPr>
        <p:txBody>
          <a:bodyPr>
            <a:normAutofit/>
          </a:bodyPr>
          <a:lstStyle/>
          <a:p>
            <a:r>
              <a:rPr lang="es-ES" sz="2800" b="1" dirty="0" err="1"/>
              <a:t>Redux</a:t>
            </a:r>
            <a:br>
              <a:rPr lang="es-ES" sz="2800" b="0" dirty="0">
                <a:effectLst/>
                <a:latin typeface="+mn-lt"/>
              </a:rPr>
            </a:br>
            <a:br>
              <a:rPr lang="es-ES" sz="2800" b="0" dirty="0">
                <a:effectLst/>
                <a:latin typeface="+mn-lt"/>
              </a:rPr>
            </a:br>
            <a:r>
              <a:rPr lang="es-ES" sz="2800" b="0" dirty="0" err="1">
                <a:effectLst/>
                <a:latin typeface="+mn-lt"/>
              </a:rPr>
              <a:t>connect</a:t>
            </a:r>
            <a:r>
              <a:rPr lang="es-ES" sz="2800" b="0" dirty="0">
                <a:effectLst/>
                <a:latin typeface="+mn-lt"/>
              </a:rPr>
              <a:t>(</a:t>
            </a:r>
            <a:r>
              <a:rPr lang="es-ES" sz="2800" b="0" dirty="0" err="1">
                <a:effectLst/>
                <a:latin typeface="+mn-lt"/>
              </a:rPr>
              <a:t>mapStateToProps</a:t>
            </a:r>
            <a:r>
              <a:rPr lang="es-ES" sz="2800" b="0" dirty="0">
                <a:effectLst/>
                <a:latin typeface="+mn-lt"/>
              </a:rPr>
              <a:t>)(</a:t>
            </a:r>
            <a:r>
              <a:rPr lang="es-ES" sz="2800" b="0" dirty="0" err="1">
                <a:effectLst/>
                <a:latin typeface="+mn-lt"/>
              </a:rPr>
              <a:t>yourComponent</a:t>
            </a:r>
            <a:r>
              <a:rPr lang="es-ES" sz="2800" b="0" dirty="0">
                <a:effectLst/>
                <a:latin typeface="+mn-lt"/>
              </a:rPr>
              <a:t>);</a:t>
            </a:r>
            <a:br>
              <a:rPr lang="es-ES" sz="2800" b="0" dirty="0">
                <a:effectLst/>
                <a:latin typeface="+mn-lt"/>
              </a:rPr>
            </a:br>
            <a:br>
              <a:rPr lang="es-ES" sz="2800" dirty="0">
                <a:latin typeface="+mn-lt"/>
              </a:rPr>
            </a:br>
            <a:r>
              <a:rPr lang="es-ES" sz="1800" dirty="0" err="1">
                <a:latin typeface="+mn-lt"/>
              </a:rPr>
              <a:t>You</a:t>
            </a:r>
            <a:r>
              <a:rPr lang="es-ES" sz="1800" dirty="0">
                <a:latin typeface="+mn-lt"/>
              </a:rPr>
              <a:t> can use </a:t>
            </a:r>
            <a:r>
              <a:rPr lang="es-ES" sz="1800" dirty="0" err="1">
                <a:latin typeface="+mn-lt"/>
              </a:rPr>
              <a:t>the</a:t>
            </a:r>
            <a:r>
              <a:rPr lang="es-ES" sz="1800" dirty="0">
                <a:latin typeface="+mn-lt"/>
              </a:rPr>
              <a:t> </a:t>
            </a:r>
            <a:r>
              <a:rPr lang="es-ES" sz="1800" dirty="0" err="1">
                <a:latin typeface="+mn-lt"/>
              </a:rPr>
              <a:t>connect</a:t>
            </a:r>
            <a:r>
              <a:rPr lang="es-ES" sz="1800" dirty="0">
                <a:latin typeface="+mn-lt"/>
              </a:rPr>
              <a:t>() </a:t>
            </a:r>
            <a:r>
              <a:rPr lang="es-ES" sz="1800" dirty="0" err="1">
                <a:latin typeface="+mn-lt"/>
              </a:rPr>
              <a:t>higher</a:t>
            </a:r>
            <a:r>
              <a:rPr lang="es-ES" sz="1800" dirty="0">
                <a:latin typeface="+mn-lt"/>
              </a:rPr>
              <a:t> </a:t>
            </a:r>
            <a:r>
              <a:rPr lang="es-ES" sz="1800" dirty="0" err="1">
                <a:latin typeface="+mn-lt"/>
              </a:rPr>
              <a:t>order</a:t>
            </a:r>
            <a:r>
              <a:rPr lang="es-ES" sz="1800" dirty="0">
                <a:latin typeface="+mn-lt"/>
              </a:rPr>
              <a:t> </a:t>
            </a:r>
            <a:r>
              <a:rPr lang="es-ES" sz="1800" dirty="0" err="1">
                <a:latin typeface="+mn-lt"/>
              </a:rPr>
              <a:t>component</a:t>
            </a:r>
            <a:r>
              <a:rPr lang="es-ES" sz="1800" dirty="0">
                <a:latin typeface="+mn-lt"/>
              </a:rPr>
              <a:t> </a:t>
            </a:r>
            <a:r>
              <a:rPr lang="es-ES" sz="1800" dirty="0" err="1">
                <a:latin typeface="+mn-lt"/>
              </a:rPr>
              <a:t>method</a:t>
            </a:r>
            <a:r>
              <a:rPr lang="es-ES" sz="1800" dirty="0">
                <a:latin typeface="+mn-lt"/>
              </a:rPr>
              <a:t>, </a:t>
            </a:r>
            <a:r>
              <a:rPr lang="es-ES" sz="1800" dirty="0" err="1">
                <a:latin typeface="+mn-lt"/>
              </a:rPr>
              <a:t>it</a:t>
            </a:r>
            <a:r>
              <a:rPr lang="es-ES" sz="1800" dirty="0">
                <a:latin typeface="+mn-lt"/>
              </a:rPr>
              <a:t> </a:t>
            </a:r>
            <a:r>
              <a:rPr lang="es-ES" sz="1800" dirty="0" err="1">
                <a:latin typeface="+mn-lt"/>
              </a:rPr>
              <a:t>accepts</a:t>
            </a:r>
            <a:r>
              <a:rPr lang="es-ES" sz="1800" dirty="0">
                <a:latin typeface="+mn-lt"/>
              </a:rPr>
              <a:t> </a:t>
            </a:r>
            <a:r>
              <a:rPr lang="es-ES" sz="1800" dirty="0" err="1">
                <a:latin typeface="+mn-lt"/>
              </a:rPr>
              <a:t>two</a:t>
            </a:r>
            <a:r>
              <a:rPr lang="es-ES" sz="1800" dirty="0">
                <a:latin typeface="+mn-lt"/>
              </a:rPr>
              <a:t> </a:t>
            </a:r>
            <a:r>
              <a:rPr lang="es-ES" sz="1800" dirty="0" err="1">
                <a:latin typeface="+mn-lt"/>
              </a:rPr>
              <a:t>arguments</a:t>
            </a:r>
            <a:r>
              <a:rPr lang="es-ES" sz="1800" dirty="0">
                <a:latin typeface="+mn-lt"/>
              </a:rPr>
              <a:t>:</a:t>
            </a:r>
            <a:br>
              <a:rPr lang="es-ES" sz="1800" dirty="0">
                <a:latin typeface="+mn-lt"/>
              </a:rPr>
            </a:br>
            <a:r>
              <a:rPr lang="es-ES" sz="1800" dirty="0" err="1">
                <a:latin typeface="+mn-lt"/>
              </a:rPr>
              <a:t>mapStateToProps</a:t>
            </a:r>
            <a:r>
              <a:rPr lang="es-ES" sz="1800" dirty="0">
                <a:latin typeface="+mn-lt"/>
              </a:rPr>
              <a:t> and </a:t>
            </a:r>
            <a:r>
              <a:rPr lang="es-ES" sz="1800" dirty="0" err="1">
                <a:latin typeface="+mn-lt"/>
              </a:rPr>
              <a:t>the</a:t>
            </a:r>
            <a:r>
              <a:rPr lang="es-ES" sz="1800" dirty="0">
                <a:latin typeface="+mn-lt"/>
              </a:rPr>
              <a:t> </a:t>
            </a:r>
            <a:r>
              <a:rPr lang="es-ES" sz="1800" dirty="0" err="1">
                <a:latin typeface="+mn-lt"/>
              </a:rPr>
              <a:t>component</a:t>
            </a:r>
            <a:r>
              <a:rPr lang="es-ES" sz="1800" dirty="0">
                <a:latin typeface="+mn-lt"/>
              </a:rPr>
              <a:t> </a:t>
            </a:r>
            <a:r>
              <a:rPr lang="es-ES" sz="1800" dirty="0" err="1">
                <a:latin typeface="+mn-lt"/>
              </a:rPr>
              <a:t>you</a:t>
            </a:r>
            <a:r>
              <a:rPr lang="es-ES" sz="1800" dirty="0">
                <a:latin typeface="+mn-lt"/>
              </a:rPr>
              <a:t> </a:t>
            </a:r>
            <a:r>
              <a:rPr lang="es-ES" sz="1800" dirty="0" err="1">
                <a:latin typeface="+mn-lt"/>
              </a:rPr>
              <a:t>want</a:t>
            </a:r>
            <a:r>
              <a:rPr lang="es-ES" sz="1800" dirty="0">
                <a:latin typeface="+mn-lt"/>
              </a:rPr>
              <a:t> </a:t>
            </a:r>
            <a:r>
              <a:rPr lang="es-ES" sz="1800" dirty="0" err="1">
                <a:latin typeface="+mn-lt"/>
              </a:rPr>
              <a:t>to</a:t>
            </a:r>
            <a:r>
              <a:rPr lang="es-ES" sz="1800" dirty="0">
                <a:latin typeface="+mn-lt"/>
              </a:rPr>
              <a:t> </a:t>
            </a:r>
            <a:r>
              <a:rPr lang="es-ES" sz="1800" dirty="0" err="1">
                <a:latin typeface="+mn-lt"/>
              </a:rPr>
              <a:t>connect</a:t>
            </a:r>
            <a:r>
              <a:rPr lang="es-ES" sz="1800" dirty="0">
                <a:latin typeface="+mn-lt"/>
              </a:rPr>
              <a:t> </a:t>
            </a:r>
            <a:r>
              <a:rPr lang="es-ES" sz="1800" dirty="0" err="1">
                <a:latin typeface="+mn-lt"/>
              </a:rPr>
              <a:t>it</a:t>
            </a:r>
            <a:r>
              <a:rPr lang="es-ES" sz="1800" dirty="0">
                <a:latin typeface="+mn-lt"/>
              </a:rPr>
              <a:t> </a:t>
            </a:r>
            <a:r>
              <a:rPr lang="es-ES" sz="1800" dirty="0" err="1">
                <a:latin typeface="+mn-lt"/>
              </a:rPr>
              <a:t>with</a:t>
            </a:r>
            <a:r>
              <a:rPr lang="es-ES" sz="1800" dirty="0">
                <a:latin typeface="+mn-lt"/>
              </a:rPr>
              <a:t>. </a:t>
            </a:r>
            <a:br>
              <a:rPr lang="es-ES" sz="1800" dirty="0">
                <a:latin typeface="+mn-lt"/>
              </a:rPr>
            </a:br>
            <a:br>
              <a:rPr lang="es-ES" sz="1800" dirty="0">
                <a:latin typeface="+mn-lt"/>
              </a:rPr>
            </a:br>
            <a:r>
              <a:rPr lang="es-ES" sz="1800" dirty="0">
                <a:latin typeface="+mn-lt"/>
              </a:rPr>
              <a:t>After </a:t>
            </a:r>
            <a:r>
              <a:rPr lang="es-ES" sz="1800" dirty="0" err="1">
                <a:latin typeface="+mn-lt"/>
              </a:rPr>
              <a:t>this</a:t>
            </a:r>
            <a:r>
              <a:rPr lang="es-ES" sz="1800" dirty="0">
                <a:latin typeface="+mn-lt"/>
              </a:rPr>
              <a:t>, </a:t>
            </a:r>
            <a:r>
              <a:rPr lang="es-ES" sz="1800" dirty="0" err="1">
                <a:latin typeface="+mn-lt"/>
              </a:rPr>
              <a:t>your</a:t>
            </a:r>
            <a:r>
              <a:rPr lang="es-ES" sz="1800" dirty="0">
                <a:latin typeface="+mn-lt"/>
              </a:rPr>
              <a:t> </a:t>
            </a:r>
            <a:r>
              <a:rPr lang="es-ES" sz="1800" dirty="0" err="1">
                <a:latin typeface="+mn-lt"/>
              </a:rPr>
              <a:t>state</a:t>
            </a:r>
            <a:r>
              <a:rPr lang="es-ES" sz="1800" dirty="0">
                <a:latin typeface="+mn-lt"/>
              </a:rPr>
              <a:t> are </a:t>
            </a:r>
            <a:r>
              <a:rPr lang="es-ES" sz="1800" dirty="0" err="1">
                <a:latin typeface="+mn-lt"/>
              </a:rPr>
              <a:t>accessed</a:t>
            </a:r>
            <a:r>
              <a:rPr lang="es-ES" sz="1800" dirty="0">
                <a:latin typeface="+mn-lt"/>
              </a:rPr>
              <a:t> </a:t>
            </a:r>
            <a:r>
              <a:rPr lang="es-ES" sz="1800" dirty="0" err="1">
                <a:latin typeface="+mn-lt"/>
              </a:rPr>
              <a:t>via</a:t>
            </a:r>
            <a:r>
              <a:rPr lang="es-ES" sz="1800" dirty="0">
                <a:latin typeface="+mn-lt"/>
              </a:rPr>
              <a:t> </a:t>
            </a:r>
            <a:r>
              <a:rPr lang="es-ES" sz="1800" dirty="0" err="1">
                <a:latin typeface="+mn-lt"/>
              </a:rPr>
              <a:t>props</a:t>
            </a:r>
            <a:r>
              <a:rPr lang="es-ES" sz="1800" dirty="0">
                <a:latin typeface="+mn-lt"/>
              </a:rPr>
              <a:t> </a:t>
            </a:r>
            <a:r>
              <a:rPr lang="es-ES" sz="1800" dirty="0" err="1">
                <a:latin typeface="+mn-lt"/>
              </a:rPr>
              <a:t>from</a:t>
            </a:r>
            <a:r>
              <a:rPr lang="es-ES" sz="1800" dirty="0">
                <a:latin typeface="+mn-lt"/>
              </a:rPr>
              <a:t> </a:t>
            </a:r>
            <a:r>
              <a:rPr lang="es-ES" sz="1800" dirty="0" err="1">
                <a:latin typeface="+mn-lt"/>
              </a:rPr>
              <a:t>the</a:t>
            </a:r>
            <a:r>
              <a:rPr lang="es-ES" sz="1800" dirty="0">
                <a:latin typeface="+mn-lt"/>
              </a:rPr>
              <a:t> </a:t>
            </a:r>
            <a:r>
              <a:rPr lang="es-ES" sz="1800" dirty="0" err="1">
                <a:latin typeface="+mn-lt"/>
              </a:rPr>
              <a:t>component</a:t>
            </a:r>
            <a:r>
              <a:rPr lang="es-ES" sz="1800" dirty="0">
                <a:latin typeface="+mn-lt"/>
              </a:rPr>
              <a:t> </a:t>
            </a:r>
            <a:r>
              <a:rPr lang="es-ES" sz="1800" dirty="0" err="1">
                <a:latin typeface="+mn-lt"/>
              </a:rPr>
              <a:t>you</a:t>
            </a:r>
            <a:r>
              <a:rPr lang="es-ES" sz="1800" dirty="0">
                <a:latin typeface="+mn-lt"/>
              </a:rPr>
              <a:t> </a:t>
            </a:r>
            <a:r>
              <a:rPr lang="es-ES" sz="1800" dirty="0" err="1">
                <a:latin typeface="+mn-lt"/>
              </a:rPr>
              <a:t>passed</a:t>
            </a:r>
            <a:r>
              <a:rPr lang="es-ES" sz="1800" dirty="0">
                <a:latin typeface="+mn-lt"/>
              </a:rPr>
              <a:t> in</a:t>
            </a:r>
            <a:br>
              <a:rPr lang="es-ES" sz="2800" b="0" dirty="0">
                <a:effectLst/>
                <a:latin typeface="+mn-lt"/>
              </a:rPr>
            </a:br>
            <a:endParaRPr lang="en-US" sz="2800"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8</a:t>
            </a:fld>
            <a:endParaRPr lang="en-US"/>
          </a:p>
        </p:txBody>
      </p:sp>
    </p:spTree>
    <p:extLst>
      <p:ext uri="{BB962C8B-B14F-4D97-AF65-F5344CB8AC3E}">
        <p14:creationId xmlns:p14="http://schemas.microsoft.com/office/powerpoint/2010/main" val="18694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0BA3-C426-D947-B55C-954C81EB37C3}"/>
              </a:ext>
            </a:extLst>
          </p:cNvPr>
          <p:cNvSpPr>
            <a:spLocks noGrp="1"/>
          </p:cNvSpPr>
          <p:nvPr>
            <p:ph type="title"/>
          </p:nvPr>
        </p:nvSpPr>
        <p:spPr>
          <a:xfrm>
            <a:off x="361841" y="268685"/>
            <a:ext cx="8385048" cy="870686"/>
          </a:xfrm>
        </p:spPr>
        <p:txBody>
          <a:bodyPr>
            <a:normAutofit fontScale="90000"/>
          </a:bodyPr>
          <a:lstStyle/>
          <a:p>
            <a:r>
              <a:rPr lang="es-ES" sz="2800" b="0" dirty="0" err="1">
                <a:effectLst/>
                <a:latin typeface="+mn-lt"/>
              </a:rPr>
              <a:t>connect</a:t>
            </a:r>
            <a:r>
              <a:rPr lang="es-ES" sz="2800" b="0" dirty="0">
                <a:effectLst/>
                <a:latin typeface="+mn-lt"/>
              </a:rPr>
              <a:t>(</a:t>
            </a:r>
            <a:r>
              <a:rPr lang="es-ES" sz="2800" b="0" dirty="0" err="1">
                <a:effectLst/>
                <a:latin typeface="+mn-lt"/>
              </a:rPr>
              <a:t>mapStateToProps</a:t>
            </a:r>
            <a:r>
              <a:rPr lang="es-ES" sz="2800" b="0" dirty="0">
                <a:effectLst/>
                <a:latin typeface="+mn-lt"/>
              </a:rPr>
              <a:t>)(</a:t>
            </a:r>
            <a:r>
              <a:rPr lang="es-ES" sz="2800" b="0" dirty="0" err="1">
                <a:effectLst/>
                <a:latin typeface="+mn-lt"/>
              </a:rPr>
              <a:t>yourComponent</a:t>
            </a:r>
            <a:r>
              <a:rPr lang="es-ES" sz="2800" b="0" dirty="0">
                <a:effectLst/>
                <a:latin typeface="+mn-lt"/>
              </a:rPr>
              <a:t>);</a:t>
            </a:r>
            <a:br>
              <a:rPr lang="es-ES" sz="2800" b="0" dirty="0">
                <a:effectLst/>
                <a:latin typeface="+mn-lt"/>
              </a:rPr>
            </a:br>
            <a:br>
              <a:rPr lang="es-ES" sz="2800" b="0" dirty="0">
                <a:effectLst/>
                <a:latin typeface="+mn-lt"/>
              </a:rPr>
            </a:br>
            <a:endParaRPr lang="en-US" sz="2800" dirty="0">
              <a:latin typeface="+mn-lt"/>
            </a:endParaRPr>
          </a:p>
        </p:txBody>
      </p:sp>
      <p:sp>
        <p:nvSpPr>
          <p:cNvPr id="4" name="Footer Placeholder 3">
            <a:extLst>
              <a:ext uri="{FF2B5EF4-FFF2-40B4-BE49-F238E27FC236}">
                <a16:creationId xmlns:a16="http://schemas.microsoft.com/office/drawing/2014/main" id="{FF11A378-F853-3F46-A375-697CDDD3B243}"/>
              </a:ext>
            </a:extLst>
          </p:cNvPr>
          <p:cNvSpPr>
            <a:spLocks noGrp="1"/>
          </p:cNvSpPr>
          <p:nvPr>
            <p:ph type="ftr" sz="quarter" idx="11"/>
          </p:nvPr>
        </p:nvSpPr>
        <p:spPr/>
        <p:txBody>
          <a:bodyPr/>
          <a:lstStyle/>
          <a:p>
            <a:r>
              <a:rPr lang="en-US"/>
              <a:t>© 2021 Cognizant</a:t>
            </a:r>
          </a:p>
        </p:txBody>
      </p:sp>
      <p:sp>
        <p:nvSpPr>
          <p:cNvPr id="5" name="Slide Number Placeholder 4">
            <a:extLst>
              <a:ext uri="{FF2B5EF4-FFF2-40B4-BE49-F238E27FC236}">
                <a16:creationId xmlns:a16="http://schemas.microsoft.com/office/drawing/2014/main" id="{A89549F7-9BB8-9848-8797-748A0638326C}"/>
              </a:ext>
            </a:extLst>
          </p:cNvPr>
          <p:cNvSpPr>
            <a:spLocks noGrp="1"/>
          </p:cNvSpPr>
          <p:nvPr>
            <p:ph type="sldNum" sz="quarter" idx="12"/>
          </p:nvPr>
        </p:nvSpPr>
        <p:spPr/>
        <p:txBody>
          <a:bodyPr/>
          <a:lstStyle/>
          <a:p>
            <a:fld id="{2EFEF571-C9B4-4D92-A7F7-315B894862A8}" type="slidenum">
              <a:rPr lang="en-US" smtClean="0"/>
              <a:pPr/>
              <a:t>9</a:t>
            </a:fld>
            <a:endParaRPr lang="en-US"/>
          </a:p>
        </p:txBody>
      </p:sp>
      <p:pic>
        <p:nvPicPr>
          <p:cNvPr id="6" name="Picture 5">
            <a:extLst>
              <a:ext uri="{FF2B5EF4-FFF2-40B4-BE49-F238E27FC236}">
                <a16:creationId xmlns:a16="http://schemas.microsoft.com/office/drawing/2014/main" id="{39E52680-0F6D-4543-ABD5-7972EF59801B}"/>
              </a:ext>
            </a:extLst>
          </p:cNvPr>
          <p:cNvPicPr>
            <a:picLocks noChangeAspect="1"/>
          </p:cNvPicPr>
          <p:nvPr/>
        </p:nvPicPr>
        <p:blipFill>
          <a:blip r:embed="rId3"/>
          <a:stretch>
            <a:fillRect/>
          </a:stretch>
        </p:blipFill>
        <p:spPr>
          <a:xfrm>
            <a:off x="234223" y="704028"/>
            <a:ext cx="6787647" cy="4359729"/>
          </a:xfrm>
          <a:prstGeom prst="rect">
            <a:avLst/>
          </a:prstGeom>
        </p:spPr>
      </p:pic>
    </p:spTree>
    <p:extLst>
      <p:ext uri="{BB962C8B-B14F-4D97-AF65-F5344CB8AC3E}">
        <p14:creationId xmlns:p14="http://schemas.microsoft.com/office/powerpoint/2010/main" val="1518287414"/>
      </p:ext>
    </p:extLst>
  </p:cSld>
  <p:clrMapOvr>
    <a:masterClrMapping/>
  </p:clrMapOvr>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D4551690BBDB43B16C36394A238B26" ma:contentTypeVersion="10" ma:contentTypeDescription="Create a new document." ma:contentTypeScope="" ma:versionID="e3f68fa1bad0933bd18ba5d8534451e4">
  <xsd:schema xmlns:xsd="http://www.w3.org/2001/XMLSchema" xmlns:xs="http://www.w3.org/2001/XMLSchema" xmlns:p="http://schemas.microsoft.com/office/2006/metadata/properties" xmlns:ns2="1d744413-f50e-4aaf-92ae-6227c931b9a7" xmlns:ns3="fdbe3e1e-ba6f-4703-82da-e7e21026a006" targetNamespace="http://schemas.microsoft.com/office/2006/metadata/properties" ma:root="true" ma:fieldsID="963f35c8c7910e2e41b796cf52ccb5de" ns2:_="" ns3:_="">
    <xsd:import namespace="1d744413-f50e-4aaf-92ae-6227c931b9a7"/>
    <xsd:import namespace="fdbe3e1e-ba6f-4703-82da-e7e21026a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744413-f50e-4aaf-92ae-6227c931b9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be3e1e-ba6f-4703-82da-e7e21026a00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E20FC6-74EB-4E72-A3F5-11CB29F1AE1A}">
  <ds:schemaRefs>
    <ds:schemaRef ds:uri="1d744413-f50e-4aaf-92ae-6227c931b9a7"/>
    <ds:schemaRef ds:uri="fdbe3e1e-ba6f-4703-82da-e7e21026a0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04947DE-3E31-4F62-8E35-9C7535002EE3}">
  <ds:schemaRef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 ds:uri="http://schemas.microsoft.com/office/infopath/2007/PartnerControls"/>
    <ds:schemaRef ds:uri="fdbe3e1e-ba6f-4703-82da-e7e21026a006"/>
    <ds:schemaRef ds:uri="1d744413-f50e-4aaf-92ae-6227c931b9a7"/>
    <ds:schemaRef ds:uri="http://purl.org/dc/terms/"/>
  </ds:schemaRefs>
</ds:datastoreItem>
</file>

<file path=customXml/itemProps3.xml><?xml version="1.0" encoding="utf-8"?>
<ds:datastoreItem xmlns:ds="http://schemas.openxmlformats.org/officeDocument/2006/customXml" ds:itemID="{413E85E6-43B5-47A9-8F63-122A1C6921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8489</TotalTime>
  <Words>2375</Words>
  <Application>Microsoft Office PowerPoint</Application>
  <PresentationFormat>On-screen Show (16:9)</PresentationFormat>
  <Paragraphs>318</Paragraphs>
  <Slides>45</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Avenir Next</vt:lpstr>
      <vt:lpstr>Calibri</vt:lpstr>
      <vt:lpstr>Consolas</vt:lpstr>
      <vt:lpstr>Courier New</vt:lpstr>
      <vt:lpstr>SFMono-Regular</vt:lpstr>
      <vt:lpstr>urw-din</vt:lpstr>
      <vt:lpstr>Cognizant</vt:lpstr>
      <vt:lpstr>Theory Review 2nd Session December 2021</vt:lpstr>
      <vt:lpstr>Second lesson – THIS ONE! </vt:lpstr>
      <vt:lpstr>3rd party libraries: Router, redux, sagas, thunks…</vt:lpstr>
      <vt:lpstr>PowerPoint Presentation</vt:lpstr>
      <vt:lpstr>Redux </vt:lpstr>
      <vt:lpstr>Redux code: </vt:lpstr>
      <vt:lpstr>Connect the Redux state to your component: </vt:lpstr>
      <vt:lpstr>Redux  connect(mapStateToProps)(yourComponent);  You can use the connect() higher order component method, it accepts two arguments: mapStateToProps and the component you want to connect it with.   After this, your state are accessed via props from the component you passed in </vt:lpstr>
      <vt:lpstr>connect(mapStateToProps)(yourComponent);  </vt:lpstr>
      <vt:lpstr>Redux useSelector() hook  Another way is to use the useSelector hook from ‘react-redux’, it Works like a callback and returns your state as an object which you return by accessing its key name.  import { useSelector } from "react-redux";  const myState = useSelector((state) =&gt; state.yourReducer name);     </vt:lpstr>
      <vt:lpstr>Redux dispatching actions  Actions are the way that the State is updated, it is the glue that makes redux work.   We need to dispatch() actions using the dispatch() function that Redux provides us with.   How do we get the dispatch method?  1) If using the connect() method, dispatch() Will be a prop of your components you passed in.  2) If using useSelector hook, you can use the useDispatch hook to get the all import dispatch method:  import { useDispatch} from "react-redux"; const dispatch = useDispatch();      </vt:lpstr>
      <vt:lpstr>Redux Thunk  What is a thunk?  Redux is a strict design pattern in which Actions must return an object with a type  export const removeExpense = (id) =&gt; {     return {         type: "REMOVE_EXPENSE",         id,     }; }; </vt:lpstr>
      <vt:lpstr>Redux Thunk  Simply put, a thunk is the possibility of returning a function instead of an object with a type.  It’s a simple as that.  Why?  Say you want to do an asynchronous call to get some data then dispatch() that data into your state (reducer) </vt:lpstr>
      <vt:lpstr>Redux Thunk So now instead of returning an object, we can return a function that calls an API and passes that payload into the dispatch   </vt:lpstr>
      <vt:lpstr>Redux Sagas redux-sagas give lets you dispatch() actions in an asynchronous way using the yield put, yield call, yield takeLatest methods, INSTEAD of using thunks callback methods. Yield put replaces the dispatch()     </vt:lpstr>
      <vt:lpstr>Redux Sagas vs Redux Thunks It is difficult to explain all the benefits of both here and to explain all the tools of Redux-sagas without getting heavy in syntax.  In short for smaller apps use Redux-Thunks, for larger apps use Redux-Sagas     </vt:lpstr>
      <vt:lpstr>PowerPoint Presentation</vt:lpstr>
      <vt:lpstr>PowerPoint Presentation</vt:lpstr>
      <vt:lpstr>PowerPoint Presentation</vt:lpstr>
      <vt:lpstr>PowerPoint Presentation</vt:lpstr>
      <vt:lpstr>PowerPoint Presentation</vt:lpstr>
      <vt:lpstr>Best Practices Guidelines:  Use this as a guide:  https://github.com/DX-and-EE-South-Europe/javascript-style-guide/blob/feat/react-proposal/frameworks/react/index.md  Main areas I will cover:  1) Architecture 2) Unit Tests 3) Responsive Web Design 4) Performance</vt:lpstr>
      <vt:lpstr>Good practices – Architecture:          </vt:lpstr>
      <vt:lpstr>PowerPoint Presentation</vt:lpstr>
      <vt:lpstr>Component or Page related files, e.g anything that returns jsx (html), should use PascalCase</vt:lpstr>
      <vt:lpstr>PowerPoint Presentation</vt:lpstr>
      <vt:lpstr>Anyone used Atomic Design?</vt:lpstr>
      <vt:lpstr>Atomic Design</vt:lpstr>
      <vt:lpstr>Atomic Design  Atoms The most basic building blocks: BUTTONS, FONTS, INPUT FIELDS Should be re-useable anywhere Make style changes at Atom level, colors, font size etc  Molecules ( Group of Atoms) Are components HEROS, ALERT DIALOGS, SEARCH NAVIGATIONS, TABLE LIST Should be simple, portable, re-usable that can be dropped in anywhere  Organisms (Group of Molecules) Sections of a webpage eg: TOPNAVBAR HEADERS, FOOTERS, LOGIN FORM  Templates (Group of Organisms) A home to place organisms: HOME PAGE TEMPLATE, CONTACT US PAGE  Pages Pages show us the interface with real content (therefore a folder called pages may not actually exist in your architecture). It is what the end user sees     </vt:lpstr>
      <vt:lpstr>Atomic Design       </vt:lpstr>
      <vt:lpstr>PowerPoint Presentation</vt:lpstr>
      <vt:lpstr>Good practices – Unit tests       </vt:lpstr>
      <vt:lpstr>Unit tests React-Testing-Library</vt:lpstr>
      <vt:lpstr>PowerPoint Presentation</vt:lpstr>
      <vt:lpstr>PowerPoint Presentation</vt:lpstr>
      <vt:lpstr>PowerPoint Presentation</vt:lpstr>
      <vt:lpstr>PowerPoint Presentation</vt:lpstr>
      <vt:lpstr>Performance: memo, useCallback, useMemo – only use if neccesary, eg  your app is running slow and you will a noticeable difference in load times</vt:lpstr>
      <vt:lpstr>Performance Best Practices  - memo(componentName)</vt:lpstr>
      <vt:lpstr>useCallback( () =&gt; {}, [dependencies] )</vt:lpstr>
      <vt:lpstr>useCallback vs useMemo</vt:lpstr>
      <vt:lpstr>useMemo</vt:lpstr>
      <vt:lpstr>useMemo</vt:lpstr>
      <vt:lpstr>Code Challenge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Beatriz Sanchez Rodriguez</dc:creator>
  <cp:lastModifiedBy>Moran, John Paul (Cognizant)</cp:lastModifiedBy>
  <cp:revision>3</cp:revision>
  <cp:lastPrinted>2017-02-17T19:35:46Z</cp:lastPrinted>
  <dcterms:created xsi:type="dcterms:W3CDTF">2018-08-15T16:58:49Z</dcterms:created>
  <dcterms:modified xsi:type="dcterms:W3CDTF">2021-12-15T11:11:42Z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0x010100A6D4551690BBDB43B16C36394A238B26</vt:lpwstr>
  </property>
</Properties>
</file>