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Caracteristicas FR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1691640"/>
            <a:ext cx="11172825" cy="4485640"/>
          </a:xfrm>
        </p:spPr>
        <p:txBody>
          <a:bodyPr>
            <a:normAutofit fontScale="90000"/>
          </a:bodyPr>
          <a:p>
            <a:r>
              <a:rPr lang="" altLang="en-US"/>
              <a:t>Pensada para combinar con otros protocolos como TCP/IP, y para interconexión multiprotocolo de LANs.</a:t>
            </a:r>
            <a:endParaRPr lang="" altLang="en-US"/>
          </a:p>
          <a:p>
            <a:r>
              <a:rPr lang="" altLang="en-US"/>
              <a:t>Servicio no fiable; si llega una trama errónea se descarta y el nivel superior (normalmente transporte) ya se enterará y pedirá retransmisión.</a:t>
            </a:r>
            <a:endParaRPr lang="" altLang="en-US"/>
          </a:p>
          <a:p>
            <a:r>
              <a:rPr lang="" altLang="en-US"/>
              <a:t>Tamaño máximo de paquete (trama) de 1 a 8 KB.</a:t>
            </a:r>
            <a:endParaRPr lang="" altLang="en-US"/>
          </a:p>
          <a:p>
            <a:r>
              <a:rPr lang="" altLang="en-US"/>
              <a:t>Velocidades de acceso hasta 44.736 Mb/s.</a:t>
            </a:r>
            <a:endParaRPr lang="" altLang="en-US"/>
          </a:p>
          <a:p>
            <a:r>
              <a:rPr lang="" altLang="en-US"/>
              <a:t>Habitualmente utiliza PVCs. SVCs no soportados por muchos operadores.</a:t>
            </a:r>
            <a:endParaRPr lang="" altLang="en-US"/>
          </a:p>
          <a:p>
            <a:r>
              <a:rPr lang="" altLang="en-US"/>
              <a:t>Costo proporcional a capacidad de línea física y al CIR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Caracteristicas de x.25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Primer servicio estándar de red pública de datos. Especificado en 1976.</a:t>
            </a:r>
            <a:endParaRPr lang="en-US"/>
          </a:p>
          <a:p>
            <a:r>
              <a:rPr lang="en-US"/>
              <a:t>Diseñado para medios físicos poco fiables.</a:t>
            </a:r>
            <a:endParaRPr lang="en-US"/>
          </a:p>
          <a:p>
            <a:r>
              <a:rPr lang="en-US"/>
              <a:t>No apto para tráfico en tiempo real</a:t>
            </a:r>
            <a:r>
              <a:rPr lang="" altLang="en-US"/>
              <a:t>.</a:t>
            </a:r>
            <a:endParaRPr lang="" altLang="en-US"/>
          </a:p>
          <a:p>
            <a:r>
              <a:rPr lang="" altLang="en-US"/>
              <a:t>Paquetes de hasta 128 bytes normalmente.</a:t>
            </a:r>
            <a:endParaRPr lang="" altLang="en-US"/>
          </a:p>
          <a:p>
            <a:r>
              <a:rPr lang="" altLang="en-US"/>
              <a:t>Servicio poco interesante en la actualidad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aptura de pantalla de 2019-02-28 05-41-45"/>
          <p:cNvPicPr>
            <a:picLocks noChangeAspect="1"/>
          </p:cNvPicPr>
          <p:nvPr/>
        </p:nvPicPr>
        <p:blipFill>
          <a:blip r:embed="rId1"/>
          <a:srcRect l="29716" t="15989" r="12563" b="23377"/>
          <a:stretch>
            <a:fillRect/>
          </a:stretch>
        </p:blipFill>
        <p:spPr>
          <a:xfrm>
            <a:off x="1711325" y="1094105"/>
            <a:ext cx="8769350" cy="4670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Presentation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Caracteristicas FR</dc:title>
  <dc:creator>pablo</dc:creator>
  <cp:lastModifiedBy>pablo</cp:lastModifiedBy>
  <cp:revision>1</cp:revision>
  <dcterms:created xsi:type="dcterms:W3CDTF">2019-02-28T10:06:13Z</dcterms:created>
  <dcterms:modified xsi:type="dcterms:W3CDTF">2019-02-28T10:06:13Z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