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Nixie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D91E09-E182-4C47-A77A-75DE053F7D52}">
  <a:tblStyle styleId="{F0D91E09-E182-4C47-A77A-75DE053F7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ixieOne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36154fc_19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36154fc_19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470e89c18_8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470e89c18_8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A">
  <p:cSld name="BLANK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tyle B">
  <p:cSld name="BLANK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 sz="1800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rgbClr val="18637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1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roboto-slab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1863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3">
            <a:alphaModFix/>
          </a:blip>
          <a:srcRect b="0" l="0" r="0"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2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27" name="Google Shape;227;p2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39" name="Google Shape;239;p23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94BF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cap="flat" cmpd="sng" w="7620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53" name="Google Shape;253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54" name="Google Shape;254;p2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4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60" name="Google Shape;260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idx="4294967295" type="title"/>
          </p:nvPr>
        </p:nvSpPr>
        <p:spPr>
          <a:xfrm>
            <a:off x="387475" y="366857"/>
            <a:ext cx="27588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4057"/>
                </a:solidFill>
              </a:rPr>
              <a:t>Or use diagrams to explain complex ideas</a:t>
            </a:r>
            <a:endParaRPr>
              <a:solidFill>
                <a:srgbClr val="124057"/>
              </a:solidFill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759030" y="3738863"/>
            <a:ext cx="2718300" cy="749700"/>
          </a:xfrm>
          <a:prstGeom prst="homePlate">
            <a:avLst>
              <a:gd fmla="val 35440" name="adj"/>
            </a:avLst>
          </a:pr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3759031" y="3003935"/>
            <a:ext cx="3488400" cy="749700"/>
          </a:xfrm>
          <a:prstGeom prst="homePlate">
            <a:avLst>
              <a:gd fmla="val 35440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3759030" y="2258772"/>
            <a:ext cx="2227500" cy="749700"/>
          </a:xfrm>
          <a:prstGeom prst="homePlate">
            <a:avLst>
              <a:gd fmla="val 35440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3759031" y="1508916"/>
            <a:ext cx="2554800" cy="749700"/>
          </a:xfrm>
          <a:prstGeom prst="homePlate">
            <a:avLst>
              <a:gd fmla="val 35440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898297" y="1312390"/>
            <a:ext cx="882600" cy="9540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236"/>
                </a:lnTo>
                <a:lnTo>
                  <a:pt x="120000" y="120000"/>
                </a:lnTo>
                <a:lnTo>
                  <a:pt x="311" y="103519"/>
                </a:lnTo>
                <a:cubicBezTo>
                  <a:pt x="497" y="69012"/>
                  <a:pt x="-151" y="34506"/>
                  <a:pt x="33" y="0"/>
                </a:cubicBezTo>
                <a:close/>
              </a:path>
            </a:pathLst>
          </a:custGeom>
          <a:solidFill>
            <a:srgbClr val="87AF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2892403" y="2131252"/>
            <a:ext cx="888600" cy="880200"/>
          </a:xfrm>
          <a:custGeom>
            <a:rect b="b" l="l" r="r" t="t"/>
            <a:pathLst>
              <a:path extrusionOk="0" h="120000" w="120000">
                <a:moveTo>
                  <a:pt x="552" y="0"/>
                </a:moveTo>
                <a:lnTo>
                  <a:pt x="120000" y="17302"/>
                </a:lnTo>
                <a:lnTo>
                  <a:pt x="120000" y="119999"/>
                </a:lnTo>
                <a:lnTo>
                  <a:pt x="0" y="120000"/>
                </a:lnTo>
                <a:cubicBezTo>
                  <a:pt x="184" y="79999"/>
                  <a:pt x="368" y="40000"/>
                  <a:pt x="552" y="0"/>
                </a:cubicBezTo>
                <a:close/>
              </a:path>
            </a:pathLst>
          </a:custGeom>
          <a:solidFill>
            <a:srgbClr val="0F3D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flipH="1" rot="10800000">
            <a:off x="2892221" y="3007612"/>
            <a:ext cx="888900" cy="876000"/>
          </a:xfrm>
          <a:custGeom>
            <a:rect b="b" l="l" r="r" t="t"/>
            <a:pathLst>
              <a:path extrusionOk="0" h="120000" w="120000">
                <a:moveTo>
                  <a:pt x="577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24" y="120000"/>
                </a:lnTo>
                <a:cubicBezTo>
                  <a:pt x="-159" y="80000"/>
                  <a:pt x="761" y="40000"/>
                  <a:pt x="577" y="0"/>
                </a:cubicBezTo>
                <a:close/>
              </a:path>
            </a:pathLst>
          </a:custGeom>
          <a:solidFill>
            <a:srgbClr val="2E6E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flipH="1" rot="10800000">
            <a:off x="2894448" y="3752039"/>
            <a:ext cx="886500" cy="939600"/>
          </a:xfrm>
          <a:custGeom>
            <a:rect b="b" l="l" r="r" t="t"/>
            <a:pathLst>
              <a:path extrusionOk="0" h="120000" w="120000">
                <a:moveTo>
                  <a:pt x="277" y="0"/>
                </a:moveTo>
                <a:lnTo>
                  <a:pt x="120000" y="25882"/>
                </a:lnTo>
                <a:lnTo>
                  <a:pt x="120000" y="120000"/>
                </a:lnTo>
                <a:lnTo>
                  <a:pt x="0" y="105098"/>
                </a:lnTo>
                <a:cubicBezTo>
                  <a:pt x="184" y="70065"/>
                  <a:pt x="92" y="35032"/>
                  <a:pt x="277" y="0"/>
                </a:cubicBezTo>
                <a:close/>
              </a:path>
            </a:pathLst>
          </a:custGeom>
          <a:solidFill>
            <a:srgbClr val="0B2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rot="10800000">
            <a:off x="2022738" y="3747891"/>
            <a:ext cx="878100" cy="9417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565"/>
                </a:lnTo>
                <a:lnTo>
                  <a:pt x="120000" y="120000"/>
                </a:lnTo>
                <a:lnTo>
                  <a:pt x="313" y="105130"/>
                </a:lnTo>
                <a:cubicBezTo>
                  <a:pt x="499" y="70173"/>
                  <a:pt x="-152" y="34956"/>
                  <a:pt x="33" y="0"/>
                </a:cubicBezTo>
                <a:close/>
              </a:path>
            </a:pathLst>
          </a:custGeom>
          <a:solidFill>
            <a:srgbClr val="12405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2018279" y="2127156"/>
            <a:ext cx="882900" cy="876000"/>
          </a:xfrm>
          <a:custGeom>
            <a:rect b="b" l="l" r="r" t="t"/>
            <a:pathLst>
              <a:path extrusionOk="0" h="120000" w="120000">
                <a:moveTo>
                  <a:pt x="80" y="0"/>
                </a:moveTo>
                <a:lnTo>
                  <a:pt x="120000" y="17383"/>
                </a:lnTo>
                <a:lnTo>
                  <a:pt x="120000" y="120000"/>
                </a:lnTo>
                <a:lnTo>
                  <a:pt x="80" y="119999"/>
                </a:lnTo>
                <a:cubicBezTo>
                  <a:pt x="-197" y="79999"/>
                  <a:pt x="358" y="40000"/>
                  <a:pt x="80" y="0"/>
                </a:cubicBezTo>
                <a:close/>
              </a:path>
            </a:pathLst>
          </a:custGeom>
          <a:solidFill>
            <a:srgbClr val="1657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2016085" y="1314437"/>
            <a:ext cx="886800" cy="939600"/>
          </a:xfrm>
          <a:custGeom>
            <a:rect b="b" l="l" r="r" t="t"/>
            <a:pathLst>
              <a:path extrusionOk="0" h="120000" w="120000">
                <a:moveTo>
                  <a:pt x="33" y="0"/>
                </a:moveTo>
                <a:lnTo>
                  <a:pt x="120000" y="25359"/>
                </a:lnTo>
                <a:lnTo>
                  <a:pt x="120000" y="120000"/>
                </a:lnTo>
                <a:lnTo>
                  <a:pt x="310" y="104052"/>
                </a:lnTo>
                <a:cubicBezTo>
                  <a:pt x="495" y="69019"/>
                  <a:pt x="-151" y="35032"/>
                  <a:pt x="33" y="0"/>
                </a:cubicBezTo>
                <a:close/>
              </a:path>
            </a:pathLst>
          </a:custGeom>
          <a:solidFill>
            <a:srgbClr val="94BF6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rot="10800000">
            <a:off x="2021437" y="3003323"/>
            <a:ext cx="877500" cy="872100"/>
          </a:xfrm>
          <a:custGeom>
            <a:rect b="b" l="l" r="r" t="t"/>
            <a:pathLst>
              <a:path extrusionOk="0" h="120000" w="120000">
                <a:moveTo>
                  <a:pt x="120000" y="120000"/>
                </a:moveTo>
                <a:lnTo>
                  <a:pt x="54" y="120000"/>
                </a:lnTo>
                <a:cubicBezTo>
                  <a:pt x="240" y="79812"/>
                  <a:pt x="-132" y="40187"/>
                  <a:pt x="53" y="0"/>
                </a:cubicBezTo>
                <a:lnTo>
                  <a:pt x="120000" y="1676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1985550" y="1413550"/>
            <a:ext cx="477600" cy="32904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878923" y="16542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0" name="Google Shape;280;p25"/>
          <p:cNvCxnSpPr/>
          <p:nvPr/>
        </p:nvCxnSpPr>
        <p:spPr>
          <a:xfrm>
            <a:off x="4475989" y="168258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5"/>
          <p:cNvSpPr txBox="1"/>
          <p:nvPr/>
        </p:nvSpPr>
        <p:spPr>
          <a:xfrm>
            <a:off x="4531749" y="1667625"/>
            <a:ext cx="1454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</a:t>
            </a: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lace your own text here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878949" y="2391975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  <a:endParaRPr b="1" sz="2400"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3" name="Google Shape;283;p25"/>
          <p:cNvCxnSpPr/>
          <p:nvPr/>
        </p:nvCxnSpPr>
        <p:spPr>
          <a:xfrm>
            <a:off x="4475988" y="2420358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5"/>
          <p:cNvSpPr txBox="1"/>
          <p:nvPr/>
        </p:nvSpPr>
        <p:spPr>
          <a:xfrm>
            <a:off x="4531759" y="2409499"/>
            <a:ext cx="13851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3878948" y="31510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4475988" y="3179384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25"/>
          <p:cNvSpPr txBox="1"/>
          <p:nvPr/>
        </p:nvSpPr>
        <p:spPr>
          <a:xfrm>
            <a:off x="4531759" y="3094313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3878949" y="3881600"/>
            <a:ext cx="596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  <a:endParaRPr b="1" sz="24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289" name="Google Shape;289;p25"/>
          <p:cNvCxnSpPr/>
          <p:nvPr/>
        </p:nvCxnSpPr>
        <p:spPr>
          <a:xfrm>
            <a:off x="4475986" y="3909976"/>
            <a:ext cx="0" cy="3930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25"/>
          <p:cNvSpPr txBox="1"/>
          <p:nvPr/>
        </p:nvSpPr>
        <p:spPr>
          <a:xfrm>
            <a:off x="4531757" y="3826146"/>
            <a:ext cx="13851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Text Title</a:t>
            </a: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Place your own text here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1" name="Google Shape;291;p25"/>
          <p:cNvSpPr/>
          <p:nvPr/>
        </p:nvSpPr>
        <p:spPr>
          <a:xfrm flipH="1">
            <a:off x="3787126" y="1509779"/>
            <a:ext cx="91800" cy="2978700"/>
          </a:xfrm>
          <a:custGeom>
            <a:rect b="b" l="l" r="r" t="t"/>
            <a:pathLst>
              <a:path extrusionOk="0" h="120000" w="120000">
                <a:moveTo>
                  <a:pt x="0" y="115785"/>
                </a:moveTo>
                <a:lnTo>
                  <a:pt x="0" y="3719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15785"/>
                </a:lnTo>
                <a:close/>
              </a:path>
            </a:pathLst>
          </a:custGeom>
          <a:gradFill>
            <a:gsLst>
              <a:gs pos="0">
                <a:srgbClr val="FFFFFF">
                  <a:alpha val="9803"/>
                </a:srgbClr>
              </a:gs>
              <a:gs pos="100000">
                <a:srgbClr val="FFFFFF">
                  <a:alpha val="2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 txBox="1"/>
          <p:nvPr/>
        </p:nvSpPr>
        <p:spPr>
          <a:xfrm>
            <a:off x="5363350" y="4488475"/>
            <a:ext cx="3711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b="1" sz="120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3188124" y="1646372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>
            <a:off x="3185080" y="2464274"/>
            <a:ext cx="333902" cy="333902"/>
            <a:chOff x="5941025" y="3634400"/>
            <a:chExt cx="467650" cy="467650"/>
          </a:xfrm>
        </p:grpSpPr>
        <p:sp>
          <p:nvSpPr>
            <p:cNvPr id="295" name="Google Shape;295;p2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>
            <a:off x="3167257" y="3244367"/>
            <a:ext cx="369549" cy="274765"/>
            <a:chOff x="5247525" y="3007275"/>
            <a:chExt cx="517575" cy="384825"/>
          </a:xfrm>
        </p:grpSpPr>
        <p:sp>
          <p:nvSpPr>
            <p:cNvPr id="302" name="Google Shape;302;p2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3199432" y="4046966"/>
            <a:ext cx="305199" cy="319997"/>
            <a:chOff x="5961125" y="1623900"/>
            <a:chExt cx="427450" cy="448175"/>
          </a:xfrm>
        </p:grpSpPr>
        <p:sp>
          <p:nvSpPr>
            <p:cNvPr id="305" name="Google Shape;305;p2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8" name="Google Shape;318;p26"/>
          <p:cNvGraphicFramePr/>
          <p:nvPr/>
        </p:nvGraphicFramePr>
        <p:xfrm>
          <a:off x="1046800" y="201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{F0D91E09-E182-4C47-A77A-75DE053F7D52}</a:tableStyleId>
              </a:tblPr>
              <a:tblGrid>
                <a:gridCol w="1823450"/>
                <a:gridCol w="1823450"/>
                <a:gridCol w="1823450"/>
                <a:gridCol w="1823450"/>
              </a:tblGrid>
              <a:tr h="66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4454"/>
                    </a:solidFill>
                  </a:tcPr>
                </a:tc>
              </a:tr>
              <a:tr h="66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b="1" sz="11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grpSp>
        <p:nvGrpSpPr>
          <p:cNvPr id="319" name="Google Shape;319;p26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320" name="Google Shape;320;p2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/>
          <p:nvPr/>
        </p:nvSpPr>
        <p:spPr>
          <a:xfrm>
            <a:off x="1146037" y="637776"/>
            <a:ext cx="7301627" cy="347833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 txBox="1"/>
          <p:nvPr>
            <p:ph idx="4294967295" type="title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b="1" sz="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33" name="Google Shape;333;p27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4" name="Google Shape;334;p27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5" name="Google Shape;335;p27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6" name="Google Shape;336;p27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7" name="Google Shape;337;p27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38" name="Google Shape;338;p27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4294967295" type="ctrTitle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345" name="Google Shape;345;p28"/>
          <p:cNvSpPr txBox="1"/>
          <p:nvPr>
            <p:ph idx="4294967295" type="subTitle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6" name="Google Shape;346;p2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idx="4294967295" type="ctrTitle"/>
          </p:nvPr>
        </p:nvSpPr>
        <p:spPr>
          <a:xfrm>
            <a:off x="1679775" y="419400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4BF6E"/>
                </a:solidFill>
              </a:rPr>
              <a:t>89,526,124$</a:t>
            </a:r>
            <a:endParaRPr sz="7200">
              <a:solidFill>
                <a:srgbClr val="94BF6E"/>
              </a:solidFill>
            </a:endParaRPr>
          </a:p>
        </p:txBody>
      </p:sp>
      <p:sp>
        <p:nvSpPr>
          <p:cNvPr id="352" name="Google Shape;352;p29"/>
          <p:cNvSpPr txBox="1"/>
          <p:nvPr>
            <p:ph idx="4294967295" type="subTitle"/>
          </p:nvPr>
        </p:nvSpPr>
        <p:spPr>
          <a:xfrm>
            <a:off x="1679775" y="1106508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3" name="Google Shape;353;p29"/>
          <p:cNvSpPr txBox="1"/>
          <p:nvPr>
            <p:ph idx="4294967295" type="ctrTitle"/>
          </p:nvPr>
        </p:nvSpPr>
        <p:spPr>
          <a:xfrm>
            <a:off x="1679775" y="3505493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65751"/>
                </a:solidFill>
              </a:rPr>
              <a:t>100%</a:t>
            </a:r>
            <a:endParaRPr sz="7200">
              <a:solidFill>
                <a:srgbClr val="165751"/>
              </a:solidFill>
            </a:endParaRPr>
          </a:p>
        </p:txBody>
      </p:sp>
      <p:sp>
        <p:nvSpPr>
          <p:cNvPr id="354" name="Google Shape;354;p29"/>
          <p:cNvSpPr txBox="1"/>
          <p:nvPr>
            <p:ph idx="4294967295" type="subTitle"/>
          </p:nvPr>
        </p:nvSpPr>
        <p:spPr>
          <a:xfrm>
            <a:off x="1679775" y="4192600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5" name="Google Shape;355;p29"/>
          <p:cNvSpPr txBox="1"/>
          <p:nvPr>
            <p:ph idx="4294967295" type="ctrTitle"/>
          </p:nvPr>
        </p:nvSpPr>
        <p:spPr>
          <a:xfrm>
            <a:off x="1679775" y="1962446"/>
            <a:ext cx="6626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B8D61"/>
                </a:solidFill>
              </a:rPr>
              <a:t>185,244</a:t>
            </a:r>
            <a:r>
              <a:rPr lang="en" sz="4800">
                <a:solidFill>
                  <a:srgbClr val="3B8D61"/>
                </a:solidFill>
              </a:rPr>
              <a:t> users</a:t>
            </a:r>
            <a:endParaRPr sz="4800">
              <a:solidFill>
                <a:srgbClr val="3B8D61"/>
              </a:solidFill>
            </a:endParaRPr>
          </a:p>
        </p:txBody>
      </p:sp>
      <p:sp>
        <p:nvSpPr>
          <p:cNvPr id="356" name="Google Shape;356;p29"/>
          <p:cNvSpPr txBox="1"/>
          <p:nvPr>
            <p:ph idx="4294967295" type="subTitle"/>
          </p:nvPr>
        </p:nvSpPr>
        <p:spPr>
          <a:xfrm>
            <a:off x="1679775" y="2649554"/>
            <a:ext cx="6626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57" name="Google Shape;357;p29"/>
          <p:cNvSpPr/>
          <p:nvPr/>
        </p:nvSpPr>
        <p:spPr>
          <a:xfrm>
            <a:off x="822083" y="2036360"/>
            <a:ext cx="708604" cy="74708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3B8D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9"/>
          <p:cNvGrpSpPr/>
          <p:nvPr/>
        </p:nvGrpSpPr>
        <p:grpSpPr>
          <a:xfrm>
            <a:off x="793780" y="3622751"/>
            <a:ext cx="765211" cy="719944"/>
            <a:chOff x="5972700" y="2330200"/>
            <a:chExt cx="411625" cy="387275"/>
          </a:xfrm>
        </p:grpSpPr>
        <p:sp>
          <p:nvSpPr>
            <p:cNvPr id="359" name="Google Shape;359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165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1657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9"/>
          <p:cNvGrpSpPr/>
          <p:nvPr/>
        </p:nvGrpSpPr>
        <p:grpSpPr>
          <a:xfrm>
            <a:off x="767754" y="570276"/>
            <a:ext cx="817263" cy="593160"/>
            <a:chOff x="4604550" y="3714775"/>
            <a:chExt cx="439625" cy="319075"/>
          </a:xfrm>
        </p:grpSpPr>
        <p:sp>
          <p:nvSpPr>
            <p:cNvPr id="362" name="Google Shape;362;p2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fmla="val 30129" name="adj"/>
            </a:avLst>
          </a:prstGeom>
          <a:solidFill>
            <a:srgbClr val="94BF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rgbClr val="3B8D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fmla="val 29853" name="adj"/>
            </a:avLst>
          </a:prstGeom>
          <a:solidFill>
            <a:srgbClr val="1657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73" name="Google Shape;373;p30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74" name="Google Shape;374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3" name="Google Shape;383;p31"/>
          <p:cNvSpPr txBox="1"/>
          <p:nvPr>
            <p:ph idx="2" type="body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4" name="Google Shape;384;p31"/>
          <p:cNvSpPr txBox="1"/>
          <p:nvPr>
            <p:ph idx="3" type="body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31"/>
          <p:cNvSpPr txBox="1"/>
          <p:nvPr>
            <p:ph idx="1" type="body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86" name="Google Shape;386;p31"/>
          <p:cNvSpPr txBox="1"/>
          <p:nvPr>
            <p:ph idx="2" type="body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87" name="Google Shape;387;p31"/>
          <p:cNvSpPr txBox="1"/>
          <p:nvPr>
            <p:ph idx="3" type="body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88" name="Google Shape;388;p3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89" name="Google Shape;389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grpSp>
        <p:nvGrpSpPr>
          <p:cNvPr id="123" name="Google Shape;123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4" name="Google Shape;124;p1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1146025" y="1926668"/>
            <a:ext cx="34605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GOOGLE SLIDES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"Use as Google Slides Theme".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will get a copy of this document on your Google Drive and will be able to edit, add or delete slides.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have to be signed in to your Google account.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074909" y="19266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highlight>
                  <a:srgbClr val="94BF6E"/>
                </a:highlight>
                <a:latin typeface="Nixie One"/>
                <a:ea typeface="Nixie One"/>
                <a:cs typeface="Nixie One"/>
                <a:sym typeface="Nixie One"/>
              </a:rPr>
              <a:t>EDIT IN POWERPOINT®</a:t>
            </a:r>
            <a:endParaRPr b="1" sz="1200">
              <a:solidFill>
                <a:srgbClr val="114454"/>
              </a:solidFill>
              <a:highlight>
                <a:srgbClr val="94BF6E"/>
              </a:highlight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Click on the button under the presentation preview that says "Download as PowerPoint template". You will get a .pptx file that you can edit in PowerPoint.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Remember to download and install the fonts used in this presentation (you’ll find the links to the font files needed in the </a:t>
            </a:r>
            <a:r>
              <a:rPr b="1" lang="en" sz="12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action="ppaction://hlinksldjump" r:id="rId3"/>
              </a:rPr>
              <a:t>Presentation design slide</a:t>
            </a:r>
            <a:r>
              <a:rPr b="1" lang="en" sz="12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)</a:t>
            </a:r>
            <a:endParaRPr b="1" sz="12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146025" y="42444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More info on how to use this template at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4"/>
              </a:rPr>
              <a:t>www.slidescarnival.com/help-use-presentation-template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This template is free to use under </a:t>
            </a:r>
            <a:r>
              <a:rPr b="1" lang="en" sz="900" u="sng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5"/>
              </a:rPr>
              <a:t>Creative Commons Attribution license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 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You can keep the Credits slide or mention SlidesCarnival and other resources used in a slide footer</a:t>
            </a:r>
            <a:r>
              <a:rPr b="1" lang="en" sz="9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.</a:t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90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copy&amp;paste graphs from </a:t>
            </a:r>
            <a:r>
              <a:rPr lang="en" u="sng">
                <a:solidFill>
                  <a:srgbClr val="18637B"/>
                </a:solidFill>
                <a:hlinkClick r:id="rId3"/>
              </a:rPr>
              <a:t>Google Sheets</a:t>
            </a:r>
            <a:endParaRPr>
              <a:solidFill>
                <a:srgbClr val="18637B"/>
              </a:solidFill>
            </a:endParaRPr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025" y="486950"/>
            <a:ext cx="4467950" cy="370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/>
          <p:nvPr/>
        </p:nvSpPr>
        <p:spPr>
          <a:xfrm>
            <a:off x="54516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09" name="Google Shape;409;p33"/>
          <p:cNvSpPr/>
          <p:nvPr/>
        </p:nvSpPr>
        <p:spPr>
          <a:xfrm>
            <a:off x="5544925" y="839000"/>
            <a:ext cx="1888500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0" name="Google Shape;410;p3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"/>
          <p:cNvSpPr/>
          <p:nvPr/>
        </p:nvSpPr>
        <p:spPr>
          <a:xfrm>
            <a:off x="56102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57419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17" name="Google Shape;417;p34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18" name="Google Shape;418;p3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"/>
          <p:cNvSpPr/>
          <p:nvPr/>
        </p:nvSpPr>
        <p:spPr>
          <a:xfrm>
            <a:off x="5168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5367400" y="910325"/>
            <a:ext cx="2493300" cy="333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25" name="Google Shape;425;p35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/>
          <p:nvPr/>
        </p:nvSpPr>
        <p:spPr>
          <a:xfrm>
            <a:off x="4364125" y="889976"/>
            <a:ext cx="4367924" cy="340047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14454"/>
          </a:solidFill>
          <a:ln cap="flat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>
            <a:off x="4546902" y="1070550"/>
            <a:ext cx="4002300" cy="25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Nixie One"/>
                <a:ea typeface="Nixie One"/>
                <a:cs typeface="Nixie One"/>
                <a:sym typeface="Nixie One"/>
              </a:rPr>
              <a:t>Place your screenshot here</a:t>
            </a:r>
            <a:endParaRPr sz="1000">
              <a:solidFill>
                <a:srgbClr val="999999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3" name="Google Shape;433;p36"/>
          <p:cNvSpPr txBox="1"/>
          <p:nvPr>
            <p:ph idx="4294967295" type="body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 sz="18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434" name="Google Shape;434;p3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4294967295" type="subTitle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0" name="Google Shape;440;p3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1146025" y="2221750"/>
            <a:ext cx="7540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47" name="Google Shape;447;p38"/>
          <p:cNvSpPr/>
          <p:nvPr/>
        </p:nvSpPr>
        <p:spPr>
          <a:xfrm>
            <a:off x="384312" y="91160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54" name="Google Shape;454;p39"/>
          <p:cNvSpPr txBox="1"/>
          <p:nvPr>
            <p:ph idx="1" type="body"/>
          </p:nvPr>
        </p:nvSpPr>
        <p:spPr>
          <a:xfrm>
            <a:off x="1174800" y="1655650"/>
            <a:ext cx="75120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This presentation uses the following typographies and colors: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Titles: 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Body copy: Nixie One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download the fonts on these pages: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3"/>
              </a:rPr>
              <a:t>https://www.fontsquirrel.com/fonts/nixie-one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3B8D61"/>
                </a:solidFill>
                <a:hlinkClick r:id="rId4"/>
              </a:rPr>
              <a:t>https://www.fontsquirrel.com/fonts/roboto-slab</a:t>
            </a:r>
            <a:endParaRPr b="1" sz="1400">
              <a:solidFill>
                <a:srgbClr val="3B8D6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Steel </a:t>
            </a:r>
            <a:r>
              <a:rPr b="1" lang="en" sz="1400">
                <a:solidFill>
                  <a:srgbClr val="18637B"/>
                </a:solidFill>
              </a:rPr>
              <a:t>#18637b</a:t>
            </a:r>
            <a:r>
              <a:rPr lang="en" sz="1400"/>
              <a:t> / </a:t>
            </a:r>
            <a:r>
              <a:rPr b="1" lang="en" sz="1400"/>
              <a:t>Dark steel #114454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Light Green </a:t>
            </a:r>
            <a:r>
              <a:rPr b="1" lang="en" sz="1400">
                <a:solidFill>
                  <a:srgbClr val="94BF6E"/>
                </a:solidFill>
              </a:rPr>
              <a:t>#94bf6e</a:t>
            </a:r>
            <a:r>
              <a:rPr lang="en" sz="1400"/>
              <a:t> / </a:t>
            </a:r>
            <a:r>
              <a:rPr b="1" lang="en" sz="1400"/>
              <a:t>Green </a:t>
            </a:r>
            <a:r>
              <a:rPr b="1" lang="en" sz="1400">
                <a:solidFill>
                  <a:srgbClr val="3B8D61"/>
                </a:solidFill>
              </a:rPr>
              <a:t>#3b8d61</a:t>
            </a:r>
            <a:r>
              <a:rPr lang="en" sz="1400"/>
              <a:t> / </a:t>
            </a:r>
            <a:r>
              <a:rPr b="1" lang="en" sz="1400"/>
              <a:t>Dark green </a:t>
            </a:r>
            <a:r>
              <a:rPr b="1" lang="en" sz="1400">
                <a:solidFill>
                  <a:srgbClr val="165751"/>
                </a:solidFill>
              </a:rPr>
              <a:t>#165751</a:t>
            </a:r>
            <a:endParaRPr b="1" sz="1400">
              <a:solidFill>
                <a:srgbClr val="165751"/>
              </a:solidFill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1146025" y="4400250"/>
            <a:ext cx="769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400371" y="918550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63" name="Google Shape;463;p40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464" name="Google Shape;464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479" name="Google Shape;479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485" name="Google Shape;485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40"/>
          <p:cNvSpPr/>
          <p:nvPr/>
        </p:nvSpPr>
        <p:spPr>
          <a:xfrm>
            <a:off x="2083954" y="600625"/>
            <a:ext cx="247812" cy="285207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2580816" y="601500"/>
            <a:ext cx="213897" cy="28345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40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493" name="Google Shape;493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40"/>
          <p:cNvSpPr/>
          <p:nvPr/>
        </p:nvSpPr>
        <p:spPr>
          <a:xfrm>
            <a:off x="3963582" y="600197"/>
            <a:ext cx="327815" cy="28606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40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499" name="Google Shape;499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507" name="Google Shape;507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>
            <a:off x="2058752" y="1074873"/>
            <a:ext cx="298238" cy="296506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>
            <a:off x="2539087" y="1089652"/>
            <a:ext cx="297381" cy="26694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3023330" y="1091829"/>
            <a:ext cx="288688" cy="262591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3512804" y="1094435"/>
            <a:ext cx="269553" cy="2573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40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516" name="Google Shape;516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519" name="Google Shape;51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522" name="Google Shape;522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526" name="Google Shape;526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534" name="Google Shape;534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541" name="Google Shape;541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40"/>
          <p:cNvSpPr/>
          <p:nvPr/>
        </p:nvSpPr>
        <p:spPr>
          <a:xfrm>
            <a:off x="2544727" y="1559991"/>
            <a:ext cx="286082" cy="28608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40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547" name="Google Shape;547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0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550" name="Google Shape;550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0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556" name="Google Shape;556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0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559" name="Google Shape;559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567" name="Google Shape;567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573" name="Google Shape;573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582" name="Google Shape;582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587" name="Google Shape;587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592" name="Google Shape;592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0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597" name="Google Shape;597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600" name="Google Shape;600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40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603" name="Google Shape;603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40"/>
          <p:cNvSpPr/>
          <p:nvPr/>
        </p:nvSpPr>
        <p:spPr>
          <a:xfrm>
            <a:off x="3991407" y="2039469"/>
            <a:ext cx="272159" cy="286939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40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607" name="Google Shape;607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40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610" name="Google Shape;610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1585360" y="2479805"/>
            <a:ext cx="285207" cy="366068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1142400" y="2479805"/>
            <a:ext cx="211308" cy="366068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621" name="Google Shape;621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0"/>
          <p:cNvSpPr/>
          <p:nvPr/>
        </p:nvSpPr>
        <p:spPr>
          <a:xfrm>
            <a:off x="3496276" y="2511539"/>
            <a:ext cx="302593" cy="302593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40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625" name="Google Shape;625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0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628" name="Google Shape;628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633" name="Google Shape;633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40"/>
          <p:cNvSpPr/>
          <p:nvPr/>
        </p:nvSpPr>
        <p:spPr>
          <a:xfrm>
            <a:off x="4492607" y="2497636"/>
            <a:ext cx="229551" cy="330421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40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638" name="Google Shape;638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40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645" name="Google Shape;645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0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655" name="Google Shape;655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659" name="Google Shape;659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663" name="Google Shape;663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669" name="Google Shape;669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672" name="Google Shape;672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680" name="Google Shape;680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0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687" name="Google Shape;687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0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690" name="Google Shape;690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40"/>
          <p:cNvSpPr/>
          <p:nvPr/>
        </p:nvSpPr>
        <p:spPr>
          <a:xfrm>
            <a:off x="1077200" y="3526128"/>
            <a:ext cx="341720" cy="19303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0"/>
          <p:cNvSpPr/>
          <p:nvPr/>
        </p:nvSpPr>
        <p:spPr>
          <a:xfrm>
            <a:off x="3022902" y="3477866"/>
            <a:ext cx="289545" cy="28956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0"/>
          <p:cNvSpPr/>
          <p:nvPr/>
        </p:nvSpPr>
        <p:spPr>
          <a:xfrm>
            <a:off x="2542996" y="3496125"/>
            <a:ext cx="289545" cy="253042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"/>
          <p:cNvSpPr/>
          <p:nvPr/>
        </p:nvSpPr>
        <p:spPr>
          <a:xfrm>
            <a:off x="3501506" y="3476563"/>
            <a:ext cx="292151" cy="2921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8" name="Google Shape;698;p40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699" name="Google Shape;699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40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708" name="Google Shape;708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40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711" name="Google Shape;711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0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718" name="Google Shape;718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0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726" name="Google Shape;726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0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730" name="Google Shape;730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737" name="Google Shape;737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40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741" name="Google Shape;741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0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745" name="Google Shape;745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0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751" name="Google Shape;751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779" name="Google Shape;779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0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803" name="Google Shape;803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40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818" name="Google Shape;818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40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822" name="Google Shape;822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40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829" name="Google Shape;829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838" name="Google Shape;838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842" name="Google Shape;842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0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848" name="Google Shape;848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Google Shape;855;p40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856" name="Google Shape;856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863" name="Google Shape;863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873" name="Google Shape;873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885" name="Google Shape;885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891" name="Google Shape;891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899" name="Google Shape;89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902" name="Google Shape;90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0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905" name="Google Shape;905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40"/>
          <p:cNvSpPr/>
          <p:nvPr/>
        </p:nvSpPr>
        <p:spPr>
          <a:xfrm>
            <a:off x="7436055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0"/>
          <p:cNvSpPr/>
          <p:nvPr/>
        </p:nvSpPr>
        <p:spPr>
          <a:xfrm>
            <a:off x="6552218" y="2496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6837753" y="35545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1"/>
          <p:cNvSpPr txBox="1"/>
          <p:nvPr/>
        </p:nvSpPr>
        <p:spPr>
          <a:xfrm>
            <a:off x="20876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Now you can use any emoji as an icon!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18637B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18637B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572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87AF64"/>
                </a:solidFill>
                <a:latin typeface="Roboto Slab"/>
                <a:ea typeface="Roboto Slab"/>
                <a:cs typeface="Roboto Slab"/>
                <a:sym typeface="Roboto Slab"/>
              </a:rPr>
              <a:t>😉</a:t>
            </a:r>
            <a:endParaRPr sz="9600">
              <a:solidFill>
                <a:srgbClr val="87AF6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8" name="Google Shape;918;p4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4294967295" type="ctrTitle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39" name="Google Shape;139;p15"/>
          <p:cNvSpPr txBox="1"/>
          <p:nvPr>
            <p:ph idx="4294967295" type="subTitle"/>
          </p:nvPr>
        </p:nvSpPr>
        <p:spPr>
          <a:xfrm>
            <a:off x="685800" y="1259025"/>
            <a:ext cx="5200200" cy="27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I am Jayden Smith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descr="photo-1434030216411-0b793f4b4173.jpg"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762" y="1234300"/>
            <a:ext cx="2728325" cy="27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63" name="Google Shape;163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4294967295" type="ctrTitle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4BF6E"/>
                </a:solidFill>
              </a:rPr>
              <a:t>BIG CONCEPT</a:t>
            </a:r>
            <a:endParaRPr sz="6000">
              <a:solidFill>
                <a:srgbClr val="94BF6E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6" name="Google Shape;176;p19"/>
          <p:cNvSpPr/>
          <p:nvPr/>
        </p:nvSpPr>
        <p:spPr>
          <a:xfrm>
            <a:off x="7214073" y="747704"/>
            <a:ext cx="354081" cy="33809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8" name="Google Shape;178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solidFill>
              <a:srgbClr val="94BF6E"/>
            </a:solidFill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solidFill>
              <a:srgbClr val="94BF6E"/>
            </a:solidFill>
            <a:ln cap="rnd" cmpd="sng" w="19050">
              <a:solidFill>
                <a:srgbClr val="94BF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81" name="Google Shape;181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18637B"/>
            </a:solidFill>
            <a:ln cap="rnd" cmpd="sng" w="19050">
              <a:solidFill>
                <a:srgbClr val="3B8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5392191" y="1829072"/>
            <a:ext cx="585164" cy="558736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 rot="2384392">
            <a:off x="7003547" y="3733235"/>
            <a:ext cx="354079" cy="33808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rgbClr val="18637B"/>
          </a:solidFill>
          <a:ln cap="rnd" cmpd="sng" w="19050">
            <a:solidFill>
              <a:srgbClr val="1863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4" name="Google Shape;194;p20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grpSp>
        <p:nvGrpSpPr>
          <p:cNvPr id="195" name="Google Shape;195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6" name="Google Shape;196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9" name="Google Shape;209;p21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0" name="Google Shape;210;p21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12" name="Google Shape;212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