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Патерни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Виконав </a:t>
            </a:r>
            <a:r>
              <a:rPr lang="uk-UA" dirty="0" err="1" smtClean="0"/>
              <a:t>Бєтін</a:t>
            </a:r>
            <a:r>
              <a:rPr lang="uk-UA" dirty="0" smtClean="0"/>
              <a:t> Артур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17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Template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View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410134-94DA-49DB-87F8-7FE03DD1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39" y="2283352"/>
            <a:ext cx="5026924" cy="40592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373" y="22833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65760" lvl="0" indent="-365760" defTabSz="914400">
              <a:lnSpc>
                <a:spcPct val="105000"/>
              </a:lnSpc>
              <a:spcBef>
                <a:spcPts val="900"/>
              </a:spcBef>
              <a:buClr>
                <a:srgbClr val="8BAD83"/>
              </a:buClr>
            </a:pP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Шаблон,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що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заповнюється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динамічними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даними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за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допомогою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спеціальних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маркерів</a:t>
            </a:r>
            <a:endParaRPr lang="ru-RU" sz="2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65760" lvl="0" indent="-365760" defTabSz="914400">
              <a:lnSpc>
                <a:spcPct val="105000"/>
              </a:lnSpc>
              <a:spcBef>
                <a:spcPts val="900"/>
              </a:spcBef>
              <a:buClr>
                <a:srgbClr val="8BAD83"/>
              </a:buClr>
            </a:pP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Використовувався</a:t>
            </a:r>
            <a:r>
              <a:rPr lang="ru-RU" sz="2600" dirty="0">
                <a:solidFill>
                  <a:srgbClr val="000000"/>
                </a:solidFill>
                <a:ea typeface="+mn-lt"/>
                <a:cs typeface="+mn-lt"/>
              </a:rPr>
              <a:t> в app.component.html і </a:t>
            </a:r>
            <a:r>
              <a:rPr lang="ru-RU" sz="2600" dirty="0" err="1">
                <a:solidFill>
                  <a:srgbClr val="000000"/>
                </a:solidFill>
                <a:ea typeface="+mn-lt"/>
                <a:cs typeface="+mn-lt"/>
              </a:rPr>
              <a:t>app.component.ts</a:t>
            </a:r>
            <a:endParaRPr lang="ru-RU" sz="26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18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Decorator</a:t>
            </a:r>
            <a:endParaRPr lang="uk-UA" dirty="0"/>
          </a:p>
        </p:txBody>
      </p:sp>
      <p:pic>
        <p:nvPicPr>
          <p:cNvPr id="4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3346E9-4057-4B38-9B69-2EA94DAC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1" y="2161948"/>
            <a:ext cx="3839571" cy="142778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770083-E756-444C-B6B9-BEC3C6D9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1" y="3792983"/>
            <a:ext cx="1709685" cy="2091358"/>
          </a:xfrm>
          <a:prstGeom prst="rect">
            <a:avLst/>
          </a:prstGeom>
        </p:spPr>
      </p:pic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E20052-418D-4E06-9E83-9AC246857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567" y="2161948"/>
            <a:ext cx="1784231" cy="107945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56798" y="2461080"/>
            <a:ext cx="6096000" cy="26638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8BAD83"/>
              </a:buClr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Паттерн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проектування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,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який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дозволяє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динамічно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додавати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об'єктам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нову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функціональність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,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обертаючи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їх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у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корисні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«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обгортки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»</a:t>
            </a:r>
            <a:endParaRPr kumimoji="0" lang="ru-RU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8BAD83"/>
              </a:buClr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Використовувались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декоратори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 @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Component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, @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NgModel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, @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Injectable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, @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lt"/>
                <a:cs typeface="+mn-lt"/>
              </a:rPr>
              <a:t>Inject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760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ea typeface="+mj-lt"/>
                <a:cs typeface="+mj-lt"/>
              </a:rPr>
              <a:t>Low Coupling</a:t>
            </a:r>
            <a:endParaRPr lang="uk-UA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A440B1F-4DB2-4F9C-92AF-A110176A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26" y="2450469"/>
            <a:ext cx="3839571" cy="26109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444358" y="245046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Клас із «слабким» зачепленням:</a:t>
            </a:r>
          </a:p>
          <a:p>
            <a:r>
              <a:rPr lang="uk-UA" dirty="0"/>
              <a:t>Має слабку залежність з інших класів;</a:t>
            </a:r>
          </a:p>
          <a:p>
            <a:r>
              <a:rPr lang="uk-UA" dirty="0"/>
              <a:t>Не залежить від зовнішніх змін (зміна в одному класі має слабкий вплив на інші класи);</a:t>
            </a:r>
          </a:p>
          <a:p>
            <a:r>
              <a:rPr lang="uk-UA" dirty="0"/>
              <a:t>Простий для повторного використання.</a:t>
            </a:r>
          </a:p>
          <a:p>
            <a:r>
              <a:rPr lang="uk-UA" dirty="0"/>
              <a:t/>
            </a:r>
            <a:br>
              <a:rPr lang="uk-UA" dirty="0"/>
            </a:br>
            <a:endParaRPr lang="uk-UA" dirty="0"/>
          </a:p>
          <a:p>
            <a:r>
              <a:rPr lang="uk-UA" dirty="0"/>
              <a:t>Приклад - </a:t>
            </a:r>
            <a:r>
              <a:rPr lang="en-US" dirty="0" err="1"/>
              <a:t>app.service.ts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64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</TotalTime>
  <Words>91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Патерни</vt:lpstr>
      <vt:lpstr>Template View </vt:lpstr>
      <vt:lpstr>Decorator</vt:lpstr>
      <vt:lpstr>Low Coupling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Патерни</dc:title>
  <dc:creator>Artur Betin</dc:creator>
  <cp:lastModifiedBy>Artur Betin</cp:lastModifiedBy>
  <cp:revision>1</cp:revision>
  <dcterms:created xsi:type="dcterms:W3CDTF">2021-12-08T09:31:40Z</dcterms:created>
  <dcterms:modified xsi:type="dcterms:W3CDTF">2021-12-08T09:36:14Z</dcterms:modified>
</cp:coreProperties>
</file>