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8"/>
    <p:restoredTop sz="84513"/>
  </p:normalViewPr>
  <p:slideViewPr>
    <p:cSldViewPr snapToGrid="0" snapToObjects="1">
      <p:cViewPr varScale="1">
        <p:scale>
          <a:sx n="113" d="100"/>
          <a:sy n="113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E5E9-6A84-2B40-9591-F854004E682E}" type="datetimeFigureOut">
              <a:rPr lang="es-ES_tradnl" smtClean="0"/>
              <a:t>15/7/16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081D-ABAA-2043-B63D-0B81AD0FA01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590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8081D-ABAA-2043-B63D-0B81AD0FA014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519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91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5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8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5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7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4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65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63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95C144-B850-0747-A271-BAB9DB457C92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CA5624-B27C-C64D-9B20-2239803BB0F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de </a:t>
            </a:r>
            <a:r>
              <a:rPr lang="es-ES_tradnl" dirty="0" smtClean="0"/>
              <a:t>trabajo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Aplicación</a:t>
            </a:r>
            <a:r>
              <a:rPr lang="en-US" dirty="0" smtClean="0"/>
              <a:t> Nomina.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Tiempos y </a:t>
            </a:r>
            <a:r>
              <a:rPr lang="es-ES_tradnl" dirty="0" err="1" smtClean="0"/>
              <a:t>definici</a:t>
            </a:r>
            <a:r>
              <a:rPr lang="es-ES" dirty="0" smtClean="0"/>
              <a:t>ón de tareas.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Desarrollo de </a:t>
            </a:r>
            <a:r>
              <a:rPr lang="es-ES_tradnl" dirty="0" err="1" smtClean="0"/>
              <a:t>frontend</a:t>
            </a:r>
            <a:r>
              <a:rPr lang="es-ES_tradnl" dirty="0" smtClean="0"/>
              <a:t> (Android). 1,2,3,4,5 de Agosto.</a:t>
            </a:r>
          </a:p>
          <a:p>
            <a:r>
              <a:rPr lang="es-ES_tradnl" dirty="0" smtClean="0"/>
              <a:t>Desarrollo de </a:t>
            </a:r>
            <a:r>
              <a:rPr lang="es-ES_tradnl" dirty="0" err="1" smtClean="0"/>
              <a:t>frontend</a:t>
            </a:r>
            <a:r>
              <a:rPr lang="es-ES_tradnl" dirty="0" smtClean="0"/>
              <a:t> (web).  8,9,10,11,12 de Agosto.</a:t>
            </a:r>
          </a:p>
          <a:p>
            <a:r>
              <a:rPr lang="es-ES_tradnl" dirty="0" smtClean="0"/>
              <a:t>Desarrollo de </a:t>
            </a:r>
            <a:r>
              <a:rPr lang="es-ES_tradnl" dirty="0" err="1" smtClean="0"/>
              <a:t>frontend</a:t>
            </a:r>
            <a:r>
              <a:rPr lang="es-ES_tradnl" dirty="0" smtClean="0"/>
              <a:t> (IOS). 15,16,17,18,19 de Agosto.</a:t>
            </a:r>
          </a:p>
          <a:p>
            <a:r>
              <a:rPr lang="es-ES_tradnl" dirty="0" smtClean="0"/>
              <a:t>Pruebas Android 22,23,24,25,26 de Agosto.</a:t>
            </a:r>
          </a:p>
          <a:p>
            <a:r>
              <a:rPr lang="es-ES_tradnl" dirty="0" smtClean="0"/>
              <a:t>Correcciones Android , 29, 30 de Agosto.</a:t>
            </a:r>
          </a:p>
          <a:p>
            <a:r>
              <a:rPr lang="es-ES_tradnl" dirty="0" smtClean="0"/>
              <a:t>Lanzamiento Android , 31 de Agosto.</a:t>
            </a:r>
          </a:p>
        </p:txBody>
      </p:sp>
    </p:spTree>
    <p:extLst>
      <p:ext uri="{BB962C8B-B14F-4D97-AF65-F5344CB8AC3E}">
        <p14:creationId xmlns:p14="http://schemas.microsoft.com/office/powerpoint/2010/main" val="7693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Tiempos y definición</a:t>
            </a:r>
            <a:r>
              <a:rPr lang="es-ES" dirty="0" smtClean="0"/>
              <a:t> de tareas.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Pruebas web 1,2, de Septiembre .</a:t>
            </a:r>
          </a:p>
          <a:p>
            <a:r>
              <a:rPr lang="es-ES_tradnl" dirty="0" smtClean="0"/>
              <a:t>Correcciones web 5,6 de Septiembre.</a:t>
            </a:r>
          </a:p>
          <a:p>
            <a:r>
              <a:rPr lang="es-ES_tradnl" dirty="0" smtClean="0"/>
              <a:t>Lanzamiento 7 de septiembre lanzamiento web.</a:t>
            </a:r>
          </a:p>
          <a:p>
            <a:r>
              <a:rPr lang="es-ES_tradnl" dirty="0" smtClean="0"/>
              <a:t>Pruebas iOS 8,9,12 de septiembre.</a:t>
            </a:r>
          </a:p>
          <a:p>
            <a:r>
              <a:rPr lang="es-ES_tradnl" dirty="0" smtClean="0"/>
              <a:t>Correcciones 13,14 de septiembre.</a:t>
            </a:r>
          </a:p>
          <a:p>
            <a:r>
              <a:rPr lang="es-ES_tradnl" dirty="0" smtClean="0"/>
              <a:t>Lanzamiento 15 de septiembre.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1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Para las mejoras se estimara el tiempo y las actividades necesarias para cada uno ya que los requerimientos varían del tamaño de la mejora.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42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6839" y="2484782"/>
            <a:ext cx="10178322" cy="4048540"/>
          </a:xfrm>
        </p:spPr>
        <p:txBody>
          <a:bodyPr>
            <a:normAutofit lnSpcReduction="10000"/>
          </a:bodyPr>
          <a:lstStyle/>
          <a:p>
            <a:r>
              <a:rPr lang="es-ES_tradnl" sz="2800" dirty="0" smtClean="0"/>
              <a:t>Objetivo.</a:t>
            </a:r>
          </a:p>
          <a:p>
            <a:r>
              <a:rPr lang="es-ES_tradnl" sz="2800" dirty="0" smtClean="0"/>
              <a:t>Objetivos específicos.</a:t>
            </a:r>
          </a:p>
          <a:p>
            <a:r>
              <a:rPr lang="es-ES_tradnl" sz="2800" dirty="0" smtClean="0"/>
              <a:t>Problemática.</a:t>
            </a:r>
          </a:p>
          <a:p>
            <a:r>
              <a:rPr lang="es-ES_tradnl" sz="2800" dirty="0" smtClean="0"/>
              <a:t>Solución</a:t>
            </a:r>
            <a:r>
              <a:rPr lang="es-ES" sz="2800" dirty="0"/>
              <a:t>.</a:t>
            </a:r>
            <a:endParaRPr lang="es-ES_tradnl" sz="2800" dirty="0" smtClean="0"/>
          </a:p>
          <a:p>
            <a:r>
              <a:rPr lang="es-ES_tradnl" sz="2800" dirty="0" smtClean="0"/>
              <a:t>Ventajas y desventajas.</a:t>
            </a:r>
          </a:p>
          <a:p>
            <a:r>
              <a:rPr lang="es-ES_tradnl" sz="2800" dirty="0" smtClean="0"/>
              <a:t>Metodología</a:t>
            </a:r>
            <a:r>
              <a:rPr lang="es-ES" sz="2800" dirty="0" smtClean="0"/>
              <a:t> a seguir.</a:t>
            </a:r>
          </a:p>
          <a:p>
            <a:r>
              <a:rPr lang="es-ES" sz="2800" dirty="0" smtClean="0"/>
              <a:t>Tiempos y definición de tareas.</a:t>
            </a:r>
          </a:p>
          <a:p>
            <a:endParaRPr lang="es-ES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31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smtClean="0"/>
              <a:t>El objetivo principal de la aplicación es llevar un control de la nomina de los empleados , llevando un control de las asistencias y de los reportes para así justificar las horas de trabajo de los empleados.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35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específicos.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Desarrollar un a aplicación confiable.</a:t>
            </a:r>
          </a:p>
          <a:p>
            <a:r>
              <a:rPr lang="es-ES_tradnl" sz="2800" dirty="0" smtClean="0"/>
              <a:t>Control de asistencias.</a:t>
            </a:r>
          </a:p>
          <a:p>
            <a:r>
              <a:rPr lang="es-ES_tradnl" sz="2800" dirty="0" smtClean="0"/>
              <a:t>Control de incidencias ( sucesos que no formar parte de una jornada de trabajo regular).</a:t>
            </a:r>
          </a:p>
          <a:p>
            <a:r>
              <a:rPr lang="es-ES_tradnl" sz="2800" dirty="0" smtClean="0"/>
              <a:t>Control de Reportes (Reportes del trabajo diario en la jornada laboral).</a:t>
            </a:r>
          </a:p>
        </p:txBody>
      </p:sp>
    </p:spTree>
    <p:extLst>
      <p:ext uri="{BB962C8B-B14F-4D97-AF65-F5344CB8AC3E}">
        <p14:creationId xmlns:p14="http://schemas.microsoft.com/office/powerpoint/2010/main" val="12596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Problemática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La aplicación ya desarrollada no tiene un flujo intuitivo para los lideres de planta , por lo mismo no se puede confiar en la aplicación y no se tiene un desarrollo de calidad para poder lanzar a producción</a:t>
            </a:r>
            <a:r>
              <a:rPr lang="es-ES" sz="3600" dirty="0"/>
              <a:t>.</a:t>
            </a:r>
            <a:endParaRPr lang="es-ES" sz="3600" dirty="0" smtClean="0"/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0816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730341"/>
            <a:ext cx="9601196" cy="1303867"/>
          </a:xfrm>
        </p:spPr>
        <p:txBody>
          <a:bodyPr/>
          <a:lstStyle/>
          <a:p>
            <a:r>
              <a:rPr lang="es-ES_tradnl" dirty="0" err="1" smtClean="0"/>
              <a:t>Soluci</a:t>
            </a:r>
            <a:r>
              <a:rPr lang="es-ES" dirty="0" err="1" smtClean="0"/>
              <a:t>ón</a:t>
            </a:r>
            <a:r>
              <a:rPr lang="es-ES" dirty="0" smtClean="0"/>
              <a:t>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6839" y="2484784"/>
            <a:ext cx="10178322" cy="3593591"/>
          </a:xfrm>
        </p:spPr>
        <p:txBody>
          <a:bodyPr numCol="2">
            <a:noAutofit/>
          </a:bodyPr>
          <a:lstStyle/>
          <a:p>
            <a:r>
              <a:rPr lang="es-ES_tradnl" sz="2400" dirty="0" smtClean="0"/>
              <a:t>Redefinir el proceso mediante una reingeniería de procesos , por la cual se define un nuevo flujo completo de aplicación , tomando en cuenta las nuevas áreas futuras de la aplicación de NOMINA a desarrollar. (ETAPAS FUTURAS). </a:t>
            </a:r>
          </a:p>
          <a:p>
            <a:r>
              <a:rPr lang="es-ES_tradnl" sz="2400" dirty="0" smtClean="0"/>
              <a:t>Rediseño de </a:t>
            </a:r>
            <a:r>
              <a:rPr lang="es-ES_tradnl" sz="2400" dirty="0" err="1" smtClean="0"/>
              <a:t>aplicaci</a:t>
            </a:r>
            <a:r>
              <a:rPr lang="es-ES" sz="2400" dirty="0" err="1" smtClean="0"/>
              <a:t>ón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Desarrollo de aplicación tomando en cuenta el nuevo flujo y las mejoras en el diseño.</a:t>
            </a:r>
          </a:p>
          <a:p>
            <a:r>
              <a:rPr lang="es-ES" sz="2400" dirty="0" smtClean="0"/>
              <a:t>Pruebas de aplicación para mejora de la experiencia del usuario.</a:t>
            </a:r>
          </a:p>
          <a:p>
            <a:r>
              <a:rPr lang="es-ES" sz="2400" dirty="0" smtClean="0"/>
              <a:t>Desarrollo de mejoras.</a:t>
            </a:r>
          </a:p>
          <a:p>
            <a:r>
              <a:rPr lang="es-ES_tradnl" sz="2400" dirty="0" smtClean="0"/>
              <a:t> Capacitación</a:t>
            </a:r>
            <a:r>
              <a:rPr lang="es-ES" sz="2400" dirty="0" smtClean="0"/>
              <a:t> de personal.</a:t>
            </a:r>
          </a:p>
          <a:p>
            <a:r>
              <a:rPr lang="es-ES" sz="2400" dirty="0" smtClean="0"/>
              <a:t>Lanzamiento de aplicación.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7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 y desventajas.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39767"/>
              </p:ext>
            </p:extLst>
          </p:nvPr>
        </p:nvGraphicFramePr>
        <p:xfrm>
          <a:off x="1295396" y="2398437"/>
          <a:ext cx="960120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1"/>
                <a:gridCol w="4800601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Ventajas</a:t>
                      </a:r>
                      <a:endParaRPr lang="es-ES_tradnl" sz="2400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Desventajas</a:t>
                      </a:r>
                      <a:endParaRPr lang="es-ES_tradnl" sz="2400" dirty="0"/>
                    </a:p>
                  </a:txBody>
                  <a:tcPr marL="86249" marR="8624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Proceso</a:t>
                      </a:r>
                      <a:r>
                        <a:rPr lang="es-ES_tradnl" sz="2400" baseline="0" dirty="0" smtClean="0"/>
                        <a:t> bien definido </a:t>
                      </a:r>
                      <a:endParaRPr lang="es-ES_tradnl" sz="2400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Tiempo de desarrollo </a:t>
                      </a:r>
                      <a:endParaRPr lang="es-ES_tradnl" sz="2400" dirty="0"/>
                    </a:p>
                  </a:txBody>
                  <a:tcPr marL="86249" marR="8624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Flujo</a:t>
                      </a:r>
                      <a:r>
                        <a:rPr lang="es-ES_tradnl" sz="2400" baseline="0" dirty="0" smtClean="0"/>
                        <a:t> completo y intuitivo en situación real del usuario</a:t>
                      </a:r>
                      <a:endParaRPr lang="es-ES_tradnl" sz="2400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Perdida de módulos ya desarrollados.</a:t>
                      </a:r>
                      <a:endParaRPr lang="es-ES_tradnl" sz="2400" dirty="0"/>
                    </a:p>
                  </a:txBody>
                  <a:tcPr marL="86249" marR="8624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Mejoras en rendimiento de base de datos</a:t>
                      </a:r>
                      <a:endParaRPr lang="es-ES_tradnl" sz="2400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Redefinir tablas de datos y forma de guardar datos</a:t>
                      </a:r>
                      <a:endParaRPr lang="es-ES_tradnl" sz="2400" dirty="0"/>
                    </a:p>
                  </a:txBody>
                  <a:tcPr marL="86249" marR="8624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Confiabilidad</a:t>
                      </a:r>
                      <a:r>
                        <a:rPr lang="es-ES_tradnl" sz="2400" baseline="0" dirty="0" smtClean="0"/>
                        <a:t> </a:t>
                      </a:r>
                      <a:endParaRPr lang="es-ES_tradnl" sz="2400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Tiempo</a:t>
                      </a:r>
                      <a:r>
                        <a:rPr lang="es-ES_tradnl" sz="2400" baseline="0" dirty="0" smtClean="0"/>
                        <a:t> de capacitación</a:t>
                      </a:r>
                      <a:r>
                        <a:rPr lang="es-ES" sz="2400" baseline="0" dirty="0" smtClean="0"/>
                        <a:t>.</a:t>
                      </a:r>
                      <a:endParaRPr lang="es-ES_tradnl" sz="2400" dirty="0"/>
                    </a:p>
                  </a:txBody>
                  <a:tcPr marL="86249" marR="8624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Diseño</a:t>
                      </a:r>
                      <a:r>
                        <a:rPr lang="es-ES_tradnl" sz="2400" baseline="0" dirty="0" smtClean="0"/>
                        <a:t> amigable.</a:t>
                      </a:r>
                      <a:endParaRPr lang="es-ES_tradnl" sz="2400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Redefinir</a:t>
                      </a:r>
                      <a:r>
                        <a:rPr lang="es-ES_tradnl" sz="2400" baseline="0" dirty="0" smtClean="0"/>
                        <a:t> pantallas nuevas.</a:t>
                      </a:r>
                      <a:endParaRPr lang="es-ES_tradnl" sz="2400" dirty="0"/>
                    </a:p>
                  </a:txBody>
                  <a:tcPr marL="86249" marR="86249"/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 marL="86249" marR="86249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 marL="86249" marR="8624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Metodolog</a:t>
            </a:r>
            <a:r>
              <a:rPr lang="es-ES" dirty="0" err="1" smtClean="0"/>
              <a:t>ía</a:t>
            </a:r>
            <a:r>
              <a:rPr lang="es-ES" dirty="0" smtClean="0"/>
              <a:t> a Seguir.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La </a:t>
            </a:r>
            <a:r>
              <a:rPr lang="es-ES_tradnl" sz="2800" dirty="0" err="1" smtClean="0"/>
              <a:t>metodolog</a:t>
            </a:r>
            <a:r>
              <a:rPr lang="es-ES" sz="2800" dirty="0" err="1" smtClean="0"/>
              <a:t>ía</a:t>
            </a:r>
            <a:r>
              <a:rPr lang="es-ES" sz="2800" dirty="0" smtClean="0"/>
              <a:t> de desarrollo de software a seguir es Agile , este proceso se lleva a cabo mediante juntas semanales de avance con tareas definidas por tiempo , con un proceso de avance en la aplicación desarrollada en módulos.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7626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Tiempos y definición de tareas. 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Inicio de proyecto : Lunes 18 de Julio.</a:t>
            </a:r>
          </a:p>
          <a:p>
            <a:endParaRPr lang="es-ES_tradnl" dirty="0"/>
          </a:p>
          <a:p>
            <a:r>
              <a:rPr lang="es-ES_tradnl" dirty="0" smtClean="0"/>
              <a:t>Actividad 1. Definici</a:t>
            </a:r>
            <a:r>
              <a:rPr lang="es-ES" dirty="0" smtClean="0"/>
              <a:t>ón de flujo de aplicación.</a:t>
            </a:r>
            <a:r>
              <a:rPr lang="es-ES_tradnl" dirty="0"/>
              <a:t> </a:t>
            </a:r>
            <a:r>
              <a:rPr lang="es-ES_tradnl" dirty="0" smtClean="0"/>
              <a:t>18 , 19 de </a:t>
            </a:r>
            <a:r>
              <a:rPr lang="es-ES_tradnl" dirty="0" smtClean="0"/>
              <a:t>julio. </a:t>
            </a:r>
            <a:r>
              <a:rPr lang="es-ES_tradnl" smtClean="0"/>
              <a:t>En </a:t>
            </a:r>
            <a:r>
              <a:rPr lang="es-ES_tradnl" dirty="0" smtClean="0"/>
              <a:t>proceso.</a:t>
            </a:r>
            <a:endParaRPr lang="es-ES_tradnl" dirty="0" smtClean="0"/>
          </a:p>
          <a:p>
            <a:r>
              <a:rPr lang="es-ES_tradnl" dirty="0" smtClean="0"/>
              <a:t>Actividad 2. Definición de diseños de aplicación 20, 21 de julio.</a:t>
            </a:r>
          </a:p>
          <a:p>
            <a:r>
              <a:rPr lang="es-ES_tradnl" dirty="0" smtClean="0"/>
              <a:t>Actividad 3. Definición de base de datos. 22 ,25 de julio </a:t>
            </a:r>
          </a:p>
          <a:p>
            <a:r>
              <a:rPr lang="es-ES_tradnl" dirty="0" smtClean="0"/>
              <a:t>Actividad 4 . Desarrollo de </a:t>
            </a:r>
            <a:r>
              <a:rPr lang="es-ES_tradnl" dirty="0" err="1" smtClean="0"/>
              <a:t>backend</a:t>
            </a:r>
            <a:r>
              <a:rPr lang="es-ES_tradnl" dirty="0" smtClean="0"/>
              <a:t> API  26 ,27 ,28 , 29.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129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1739</TotalTime>
  <Words>547</Words>
  <Application>Microsoft Macintosh PowerPoint</Application>
  <PresentationFormat>Panorámica</PresentationFormat>
  <Paragraphs>66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Garamond</vt:lpstr>
      <vt:lpstr>Arial</vt:lpstr>
      <vt:lpstr>Orgánico</vt:lpstr>
      <vt:lpstr>Plan de trabajo.</vt:lpstr>
      <vt:lpstr>Agenda.</vt:lpstr>
      <vt:lpstr>Objetivo.</vt:lpstr>
      <vt:lpstr>Objetivos específicos.</vt:lpstr>
      <vt:lpstr>Problemática</vt:lpstr>
      <vt:lpstr>Solución </vt:lpstr>
      <vt:lpstr>Ventajas y desventajas.</vt:lpstr>
      <vt:lpstr>Metodología a Seguir.</vt:lpstr>
      <vt:lpstr>Tiempos y definición de tareas. </vt:lpstr>
      <vt:lpstr>Tiempos y definición de tareas.</vt:lpstr>
      <vt:lpstr>Tiempos y definición de tareas.</vt:lpstr>
      <vt:lpstr>Mejoras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trabajo.</dc:title>
  <dc:creator>Usuario de Microsoft Office</dc:creator>
  <cp:lastModifiedBy>Usuario de Microsoft Office</cp:lastModifiedBy>
  <cp:revision>11</cp:revision>
  <dcterms:created xsi:type="dcterms:W3CDTF">2016-07-14T02:46:53Z</dcterms:created>
  <dcterms:modified xsi:type="dcterms:W3CDTF">2016-07-16T17:54:55Z</dcterms:modified>
</cp:coreProperties>
</file>