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 autoAdjust="0"/>
    <p:restoredTop sz="71409"/>
  </p:normalViewPr>
  <p:slideViewPr>
    <p:cSldViewPr snapToGrid="0">
      <p:cViewPr>
        <p:scale>
          <a:sx n="60" d="100"/>
          <a:sy n="60" d="100"/>
        </p:scale>
        <p:origin x="1800" y="16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323FB-2EF0-BE41-996D-44B24509CF73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C9AFF-C78F-7A43-952D-33B13458E4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8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C9AFF-C78F-7A43-952D-33B13458E43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717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2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4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47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2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48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25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7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93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0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22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87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AA18-32C6-442F-ADD2-E1691BAA437E}" type="datetimeFigureOut">
              <a:rPr lang="es-MX" smtClean="0"/>
              <a:t>15/07/16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48D1-B150-4F69-BD8F-79E0D620EA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4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elsaliente.com/sites/default/files/publicaciones/taller_mecanic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82"/>
            <a:ext cx="12325350" cy="687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7589962" y="1880000"/>
            <a:ext cx="4392488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smtClean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App Nómina</a:t>
            </a:r>
            <a:endParaRPr lang="es-MX" sz="4800" dirty="0">
              <a:ln>
                <a:solidFill>
                  <a:srgbClr val="0070C0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246" r="13081" b="36205"/>
          <a:stretch/>
        </p:blipFill>
        <p:spPr>
          <a:xfrm>
            <a:off x="7291586" y="0"/>
            <a:ext cx="4690864" cy="17026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https://lh6.googleusercontent.com/-DgYm1IbILvQ/VFU0fiwGLdI/AAAAAAAABgQ/rUuupBDrBA8/s1600/Google%252520Play%252520Store%252520v5.0.37%252520Original%252520Apk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8"/>
          <a:stretch/>
        </p:blipFill>
        <p:spPr bwMode="auto">
          <a:xfrm>
            <a:off x="8053237" y="3384376"/>
            <a:ext cx="3676448" cy="12132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-449" r="31663" b="449"/>
          <a:stretch/>
        </p:blipFill>
        <p:spPr>
          <a:xfrm>
            <a:off x="8640266" y="4771214"/>
            <a:ext cx="930424" cy="16784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9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1" t="15040" r="18959" b="24744"/>
          <a:stretch/>
        </p:blipFill>
        <p:spPr>
          <a:xfrm>
            <a:off x="9941407" y="4771214"/>
            <a:ext cx="1429483" cy="167843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311216" y="5655445"/>
            <a:ext cx="574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Perfil de supervisor</a:t>
            </a:r>
            <a:endParaRPr lang="es-E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066"/>
          </a:xfrm>
        </p:spPr>
        <p:txBody>
          <a:bodyPr/>
          <a:lstStyle/>
          <a:p>
            <a:r>
              <a:rPr lang="es-MX" b="1" dirty="0" smtClean="0"/>
              <a:t>Perfil de supervisor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087822"/>
            <a:ext cx="10515600" cy="5089142"/>
          </a:xfrm>
        </p:spPr>
        <p:txBody>
          <a:bodyPr>
            <a:normAutofit/>
          </a:bodyPr>
          <a:lstStyle/>
          <a:p>
            <a:r>
              <a:rPr lang="es-MX" dirty="0" smtClean="0"/>
              <a:t>Objetivo: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Desarrollar una aplicación web para la consulta de envíos de las listas de asistencia de los lideres.</a:t>
            </a: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 smtClean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 smtClean="0"/>
          </a:p>
          <a:p>
            <a:r>
              <a:rPr lang="es-MX" dirty="0" smtClean="0"/>
              <a:t>Ventajas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Listas de asistencia semanal.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Verifica que lideres no han enviado su lista de asistencia correspondiente.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90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Flujo de proceso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25" y="227585"/>
            <a:ext cx="7037342" cy="64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96" y="0"/>
            <a:ext cx="4865189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3663" y="292727"/>
            <a:ext cx="5434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/>
              <a:t>Lista de Asistencia de cada Líder.</a:t>
            </a:r>
          </a:p>
          <a:p>
            <a:endParaRPr lang="es-ES_tradnl" sz="4000" dirty="0"/>
          </a:p>
          <a:p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631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2" y="0"/>
            <a:ext cx="4997303" cy="684906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37339" y="254435"/>
            <a:ext cx="58381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 smtClean="0"/>
              <a:t>Indicadores del Líder.</a:t>
            </a:r>
          </a:p>
          <a:p>
            <a:endParaRPr lang="es-ES_tradnl" sz="4000" dirty="0"/>
          </a:p>
          <a:p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8021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</Words>
  <Application>Microsoft Macintosh PowerPoint</Application>
  <PresentationFormat>Panorámica</PresentationFormat>
  <Paragraphs>15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Berlin Sans FB Demi</vt:lpstr>
      <vt:lpstr>Calibri</vt:lpstr>
      <vt:lpstr>Calibri Light</vt:lpstr>
      <vt:lpstr>Wingdings</vt:lpstr>
      <vt:lpstr>Arial</vt:lpstr>
      <vt:lpstr>Tema de Office</vt:lpstr>
      <vt:lpstr>Presentación de PowerPoint</vt:lpstr>
      <vt:lpstr>Perfil de supervisor</vt:lpstr>
      <vt:lpstr>Flujo de proceso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Cortez</dc:creator>
  <cp:lastModifiedBy>Usuario de Microsoft Office</cp:lastModifiedBy>
  <cp:revision>27</cp:revision>
  <dcterms:created xsi:type="dcterms:W3CDTF">2016-06-02T18:34:35Z</dcterms:created>
  <dcterms:modified xsi:type="dcterms:W3CDTF">2016-07-15T19:25:10Z</dcterms:modified>
</cp:coreProperties>
</file>