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pPr/>
              <a:t>14.07.2016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3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&lt;Mandala</a:t>
            </a:r>
            <a:r>
              <a:rPr lang="de-DE" sz="1000" baseline="0" dirty="0" smtClean="0">
                <a:solidFill>
                  <a:schemeClr val="bg1"/>
                </a:solidFill>
              </a:rPr>
              <a:t> drawere</a:t>
            </a:r>
            <a:r>
              <a:rPr lang="de-DE" sz="1000" dirty="0" smtClean="0">
                <a:solidFill>
                  <a:schemeClr val="bg1"/>
                </a:solidFill>
              </a:rPr>
              <a:t>&gt;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&lt;Ali</a:t>
            </a:r>
            <a:r>
              <a:rPr lang="de-DE" sz="1000" baseline="0" dirty="0" smtClean="0">
                <a:solidFill>
                  <a:schemeClr val="bg1"/>
                </a:solidFill>
              </a:rPr>
              <a:t> Ahmad Butt, Artem Yaroshchuk, Gauravsingh Pundir</a:t>
            </a:r>
            <a:r>
              <a:rPr lang="de-DE" sz="1000" dirty="0" smtClean="0">
                <a:solidFill>
                  <a:schemeClr val="bg1"/>
                </a:solidFill>
              </a:rPr>
              <a:t>&gt;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251520" y="6082403"/>
            <a:ext cx="3168352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Prof. Dr.-Ing. Armin Zimmermann</a:t>
            </a:r>
          </a:p>
          <a:p>
            <a:r>
              <a:rPr lang="en-US" sz="1000" kern="1200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M.Sc. Thomas Dietrich</a:t>
            </a:r>
            <a:endParaRPr lang="de-DE" sz="1000" kern="1200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r>
              <a:rPr lang="en-US" sz="1000" kern="1200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Systems and Software Engineering Group</a:t>
            </a:r>
          </a:p>
          <a:p>
            <a:r>
              <a:rPr lang="de-DE" sz="1000" u="sng" dirty="0" smtClean="0">
                <a:solidFill>
                  <a:schemeClr val="bg1"/>
                </a:solidFill>
              </a:rPr>
              <a:t>www.tu-ilmenau.de/sse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yar-tui/mandala-drawer" TargetMode="External"/><Relationship Id="rId7" Type="http://schemas.openxmlformats.org/officeDocument/2006/relationships/hyperlink" Target="https://thumbor.abcopen.net.au/oogTPjyDTN_25byxCxbZ3CZ56PA=/970x545/smart/http:/farm8.staticflickr.com/7243/7361351680_0f7ae01aa8_b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artyar-tui/mandala-drawer/master/Schematic/Schematic.PNG" TargetMode="External"/><Relationship Id="rId5" Type="http://schemas.openxmlformats.org/officeDocument/2006/relationships/hyperlink" Target="https://usamaomar.files.wordpress.com/2013/02/sme60s-0040-30aak-3lkl-400w-ac-servo-motor.jpg" TargetMode="External"/><Relationship Id="rId4" Type="http://schemas.openxmlformats.org/officeDocument/2006/relationships/hyperlink" Target="https://scontent.cdninstagram.com/hphotos-xaf1/t51.2885-15/e15/11380275_1424571094537628_629906584_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Mandala</a:t>
            </a:r>
            <a:r>
              <a:rPr lang="en-US" dirty="0" smtClean="0"/>
              <a:t> Drawer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 Training : Embedded Systems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&lt;Ali Ahmad Butt, </a:t>
            </a:r>
            <a:r>
              <a:rPr lang="en-US" dirty="0" err="1" smtClean="0"/>
              <a:t>Artem</a:t>
            </a:r>
            <a:r>
              <a:rPr lang="en-US" dirty="0" smtClean="0"/>
              <a:t> </a:t>
            </a:r>
            <a:r>
              <a:rPr lang="en-US" dirty="0" err="1" smtClean="0"/>
              <a:t>Yaroshchuk</a:t>
            </a:r>
            <a:r>
              <a:rPr lang="en-US" dirty="0" smtClean="0"/>
              <a:t>, </a:t>
            </a:r>
            <a:r>
              <a:rPr lang="en-US" dirty="0" err="1" smtClean="0"/>
              <a:t>Gauravsingh</a:t>
            </a:r>
            <a:r>
              <a:rPr lang="en-US" dirty="0" smtClean="0"/>
              <a:t> </a:t>
            </a:r>
            <a:r>
              <a:rPr lang="en-US" dirty="0" err="1" smtClean="0"/>
              <a:t>Pundir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(07/14/2016)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Introduction(Aim)</a:t>
            </a:r>
          </a:p>
          <a:p>
            <a:r>
              <a:rPr lang="en-US" dirty="0" smtClean="0"/>
              <a:t>Components and Schematic diagram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Mandala</a:t>
            </a:r>
            <a:r>
              <a:rPr lang="en-US" dirty="0" smtClean="0"/>
              <a:t> drawer ???</a:t>
            </a:r>
            <a:endParaRPr lang="en-US" dirty="0"/>
          </a:p>
        </p:txBody>
      </p:sp>
      <p:pic>
        <p:nvPicPr>
          <p:cNvPr id="4" name="Picture 3" descr="11380275_1424571094537628_62990658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628800"/>
            <a:ext cx="6360368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39752" y="5589240"/>
            <a:ext cx="34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: Typical </a:t>
            </a:r>
            <a:r>
              <a:rPr lang="en-US" dirty="0" err="1" smtClean="0"/>
              <a:t>mandala</a:t>
            </a:r>
            <a:r>
              <a:rPr lang="en-US" dirty="0" smtClean="0"/>
              <a:t> drawing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required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pperplate Gothic Bold" pitchFamily="34" charset="0"/>
              </a:rPr>
              <a:t>Two servo motors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1"/>
            <a:r>
              <a:rPr lang="en-US" dirty="0" smtClean="0"/>
              <a:t>Bread Board</a:t>
            </a:r>
          </a:p>
          <a:p>
            <a:pPr lvl="1"/>
            <a:r>
              <a:rPr lang="en-US" dirty="0" smtClean="0"/>
              <a:t>Jumper wires</a:t>
            </a:r>
          </a:p>
          <a:p>
            <a:pPr lvl="1"/>
            <a:r>
              <a:rPr lang="en-US" dirty="0" smtClean="0"/>
              <a:t>Pen</a:t>
            </a:r>
          </a:p>
          <a:p>
            <a:pPr lvl="1"/>
            <a:r>
              <a:rPr lang="en-US" dirty="0" smtClean="0"/>
              <a:t>Keypad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Small spring (from any old ballpoint)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 tube of diameter larger than the pen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sme60s-0040-30aak-3lkl-400w-ac-servo-mo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268760"/>
            <a:ext cx="3168352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96136" y="3429000"/>
            <a:ext cx="237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 : Servo motor [2]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Schematic Diagram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hemati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980729"/>
            <a:ext cx="5400600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80313" y="2708920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: Schematic Diagram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Implementation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pperplate Gothic Bold" pitchFamily="34" charset="0"/>
              </a:rPr>
              <a:t>libraries</a:t>
            </a:r>
            <a:r>
              <a:rPr lang="en-US" dirty="0" smtClean="0"/>
              <a:t> for servo and keypad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pperplate Gothic Bold" pitchFamily="34" charset="0"/>
              </a:rPr>
              <a:t>two</a:t>
            </a:r>
            <a:r>
              <a:rPr lang="en-US" dirty="0" smtClean="0"/>
              <a:t> servo objects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988840"/>
            <a:ext cx="7220966" cy="36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7361351680_0f7ae01aa8_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412776"/>
            <a:ext cx="3491880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84168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 : ABC logo[4]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Implementation (2)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Keypad buttons functions: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Square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Vertical movement from down to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Rhombus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Horizontal movement from right to left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Center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Horizontal movement from left to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Circle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Vertical movement from top to 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Lissajous</a:t>
            </a:r>
            <a:r>
              <a:rPr lang="en-US" dirty="0" smtClean="0"/>
              <a:t> </a:t>
            </a:r>
            <a:r>
              <a:rPr lang="en-US" dirty="0" smtClean="0"/>
              <a:t>Figure </a:t>
            </a:r>
            <a:r>
              <a:rPr lang="en-US" dirty="0" smtClean="0"/>
              <a:t>(ABC Logo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Polar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more information on source code and for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pperplate Gothic Bold" pitchFamily="34" charset="0"/>
              </a:rPr>
              <a:t>README</a:t>
            </a:r>
            <a:r>
              <a:rPr lang="en-US" dirty="0" smtClean="0"/>
              <a:t> file, kindly visit : </a:t>
            </a:r>
            <a:r>
              <a:rPr lang="en-US" u="sng" dirty="0" smtClean="0">
                <a:hlinkClick r:id="rId3"/>
              </a:rPr>
              <a:t>https://github.com/artyar-tui/mandala-drawer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https://scontent.cdninstagram.com/hphotos-xaf1/t51.2885-15/e15/11380275_1424571094537628_629906584_n.jpg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https://usamaomar.files.wordpress.com/2013/02/sme60s-0040-30aak-3lkl-400w-ac-servo-motor.jpg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https://raw.githubusercontent.com/artyar-tui/mandala-drawer/master/Schematic/Schematic.PNG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https://thumbor.abcopen.net.au/oogTPjyDTN_25byxCxbZ3CZ56PA=/970x545/smart/http://farm8.staticflickr.com/7243/7361351680_0f7ae01aa8_b.jpg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201</Words>
  <Application>Microsoft Office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Larissa</vt:lpstr>
      <vt:lpstr>Mandala Drawer</vt:lpstr>
      <vt:lpstr>Contents</vt:lpstr>
      <vt:lpstr>Introduction</vt:lpstr>
      <vt:lpstr>Components</vt:lpstr>
      <vt:lpstr>Schematic Diagram</vt:lpstr>
      <vt:lpstr>Implementation</vt:lpstr>
      <vt:lpstr>Implementation (2)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Gauravsingh</cp:lastModifiedBy>
  <cp:revision>29</cp:revision>
  <dcterms:created xsi:type="dcterms:W3CDTF">2010-10-05T15:15:43Z</dcterms:created>
  <dcterms:modified xsi:type="dcterms:W3CDTF">2016-07-14T07:53:42Z</dcterms:modified>
</cp:coreProperties>
</file>