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1A33F-8489-433D-9E05-50ABCDF0D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A877AD-11C0-4B2F-B0FF-7D5F2AF26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F519C1-B811-45CA-B846-9EA4F7B80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3055A8-A995-470C-91CA-5CA7E5BC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0542F-E369-43D6-A32E-9D067B94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26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9FED7-9BD5-4250-98AF-14B840E6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8585FE-961B-42C1-BE8F-7E54620BA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8092B-B114-49B7-A02A-150E021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830E2C-7F40-43EC-8BAF-F4CABBC7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21F595-1503-4D3B-B1BE-4B6AC808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2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06D631-9B05-4406-A774-0D6BF1366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205F14-1C1C-457B-A6C7-478D270F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3D085-778C-473C-AB0E-6A0F2288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283A7-E0DE-48E2-AA88-4F88774A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C2EDA2-DA56-4DDC-9DD6-FF765E4A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27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C3B06-18D3-499C-B107-534275CA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48F9E-CEDD-4B7A-A05D-F10AFB340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B29096-2F40-4E22-8A58-51D220C8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DB02B-D900-48DF-A9D9-30BC6480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EDD3C-D6B5-4D81-A60B-A678804E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6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CFE3B-48FC-4D88-81FF-55069D3E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3508D5-F37E-42E1-B133-A5899AFC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8715D8-38DD-4B00-A050-4FC85451A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5A71B-C715-4C0E-B47E-89859CAD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9A38A-2F55-473B-B3FE-0B08756F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9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0AF52-0C9E-4238-A2AB-41F6CA24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2EB15-98D8-4266-AF7B-BF0C0E3B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DC18AA-5C77-4D98-B955-FF4CC8B8F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6134FF-5C70-4733-BC55-78904EC8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80CE88-8C65-4E78-A355-44AE4F1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AA8BD5-498E-4319-BBBD-417DDDC0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04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9A7E7-4DF8-4B14-9246-11D63CE6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FC6061-8B62-4938-8EC0-AD3F5100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C96683-4247-497D-A89C-AE591405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30AEF2-4379-4AD8-9DB4-CC8F67A0E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861479-7EFC-4E91-85B0-CF8CCC4EA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10F517-7342-4EDB-9E50-31F015B4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67BC4AE-879D-4B36-B242-73D2C40E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FE49BB-0509-45AA-B788-480DB788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F4D147-D79E-4839-82A5-F821FC84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C41A15-92FF-4992-8614-15D0B5DC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6B583D-9755-42DC-AD23-9FC5CAE2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81DB6E-B4D9-4460-8DF7-F0713293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46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B3FC93-E85F-405A-A563-BD2B21BB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0298D8-4A11-4BF4-841F-E1F930D0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1628AC-345D-44CA-9AFB-0AF1E825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8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656F2-5DEA-4E37-B084-989375C4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49B111-146F-4098-9618-C7871D575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72419A-6402-4296-9019-8AC3E0B6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50250D-C883-42B1-8CBA-B82C9D2F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B753A9-BB75-4C9D-A1FF-47FB5628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2F1CEA-FD2F-46F9-A72D-2B13F47D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8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38DB5-4417-46C5-856E-F490177E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889E486-AD6B-44EC-B4C0-40819BD2E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004F93-9FE8-4811-B251-44EC1EC18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4999-09DE-4FEB-AF1E-F8E63287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DFB8C3-F6E9-4EB8-915F-F82D480B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32B694-A1FA-4953-92E9-AEE08A4F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034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0A27F6-3B3A-4FAB-8A87-1A07AB63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486FE5-543E-48BA-ABF3-D5319124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CCD5B5-3AFB-4E61-8B5C-7BBE405C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2427-0725-4EED-8978-81549D07B8B9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D8874-54B9-49F8-92C3-7CC4432E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34BC87-85CE-4E13-B335-8DB1CA8E4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A4032-806C-49C0-94E4-A475977001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7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8D32-C94C-436A-B6F4-748825496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Современные технологии разработки программного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FD8B7B-696D-40DB-9AA5-C93ADAB37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Волков Артур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142445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0EC450A2-B4B6-497E-84A8-7033077472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2"/>
          <a:stretch/>
        </p:blipFill>
        <p:spPr bwMode="auto">
          <a:xfrm>
            <a:off x="1484077" y="0"/>
            <a:ext cx="9654569" cy="656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 значимость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41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6A14D-5ACB-4131-97F1-35503B31A677}"/>
              </a:ext>
            </a:extLst>
          </p:cNvPr>
          <p:cNvSpPr txBox="1"/>
          <p:nvPr/>
        </p:nvSpPr>
        <p:spPr>
          <a:xfrm>
            <a:off x="838200" y="1690688"/>
            <a:ext cx="60971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 Workflow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 Branch Workflow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Branch Workflow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Patch Workflow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 Flow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GitHub Flow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Trunk Based Development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2AB6053-2E24-4382-BFD9-EFFFE0E03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197" y="825500"/>
            <a:ext cx="334886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1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CI/CD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6A14D-5ACB-4131-97F1-35503B31A677}"/>
              </a:ext>
            </a:extLst>
          </p:cNvPr>
          <p:cNvSpPr txBox="1"/>
          <p:nvPr/>
        </p:nvSpPr>
        <p:spPr>
          <a:xfrm>
            <a:off x="838200" y="1690688"/>
            <a:ext cx="60971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Регулярная интеграция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Автоматический запуск тестов разных типов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Автоматическая сборка программного обеспечения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Автоматическая доставка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44F969-BCB4-4E8F-84C2-8B2F28CB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531" y="3105346"/>
            <a:ext cx="7236619" cy="3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9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Тестирование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6A14D-5ACB-4131-97F1-35503B31A677}"/>
              </a:ext>
            </a:extLst>
          </p:cNvPr>
          <p:cNvSpPr txBox="1"/>
          <p:nvPr/>
        </p:nvSpPr>
        <p:spPr>
          <a:xfrm>
            <a:off x="838200" y="1690688"/>
            <a:ext cx="60971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Степень автоматизации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Ручное тестирование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Автоматизированное тестирование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Объекты тестирования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Функциональное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Нефункциональное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Интеграционное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Системное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Приёмочное 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Запуск кода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Статическое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Динамическое тестирование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Пассивное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3018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Методологии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E616-79E6-4645-AA15-65F2F0197317}"/>
              </a:ext>
            </a:extLst>
          </p:cNvPr>
          <p:cNvSpPr txBox="1"/>
          <p:nvPr/>
        </p:nvSpPr>
        <p:spPr>
          <a:xfrm>
            <a:off x="838200" y="1690688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Каскадные подходы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Waterfall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V-</a:t>
            </a:r>
            <a:r>
              <a:rPr lang="ru-RU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Incremental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</a:t>
            </a:r>
            <a:endParaRPr lang="ru-RU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Гибкие подходы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Agile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Iterative </a:t>
            </a:r>
            <a:endParaRPr lang="ru-RU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Spiral</a:t>
            </a:r>
            <a:r>
              <a:rPr lang="ru-RU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68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5553424-A933-47C5-81CB-E6D4774B1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9092769" cy="565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Waterfall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0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C44C2CE-CA8E-4C67-9897-5F6F8EDA0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8"/>
          <a:stretch/>
        </p:blipFill>
        <p:spPr bwMode="auto">
          <a:xfrm>
            <a:off x="2002631" y="606425"/>
            <a:ext cx="85725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V-</a:t>
            </a:r>
            <a:r>
              <a:rPr lang="ru-RU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3F2CAAB-AFB6-4204-B082-39A2DEE12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2"/>
          <a:stretch/>
        </p:blipFill>
        <p:spPr bwMode="auto">
          <a:xfrm>
            <a:off x="1809750" y="792957"/>
            <a:ext cx="8572500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Incremental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11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BF177E6-A328-4581-8329-47AD3FE4F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1872" r="749" b="2406"/>
          <a:stretch/>
        </p:blipFill>
        <p:spPr bwMode="auto">
          <a:xfrm>
            <a:off x="1914524" y="857250"/>
            <a:ext cx="8408195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</a:t>
            </a:r>
          </a:p>
        </p:txBody>
      </p:sp>
    </p:spTree>
    <p:extLst>
      <p:ext uri="{BB962C8B-B14F-4D97-AF65-F5344CB8AC3E}">
        <p14:creationId xmlns:p14="http://schemas.microsoft.com/office/powerpoint/2010/main" val="321082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E889F91C-77BA-4218-A9AA-1998B5FB03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t="2941" r="1082" b="2273"/>
          <a:stretch/>
        </p:blipFill>
        <p:spPr bwMode="auto">
          <a:xfrm>
            <a:off x="3071814" y="896540"/>
            <a:ext cx="8393906" cy="506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Agile</a:t>
            </a:r>
          </a:p>
        </p:txBody>
      </p:sp>
    </p:spTree>
    <p:extLst>
      <p:ext uri="{BB962C8B-B14F-4D97-AF65-F5344CB8AC3E}">
        <p14:creationId xmlns:p14="http://schemas.microsoft.com/office/powerpoint/2010/main" val="348080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323AADD-8D5C-4C4D-A0FB-B8DDDC50A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3"/>
          <a:stretch/>
        </p:blipFill>
        <p:spPr bwMode="auto">
          <a:xfrm>
            <a:off x="1809750" y="290514"/>
            <a:ext cx="85725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Iterative</a:t>
            </a:r>
            <a:endParaRPr lang="en-US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7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D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8920F2AD-6004-41E6-B527-2FAFAD3DA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t="668" r="416" b="1204"/>
          <a:stretch/>
        </p:blipFill>
        <p:spPr bwMode="auto">
          <a:xfrm>
            <a:off x="1893094" y="792956"/>
            <a:ext cx="8458200" cy="52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B06-85BE-4826-BC4A-F469F314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Spiral Model</a:t>
            </a:r>
          </a:p>
        </p:txBody>
      </p:sp>
    </p:spTree>
    <p:extLst>
      <p:ext uri="{BB962C8B-B14F-4D97-AF65-F5344CB8AC3E}">
        <p14:creationId xmlns:p14="http://schemas.microsoft.com/office/powerpoint/2010/main" val="3023685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95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Современные технологии разработки программного обеспечения</vt:lpstr>
      <vt:lpstr>Методологии разработки</vt:lpstr>
      <vt:lpstr>Waterfall</vt:lpstr>
      <vt:lpstr>V-Model</vt:lpstr>
      <vt:lpstr>Incremental Model</vt:lpstr>
      <vt:lpstr>RAD</vt:lpstr>
      <vt:lpstr>Agile</vt:lpstr>
      <vt:lpstr>Iterative</vt:lpstr>
      <vt:lpstr>Spiral Model</vt:lpstr>
      <vt:lpstr>Бизнес значимость</vt:lpstr>
      <vt:lpstr>Хранение</vt:lpstr>
      <vt:lpstr>CI/CD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Современные технологии разработки программного обеспечения</dc:title>
  <dc:creator>Артур</dc:creator>
  <cp:lastModifiedBy>Артур</cp:lastModifiedBy>
  <cp:revision>2</cp:revision>
  <dcterms:created xsi:type="dcterms:W3CDTF">2025-04-13T07:19:37Z</dcterms:created>
  <dcterms:modified xsi:type="dcterms:W3CDTF">2025-04-14T13:42:51Z</dcterms:modified>
</cp:coreProperties>
</file>