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1" r:id="rId7"/>
    <p:sldId id="261" r:id="rId8"/>
    <p:sldId id="262" r:id="rId9"/>
    <p:sldId id="272" r:id="rId10"/>
    <p:sldId id="276" r:id="rId11"/>
    <p:sldId id="265" r:id="rId12"/>
    <p:sldId id="273" r:id="rId13"/>
    <p:sldId id="277" r:id="rId14"/>
    <p:sldId id="274" r:id="rId15"/>
    <p:sldId id="263" r:id="rId16"/>
    <p:sldId id="27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22:01:27.4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1565,'-1'-105,"2"-117,2 190,1 1,1 0,11-36,36-92,-10 36,-29 80,99-286,-7 119,-39 87,-63 116,1 1,-1-1,0 0,0 0,-1 0,0-1,0 1,-1-1,1-9,-2 17,0-1,0 1,0 0,0-1,0 1,-1 0,1-1,0 1,0 0,0-1,0 1,0 0,-1-1,1 1,0 0,0 0,-1-1,1 1,0 0,0 0,-1-1,1 1,0 0,-1 0,1 0,0 0,-1-1,1 1,0 0,-1 0,1 0,0 0,-1 0,1 0,0 0,-1 0,1 0,-1 0,1 0,0 0,-1 0,1 0,0 0,-1 1,1-1,-19 11,-22 22,1 3,-57 66,-57 95,-22 68,143-211,1 1,-30 75,6-13,24-60,-15 33,39-69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22:01:29.2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0 401,'7'-5,"-1"0,1 0,-1 0,1 1,1 0,-1 1,11-5,9-3,51-22,1 3,144-34,-105 40,170-12,-77 27,394 35,-228 21,-3 15,-3 17,512 179,-272-52,-582-196,-14-4,-1-1,1 0,0-1,1 0,-1-1,0-1,30 0,-51-2,1 0,-1 0,1 0,-1-1,-7-1,-15-3,-365-55,145 19,-419-93,-855-340,1368 424,-196-36,276 76,0 3,-1 4,-89 6,25 0,44-3,75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22:01:37.53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511 654,'-4'8,"-10"12,-7 5,-8 8,-8 7,-5 4,-5 0,3-4,-1-5,3 0,5-5,9-4,5-7,2-2,4 1,2-4,-2-3,3-8,3-13,8-18,5-20,10-11,7-7,4-10,4-1,0 6,0 1,4 0,1 0,-1 7,3 2,-1 3,-5 3,0 10,0 6,0 4,-5 4,-3 8,-4 3,-1 5,-3 1,-3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07T22:01:41.14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837 152,'0'9,"-4"19,-10 21,-7 20,-4 15,-6 1,-2-1,1-2,1-7,6-12,3-12,1-7,0-11,4-6,4-4,13-6,11-6,12-13,10-14,8-14,1-5,-2-1,-4 1,-4 3,-3 2,-2 2,-6 11,-7 15,-9 18,-6 10,-7 4,-2 6,1 0,1 0,3-12,6-14,11-21,13-17,5-12,2-3,-4-4,-3 3,-1 5,-10 12,-10 20,-15 15,-14 15,-7 12,-1 4,-1-1,7-2,3-3,1-8,6-24,4-21,6-19,7-17,4-6,1-1,0 6,-1 8,-1 8,-5 16,-7 16,-10 18,-6 16,-7 16,-7 9,-5-3,2-1,6-6,11-3,4-10,3-8,3-12,5-16,8-23,13-14,9-12,4-13,8-3,-2 7,-6 7,-4 9,0 13,-3 9,-6 6,-4 10,-7 12,-4 14,-1 9,-4 6,-5 1,0 1,3-10,7-11,8-17,13-19,10-13,11-9,6 0,-4 5,-5 5,-8 5,-5 8,-1 9,-5 3,-9 16,-10 25,-9 24,-10 25,-10 17,-9 4,0-2,2-8,3-15,8-15,14-22,12-25,15-31,14-21,11-15,-1-7,-3 4,-7 4,-4 10,-6 10,-10 11,-19 21,-19 26,-22 24,-19 26,-9 18,-4 1,9-6,13-13,8-11,10-11,8-10,11-20,18-35,18-44,17-37,15-27,10-10,4 1,-3 15,-11 23,-13 23,-6 19,-4 19,-4 11,-10 9,-9 6,-17 26,-17 27,-28 34,-10 29,-6 13,4-2,10-9,8-14,15-21,11-18,10-15,15-31,16-35,16-31,17-30,17-27,9-11,0 3,-1 13,-9 20,-14 21,-9 17,-6 13,-8 8,-7 4,-10 15,-22 25,-16 27,-14 22,-12 21,-3 13,5-7,9-10,8-16,12-15,7-11,8-18,14-17,17-17,17-16,13-11,2-8,2 4,1 5,-4 1,-10 1,-7 8,-4 7,-6 4,-3 0,1 3,2 3,5 0,8-3,2-3,4-4,-1-2,-2-2,2 0,2-1,-1 3,-7 3,-5 3,-2 5,-1 5,-9 11,-15 21,-15 37,-23 40,-16 23,-4 17,0 0,6-16,4-26,10-21,7-20,9-16,9-19,7-28,8-29,13-30,8-22,4-9,7-1,-3 11,-6 16,-8 14,-6 13,-4 9,-13 17,-13 21,-7 16,-3 5,-6 6,5 2,2-6,6-16,12-28,16-27,15-24,13-14,9-5,6 2,-5 8,-10 11,-7 13,-3 10,-6 9,-9 12,-11 19,-9 14,-11 16,-9 16,-5 9,1-1,6-10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02:06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2063 3442 24575,'13'-12'0,"1"2"0,0-1 0,0 2 0,29-15 0,-7 3 0,150-105 0,-185 125 0,0-1 0,0 1 0,0 1 0,0-1 0,0 0 0,1 0 0,-1 0 0,0 1 0,1-1 0,-1 0 0,0 1 0,1 0 0,-1-1 0,1 1 0,-1 0 0,1-1 0,-1 1 0,1 0 0,2 0 0,-3 1 0,-1-1 0,1 1 0,0 0 0,0-1 0,-1 1 0,1 0 0,0-1 0,-1 1 0,1 0 0,-1 0 0,1-1 0,-1 1 0,1 0 0,-1 0 0,1 0 0,-1 0 0,0 0 0,0 0 0,1 0 0,-1 0 0,0 0 0,0 1 0,1 9 0,-1 1 0,-1 0 0,0-1 0,-2 12 0,-10 46 0,-3 0 0,-43 115 0,-78 123 0,-29-9 0,158-286 0,10-22 0,13-25 0,24-35 0,-6 14 0,-3-1 0,-2-1 0,24-76 0,-51 130 0,8-39 0,-9 41 0,0 1 0,0 0 0,0 0 0,0 0 0,0 0 0,0 0 0,0-1 0,-1 1 0,1 0 0,0 0 0,0 0 0,-1 0 0,1 0 0,-1 0 0,1 0 0,-1 0 0,0 0 0,1 0 0,-1 0 0,0 0 0,1 0 0,-1 0 0,0 1 0,0-1 0,0 0 0,0 0 0,0 1 0,0-1 0,0 1 0,0-1 0,0 1 0,-1-1 0,1 1 0,1-1 0,0 1 0,-1-1 0,1 1 0,0 0 0,0-1 0,-1 1 0,1-1 0,0 1 0,0-1 0,0 1 0,0-1 0,0 1 0,0-1 0,0 1 0,0 0 0,0-1 0,0 1 0,0-1 0,0 1 0,0-1 0,0 1 0,0-1 0,0 1 0,1-1 0,-1 1 0,0-1 0,0 1 0,1 0 0,-1-1 0,0 1 0,0-1 0,1 1 0,-1 0 0,0-1 0,1 1 0,-1 0 0,1-1 0,1-2 0,194-281 0,-57 91 0,-138 191 0,1 0 0,-1 0 0,0 0 0,0 0 0,0 0 0,0 0 0,-1-1 0,1 1 0,0 0 0,-1-3 0,0 5 0,0-1 0,0 1 0,0 0 0,0 0 0,0-1 0,0 1 0,0 0 0,0 0 0,0-1 0,0 1 0,0 0 0,0 0 0,0 0 0,-1-1 0,1 1 0,0 0 0,0 0 0,0 0 0,0-1 0,-1 1 0,1 0 0,0 0 0,0 0 0,0 0 0,-1 0 0,1-1 0,0 1 0,0 0 0,0 0 0,-1 0 0,1 0 0,0 0 0,0 0 0,-1 0 0,-16 5 0,-7 9 0,2 2 0,0 0 0,0 2 0,2 0 0,-29 33 0,26-27 0,-227 270 0,76-81 0,140-178 0,33-34 0,1-1 0,-1 1 0,1-1 0,-1 1 0,1-1 0,-1 1 0,1-1 0,-1 1 0,1-1 0,-1 1 0,1-1 0,-1 0 0,0 1 0,1-1 0,-1 0 0,0 0 0,1 0 0,-1 1 0,0-1 0,1 0 0,-1 0 0,0 0 0,1 0 0,-1 0 0,0 0 0,1 0 0,-1 0 0,-1-1 0,1 0 0,1 0 0,-1-1 0,1 1 0,-1 0 0,1-1 0,0 1 0,0 0 0,-1-1 0,1 1 0,0 0 0,0-1 0,0 1 0,0 0 0,1-2 0,1-19 0,2 0 0,0 1 0,1 0 0,12-32 0,40-84 0,-42 105 0,31-70 0,114-187 0,-151 276 0,-12 21 0,-18 28 0,17-29 0,-302 557 0,296-543 0,5-12 0,4-5 0,-1 0 0,0 0 0,0-1 0,0 1 0,0-1 0,0 1 0,-1-1 0,0 0 0,1 0 0,-1 0 0,0 0 0,-6 4 0,9-7 0,-1 0 0,1 0 0,0-1 0,-1 1 0,1 0 0,-1 0 0,1 0 0,0-1 0,-1 1 0,1 0 0,0 0 0,0-1 0,-1 1 0,1 0 0,0 0 0,-1-1 0,1 1 0,0 0 0,0-1 0,0 1 0,-1-1 0,1 1 0,0 0 0,0-1 0,0 1 0,0-1 0,0 1 0,0 0 0,0-1 0,0 1 0,0-1 0,0 1 0,0 0 0,0-1 0,0 1 0,0-1 0,0 1 0,0 0 0,1-1 0,0-12 0,1 0 0,0 0 0,2 0 0,-1 0 0,10-21 0,-5 13 0,376-854 0,-347 803 0,18-41 0,-51 98 0,-16 25 0,-27 43 0,-40 72 0,23-34 0,-83 149 0,49-79 0,68-131 0,18-24 0,0-1 0,0 1 0,0 0 0,0 0 0,-4 12 0,28-35 0,142-133 0,-98 94 0,82-92 0,-130 125 0,-38 44 0,-68 96 0,-103 174 0,154-229 0,-376 641 0,407-691 0,7-17 0,9-30 0,-5 25 0,18-59 2,39-85 1,45-71-37,-67 146-27,522-1135-390,-487 1055 451,-68 151-11,-8 17-1,-10 24 125,-155 276 363,42-79-501,-98 215 25,220-432 0,11-15 0,17-20 0,-20 18 0,605-680 0,-580 650 0,-17 22 0,-11 11 0,-4 5 0,-593 882-839,499-718 839,-64 104 0,150-257 3,11-15-3,0 0 0,0 0 0,0 0-1,0 0 1,0 0 0,0 0 0,-1 0 0,1 0 0,0 0 0,0 0 0,0 0 0,0 0-1,0 0 1,0 0 0,0-1 0,0 1 0,-1 0 0,1 0 0,0 0 0,0 0 0,0 0 0,0 0-1,0 0 1,0 0 0,0 0 0,0 0 0,0 0 0,0 0 0,0 0 0,0-1 0,-1 1 0,1 0-1,0 0 1,0 0 0,0 0 0,0 0 0,0 0 0,0 0 0,0 0 0,0-1 0,0 1-1,0 0 1,0 0 0,0 0 0,0 0 0,0 0 0,0 0 0,0 0 0,0 0 0,0-1 0,0 1-1,1 0 1,-1 0 0,0 0 0,0 0 0,0 0 0,0 0 0,0 0 0,0 0 0,0 0 0,0 0-1,0-1 1,0 1 0,12-35 144,154-298 555,23 9-662,84-160-74,-189 326 37,-116 223 0,-92 166 0,105-198 0,14-18 0,5-15 0,0 0 0,0 0 0,0 0 0,0 0 0,0 0 0,1 1 0,-1-1 0,0 0 0,0 0 0,0 0 0,0 0 0,0 0 0,0 0 0,1 0 0,-1 1 0,0-1 0,0 0 0,0 0 0,0 0 0,1 0 0,-1 0 0,0 0 0,0 0 0,0 0 0,0 0 0,1 0 0,-1 0 0,0 0 0,0 0 0,0 0 0,0 0 0,1 0 0,-1 0 0,0 0 0,0 0 0,0 0 0,0 0 0,1-1 0,-1 1 0,0 0 0,0 0 0,0 0 0,0 0 0,0 0 0,1 0 0,-1 0 0,0-1 0,0 1 0,0 0 0,0 0 0,0 0 0,0 0 0,0 0 0,0-1 0,0 1 0,0 0 0,0 0 0,0 0 0,1-1 0,27-25 0,-2 0 0,0-3 0,42-60 0,-28 37 0,117-165 0,-140 193 0,-4 10 0,-14 23 0,-18 32 0,-352 619 0,348-614 0,20-32 0,8-10 0,17-12 0,36-27 0,70-57 0,-5 2 0,-120 87 0,1 1 0,-1 0 0,1 0 0,0 0 0,0 0 0,0 1 0,0-1 0,7-1 0,-10 3 0,0 0 0,0 0 0,0 0 0,-1 0 0,1 0 0,0 1 0,0-1 0,0 0 0,-1 0 0,1 0 0,0 1 0,0-1 0,-1 1 0,1-1 0,0 0 0,-1 1 0,1-1 0,0 1 0,-1-1 0,2 2 0,-1 0 0,0-1 0,-1 1 0,1 0 0,0 0 0,0-1 0,-1 1 0,1 0 0,-1 0 0,1 0 0,-1 0 0,0 0 0,0 2 0,0 14 0,0 1 0,-2-1 0,0 0 0,-7 29 0,-27 71 0,25-82 0,-51 133 0,35-101 0,2 1 0,-22 105 0,47-173 0,0-1 0,0 0 0,0 0 0,0 1 0,-1-1 0,1 0 0,0 1 0,0-1 0,0 0 0,0 0 0,0 1 0,0-1 0,0 0 0,0 1 0,0-1 0,0 0 0,0 1 0,0-1 0,0 0 0,0 1 0,0-1 0,1 0 0,-1 0 0,0 1 0,0-1 0,0 0 0,0 1 0,0-1 0,1 0 0,-1 0 0,0 1 0,0-1 0,1 0 0,-1 0 0,0 0 0,0 1 0,1-1 0,11-7 0,13-19 0,-19 18 0,264-292 0,-248 279 0,-22 21 0,0 0 0,0 1 0,0-1 0,0 0 0,0 0 0,0 0 0,0 0 0,0 1 0,0-1 0,0 0 0,1 0 0,-1 0 0,0 0 0,0 1 0,0-1 0,0 0 0,0 0 0,0 0 0,0 0 0,0 0 0,1 0 0,-1 1 0,0-1 0,0 0 0,0 0 0,0 0 0,0 0 0,1 0 0,-1 0 0,0 0 0,0 0 0,0 0 0,0 0 0,1 0 0,-1 0 0,0 0 0,0 0 0,0 0 0,0 0 0,1 0 0,-1 0 0,0 0 0,0 0 0,0 0 0,0 0 0,1 0 0,-1 0 0,0 0 0,0 0 0,0 0 0,0 0 0,1 0 0,-1-1 0,0 1 0,0 0 0,-8 19 0,-52 79 0,13-25 0,-110 171 0,156-242 0,0 0 0,0-1 0,0 1 0,0-1 0,0 1 0,-1-1 0,1 1 0,0-1 0,-1 0 0,1 1 0,-1-1 0,-2 1 0,4-3 0,0 1 0,0-1 0,-1 0 0,1 1 0,0-1 0,0 0 0,0 0 0,0 1 0,0-1 0,0 0 0,0 0 0,0 1 0,0-1 0,0 0 0,1 0 0,-1 1 0,0-1 0,0 0 0,1-1 0,19-51 0,-10 31 0,3-6 0,24-41 0,-206 344 0,82-126 0,60-104 0,-56 88 0,74-123 0,17-24 0,378-627 0,-326 544 0,96-164 0,-141 239 0,-8 15 0,-7 13 0,-11 21 0,-2-1 0,-26 44 0,2-5 0,27-46 0,7-12 0,-1 1 0,0-1 0,0 0 0,0 0 0,-1 0 0,-10 11 0,27-49 0,42-74 0,109-236 0,-160 336 0,-1-1 0,0 0 0,-1 0 0,1 0 0,-1 0 0,1-7 0,-2 12 0,0 0 0,0 0 0,0 0 0,-1 0 0,1 0 0,0 0 0,0 0 0,-1 0 0,1 1 0,0-1 0,-1 0 0,1 0 0,-1 0 0,1 0 0,-1 1 0,1-1 0,-1 0 0,1 1 0,-2-2 0,0 1 0,1 0 0,-1 1 0,1-1 0,-1 1 0,1-1 0,-1 1 0,1 0 0,-1-1 0,1 1 0,-1 0 0,0 0 0,1 0 0,-1 0 0,1 1 0,-4-1 0,-9 4 0,-1-1 0,0 2 0,1 0 0,0 0 0,0 2 0,-17 9 0,-78 57 0,-296 279 0,360-309 0,36-35 0,4-3 0,0 0 0,0 0 0,-1-1 0,0 1 0,1-2 0,-9 6 0,13-9 0,1 0 0,0 0 0,-1 0 0,1 0 0,0 1 0,-1-1 0,1 0 0,0 0 0,-1 0 0,1 0 0,0 0 0,-1 0 0,1 0 0,0 0 0,-1 0 0,1 0 0,0 0 0,-1 0 0,1 0 0,0 0 0,-1 0 0,1 0 0,0 0 0,-1-1 0,1 1 0,0 0 0,-1 0 0,1 0 0,0 0 0,0-1 0,-1 1 0,1 0 0,0 0 0,0-1 0,-1 1 0,1 0 0,0 0 0,0-1 0,0 1 0,-1-1 0,1-18 0,12-23 0,89-218 0,-13 38 0,23-51 0,-103 241 0,-8 32 0,0 0 0,0 0 0,0-1 0,-1 1 0,1 0 0,0-1 0,0 1 0,0 0 0,0 0 0,0-1 0,0 1 0,0 0 0,0 0 0,-1-1 0,1 1 0,0 0 0,0 0 0,0-1 0,-1 1 0,1 0 0,0 0 0,0 0 0,-1 0 0,1-1 0,0 1 0,0 0 0,-1 0 0,1 0 0,0 0 0,0 0 0,-1 0 0,1 0 0,0 0 0,0 0 0,-1 0 0,1 0 0,0 0 0,-1 0 0,1 0 0,0 0 0,0 0 0,-1 0 0,1 0 0,0 0 0,-1 0 0,-6 4 0,0 0 0,0 0 0,1 0 0,-1 1 0,-10 10 0,-32 32 0,3 1 0,-64 86 0,-67 122 0,-61 131 0,131-209 0,85-143 0,12-24 0,14-27 0,135-243 0,-66 131 0,248-425 0,-18 30 0,-247 425 0,-199 351 0,124-229 0,19-24 0,0 1 0,0-1 0,0 0 0,0 0 0,-1 0 0,1 1 0,0-1 0,0 0 0,0 0 0,0 0 0,0 0 0,-1 1 0,1-1 0,0 0 0,0 0 0,0 0 0,-1 0 0,1 0 0,0 0 0,0 0 0,0 0 0,-1 1 0,1-1 0,0 0 0,0 0 0,0 0 0,-1 0 0,1 0 0,0 0 0,0 0 0,-1 0 0,1 0 0,0 0 0,0 0 0,0 0 0,-1-1 0,1 1 0,0 0 0,0 0 0,0 0 0,-1 0 0,1 0 0,0 0 0,0 0 0,0-1 0,-1 1 0,1 0 0,0 0 0,0 0 0,0-1 0,-2-16 0,8-21 0,71-237 0,-76 272 0,0-1 0,1 0 0,-1 0 0,0 0 0,0 0 0,0-1 0,-1 1 0,0 0 0,0-6 0,0 10 0,0-1 0,-1 1 0,1 0 0,0 0 0,-1-1 0,1 1 0,-1 0 0,1 0 0,-1-1 0,1 1 0,-1 0 0,1 0 0,-1 0 0,1 0 0,-1 0 0,1 0 0,0 0 0,-1 0 0,1 0 0,-1 0 0,1 0 0,-1 0 0,1 0 0,-1 1 0,1-1 0,-1 0 0,1 0 0,-1 0 0,1 1 0,0-1 0,-1 0 0,1 0 0,-1 1 0,1-1 0,0 0 0,-1 1 0,1-1 0,0 0 0,0 1 0,-1 0 0,-22 17 0,21-15 0,-7 6 0,0 0 0,-12 19 0,16-21 0,0-1 0,0 1 0,0-1 0,-1 0 0,0 0 0,0 0 0,-1-1 0,-8 6 0,15-11 0,-1 1 0,1-1 0,0 0 0,-1 0 0,1 0 0,0 1 0,-1-1 0,1 0 0,0 0 0,-1 0 0,1 0 0,-1 0 0,1 0 0,0 0 0,-1 0 0,1 0 0,-1 0 0,1 0 0,0 0 0,-1 0 0,1 0 0,0 0 0,-1 0 0,1 0 0,-1 0 0,1-1 0,0 1 0,-1 0 0,1 0 0,0 0 0,-1-1 0,1 1 0,0 0 0,0-1 0,-1 1 0,1 0 0,0 0 0,0-1 0,-1 1 0,1 0 0,0-1 0,0 1 0,0 0 0,0-1 0,-1 1 0,1-1 0,0 1 0,0 0 0,0-1 0,0 1 0,0-1 0,0 1 0,0 0 0,0-1 0,0 1 0,0-1 0,0 1 0,4-27 0,-3 25 0,12-46 0,3 1 0,40-84 0,-29 72 0,-21 43 0,-7 14 0,-6 12 0,-85 183 0,53-103 0,35-81 0,-285 641 0,280-627 0,6-13 0,-1-1 0,0 0 0,-1 0 0,0 0 0,-7 10 0,12-20 0,0 1 0,0 0 0,0 0 0,0 0 0,0 0 0,1 0 0,-1 0 0,0 0 0,0-1 0,0 1 0,0 0 0,0 0 0,0 0 0,0 0 0,0 0 0,0 0 0,0 0 0,0-1 0,-1 1 0,1 0 0,0 0 0,0 0 0,0 0 0,0 0 0,0 0 0,0 0 0,0-1 0,0 1 0,0 0 0,0 0 0,0 0 0,0 0 0,0 0 0,-1 0 0,1 0 0,0 0 0,0 0 0,0 0 0,0 0 0,0 0 0,0 0 0,0 0 0,-1-1 0,1 1 0,0 0 0,0 0 0,0 0 0,0 0 0,0 0 0,0 0 0,0 0 0,-1 0 0,1 1 0,0-1 0,0 0 0,0 0 0,0 0 0,0 0 0,0 0 0,0 0 0,-1 0 0,3-15 0,21-86 0,4 0 0,4 2 0,5 2 0,4 1 0,71-124 0,-97 196 0,-2-1 0,-1 0 0,8-30 0,-32 133 0,-39 122 0,27-130 0,15-46 0,-11 44 0,19-51 0,8-20 0,14-31 0,-12 20 0,43-68 0,59-125 0,-102 188 0,-2 0 0,7-30 0,-9 31 0,1 0 0,0 1 0,12-25 0,81-121 0,-58 102 0,-38 59 0,4-7 0,0-1 0,0 1 0,0-1 0,-1 0 0,-1-1 0,0 1 0,0-1 0,-1 0 0,2-17 0,3-25 0,1 0 0,3 1 0,30-81 0,13-21 0,-49 130 0,0 0 0,-2 0 0,0-1 0,-1-35 0,-8 244 0,-34 217 0,-59 185 0,12-213 0,85-424 0,19-546 0,-8 61 0,-11 552 0,-1 0 0,-1-1 0,0 1 0,-6 16 0,-2 14 0,1 9 0,-2 62 0,12-297 0,2-79 0,1 240 0,0 0 0,1 1 0,10-27 0,-7 25 0,-2-1 0,5-24 0,-5-12 0,-5 53 0,0 14 0,-1 9 0,-47 335 0,23-205 0,-87 472 0,-59-12 0,127-484 0,-146 376 0,146-402 0,-5-2 0,-118 176 0,-181 152 0,337-413 0,-1-1 0,0 0 0,-23 15 0,34-25 0,1-1 0,-1 1 0,1-1 0,0 1 0,-1-1 0,1 1 0,-1-1 0,0 0 0,1 1 0,-1-1 0,1 0 0,-1 0 0,1 1 0,-1-1 0,0 0 0,1 0 0,-1 0 0,0 0 0,1 0 0,-1 0 0,1 0 0,-1 0 0,0 0 0,1 0 0,-1 0 0,0 0 0,1 0 0,-1 0 0,1-1 0,-1 1 0,0 0 0,1-1 0,-1 1 0,1 0 0,-1-1 0,1 1 0,-1 0 0,1-1 0,-1 1 0,1-1 0,-1 1 0,1-1 0,0 1 0,-1-1 0,1 0 0,-1-3 0,0 1 0,0-1 0,0 1 0,1-1 0,0 0 0,-1 1 0,2-1 0,-1-6 0,7-33 0,1 0 0,18-56 0,-17 68 0,77-239-296,12 3-1,149-288 0,-132 342 297,-102 191 0,-8 12-8,10-19-18,-14 28 35,-1 0 0,1-1 0,-1 1 0,0 0 0,1-1 1,-1 1-1,0 0 0,0-1 0,0 1 0,0 0 0,0-1 0,0 1 1,-1 0-1,1-1 0,0 1 0,-1 0 0,1-1 0,-1 1 0,0-2 1,0 1 27,-1-1 0,1 1 0,1-1 0,-1 1 0,0-1 0,0 1 0,1-1 0,0 1 0,-1-1 0,1 0 0,0 1 0,1-1 0,-1 0 0,0 1 0,1-1 0,-1 1 0,1-1 0,0 1 0,0-1 0,0 1 0,2-5 0,4-6-82,0 1 1,17-21-1,-16 23 106,6-11-61,-8 12 0,0 1 0,0 0 0,0 0 0,11-9 0,-17 17 0,0 1 0,0-1 0,0 0 0,0 0 0,0 0 0,0 0 0,0 0 0,0 1 0,0-1 0,0 0 0,0 0 0,1 0 0,-1 0 0,0 0 0,0 0 0,0 1 0,0-1 0,0 0 0,0 0 0,0 0 0,1 0 0,-1 0 0,0 0 0,0 0 0,0 0 0,0 0 0,0 0 0,0 0 0,1 0 0,-1 0 0,0 0 0,0 1 0,0-1 0,0 0 0,1 0 0,-1 0 0,0-1 0,0 1 0,0 0 0,0 0 0,0 0 0,1 0 0,-1 0 0,0 0 0,0 0 0,0 0 0,0 0 0,0 0 0,0 0 0,1 0 0,-1 0 0,0-1 0,0 1 0,0 0 0,0 0 0,0 0 0,0 0 0,0 0 0,0 0 0,1-1 0,-7 19 0,6-16 0,-176 395 0,56-137 0,113-245 0,-110 238 0,109-233 0,23-37 0,184-180 0,-106 110 0,-86 80 0,-3 3 0,-1 0 0,1 0 0,0 1 0,0 0 0,0-1 0,0 2 0,1-1 0,5-2 0,-10 4 0,1 1 0,-1 0 0,0 0 0,1 0 0,-1 0 0,0 0 0,0 0 0,1 0 0,-1 0 0,0 0 0,1 0 0,-1 0 0,0 0 0,0 0 0,1 1 0,-1-1 0,0 0 0,1 0 0,-1 0 0,0 0 0,0 0 0,1 1 0,-1-1 0,0 0 0,0 0 0,0 0 0,1 1 0,-1-1 0,0 0 0,0 0 0,0 0 0,0 1 0,1-1 0,-1 0 0,0 1 0,0-1 0,0 0 0,0 0 0,0 1 0,0-1 0,0 0 0,0 1 0,0-1 0,0 0 0,0 0 0,0 1 0,0 7 0,-1-1 0,0 0 0,0 1 0,-1-1 0,0 0 0,0 0 0,-6 11 0,-1 8 0,-238 583 0,245-605 0,-17 37 0,16-34 0,14-24 0,444-760 0,-445 761 0,154-265 0,-164 281 0,1-1 0,-1 1 0,1-1 0,-1 0 0,1 0 0,-1 1 0,0-1 0,1 0 0,-1 0 0,0 1 0,0-1 0,1 0 0,-1 0 0,0 0 0,0 1 0,0-1 0,0 0 0,0 0 0,0 0 0,-1-1 0,1 2 0,0-1 0,-1 1 0,1 0 0,-1-1 0,1 1 0,0 0 0,-1-1 0,1 1 0,-1 0 0,1 0 0,-1 0 0,1 0 0,-1-1 0,1 1 0,-1 0 0,1 0 0,-1 0 0,0 0 0,1 0 0,-1 0 0,1 0 0,-1 0 0,0 1 0,-3 0 0,0 0 0,0 0 0,0 0 0,0 1 0,0 0 0,0 0 0,-6 4 0,-17 18 0,0 1 0,2 1 0,-31 41 0,13-16 0,-54 64 0,-138 153 0,221-255 0,16-23 0,24-31 0,195-223 0,-94 120 0,291-347 0,-359 421 0,-56 64 0,-8 8 0,-12 12 0,-16 23 0,1 2 0,2 1 0,-28 49 0,14-21 0,-380 554 0,422-620 0,-21 33 0,-32 37 0,39-58 0,15-14 0,1 0 0,0 0 0,0 0 0,0 0 0,0 0 0,0 0 0,0 0 0,-1 0 0,1 0 0,0 0 0,0 0 0,0 0 0,0 0 0,0 0 0,0 0 0,0 0 0,-1 0 0,1 0 0,0 0 0,0 0 0,0 0 0,0 0 0,0-1 0,0 1 0,0 0 0,0 0 0,-1 0 0,1 0 0,0 0 0,0 0 0,0 0 0,0 0 0,0-1 0,0 1 0,0 0 0,0 0 0,0 0 0,0 0 0,0 0 0,0 0 0,0-1 0,0 1 0,0 0 0,0 0 0,0 0 0,0 0 0,0 0 0,0 0 0,0-1 0,0 1 0,0 0 0,0 0 0,0 0 0,0 0 0,0 0 0,0 0 0,1 0 0,-1 0 0,0-1 0,0 1 0,14-33 0,24-37 0,3 3 0,66-82 0,-97 135 0,-17 23 0,-23 28 0,-176 246 0,-29 40 0,216-300 0,15-22 0,4-10 0,7-17 0,20-46 0,3 0 0,47-81 0,93-127 0,105-132 0,-258 382 0,-22 32 0,-13 18 0,-154 205 0,88-110 0,-310 424-956,275-375 573,-134 157 383,236-305 0,15-19 0,9-14 0,261-433 793,117-112-7110,-382 558 6311,6-9-122,-22 30 808,-134 186 5692,-64 114-6808,166-247 817,33-51-381,-2 0 0,-19 22 0,25-34 0,7-9 0,12-18 0,214-283 0,27 18 0,-201 223 0,-35 41 0,32-32 0,-46 53 0,-6 10 0,-165 286 0,92-171 0,-51 105 0,273-396 0,-144 166 0,-1-1 0,1 0 0,-1 0 0,0 1 0,1-1 0,-1 0 0,1 1 0,0-1 0,-1 1 0,1-1 0,-1 0 0,1 1 0,0 0 0,-1-1 0,1 1 0,0-1 0,0 1 0,-1 0 0,1-1 0,0 1 0,0 0 0,0 0 0,0 0 0,0-1 0,-10 25 0,-120 169 0,52-84 0,62-86 0,-14 22 0,-54 62 0,83-106 0,-1-1 0,1 1 0,-1 0 0,1-1 0,-1 1 0,1-1 0,-1 1 0,0-1 0,1 1 0,-1-1 0,0 0 0,1 1 0,-1-1 0,0 1 0,1-1 0,-1 0 0,0 0 0,0 0 0,1 1 0,-2-1 0,-3-11 0,10-26 0,7-8 0,3 1 0,22-48 0,1 0 0,-36 87 0,-1-1 0,1 0 0,-1 1 0,0-1 0,1-11 0,-2 17 0,0-1 0,0 1 0,0-1 0,0 0 0,0 1 0,0-1 0,0 1 0,0-1 0,0 1 0,-1-1 0,1 0 0,0 1 0,0-1 0,-1 1 0,1-1 0,0 1 0,-1 0 0,1-1 0,0 1 0,-1-1 0,1 1 0,-1-1 0,1 1 0,-1-1 0,0 1 0,0 0 0,0 0 0,0 0 0,0 0 0,-1 0 0,1 0 0,0 1 0,0-1 0,0 0 0,0 0 0,0 1 0,0-1 0,0 1 0,0-1 0,0 1 0,1-1 0,-1 1 0,-1 0 0,-36 33 0,33-29 0,1 0 0,-1 0 0,0 0 0,0-1 0,-1 0 0,0 0 0,-9 4 0,15-7 0,0-1 0,0 0 0,-1 0 0,1 0 0,0 0 0,0 1 0,-1-1 0,1 0 0,0 0 0,-1 0 0,1 0 0,0 0 0,0 0 0,-1 0 0,1 0 0,0 0 0,-1 0 0,1 0 0,0 0 0,0 0 0,-1 0 0,1 0 0,0 0 0,-1 0 0,1 0 0,0-1 0,0 1 0,-1 0 0,1 0 0,0 0 0,0 0 0,-1-1 0,1 1 0,1-10 0,13-16 0,-13 25 0,119-179 0,-119 180 0,0-1 0,0 0 0,-1 0 0,1 0 0,0 0 0,-1 1 0,1-1 0,-1 0 0,1 0 0,-1 0 0,1 0 0,-1 0 0,1 0 0,-1-1 0,0 1 0,0 0 0,0 0 0,0 0 0,0 0 0,0 0 0,0 0 0,0 0 0,0 0 0,0-2 0,-2 3 0,0 0 0,0 0 0,1 0 0,-1 0 0,0 1 0,1-1 0,-1 0 0,0 1 0,1 0 0,-1-1 0,0 1 0,1 0 0,-1 0 0,1 0 0,0 0 0,-1 0 0,-1 1 0,-62 45 0,-97 92 0,90-74 0,29-28 0,-271 219 0,313-254 0,-1-1 0,1 0 0,-1 0 0,1 0 0,-1 0 0,0 0 0,1 0 0,-1-1 0,0 1 0,0 0 0,1-1 0,-1 1 0,0-1 0,-2 0 0,3 0 0,1 0 0,0-1 0,-1 1 0,1 0 0,0-1 0,-1 1 0,1 0 0,0-1 0,0 1 0,-1-1 0,1 1 0,0 0 0,0-1 0,0 1 0,0-1 0,0 1 0,-1-1 0,1 1 0,0-1 0,0 1 0,0 0 0,0-1 0,0 1 0,0-1 0,1 1 0,-1-1 0,0 1 0,0-1 0,0 1 0,0-1 0,0 1 0,1 0 0,-1-1 0,3-8 0,1 1 0,0 0 0,0 0 0,8-11 0,81-99 0,-53 70 0,41-64 0,-97 124 0,11-13 0,16-16 0,41-43 0,3 2 0,94-78 0,10-9 0,-158 143 0,0 1 0,1 0 0,-1 0 0,1 0 0,-1 0 0,0 0 0,1 0 0,0 0 0,-1 1 0,1-1 0,0 0 0,-1 1 0,1-1 0,0 1 0,-1 0 0,1 0 0,0 0 0,3 0 0,29 9 0,2 2 0,126-5 0,-160-6 0,0 0 0,-1 0 0,1 0 0,0 1 0,-1-1 0,1 0 0,0 1 0,-1 0 0,1-1 0,-1 1 0,1 0 0,-1 0 0,1 0 0,-1 0 0,1 0 0,-1 0 0,0 0 0,0 0 0,0 0 0,0 1 0,1-1 0,-2 0 0,1 1 0,0-1 0,0 1 0,0-1 0,-1 1 0,1 0 0,-1-1 0,1 1 0,-1 0 0,1-1 0,-1 1 0,0 0 0,0-1 0,0 1 0,0 0 0,0-1 0,-1 1 0,1 0 0,0-1 0,-1 3 0,-3 8 0,1-1 0,-2 0 0,0 1 0,-10 17 0,10-21 0,-9 19 0,9-14 0,-1-1 0,-1 0 0,0 0 0,-1-1 0,0 0 0,-14 15 0,41-55 0,340-402 0,-290 356 0,18-20 0,-59 49 0,-25 38 0,1 1 0,0 0 0,0 0 0,1 1 0,-1-1 0,2 1 0,-1 0 0,9-7 0,15-11 0,33-37 0,-33 25 0,-1-2 0,-2 0 0,-1-2 0,25-56 0,-47 90 0,22-47 0,-23 48 0,-1 0 0,1 0 0,-1 0 0,1 0 0,-1-1 0,-1 1 0,1 0 0,-1-8 0,0 13 0,0 0 0,0 0 0,0 0 0,0-1 0,-1 1 0,1 0 0,0 0 0,0 0 0,0 0 0,0-1 0,0 1 0,-1 0 0,1 0 0,0 0 0,0 0 0,0 0 0,0 0 0,-1 0 0,1 0 0,0-1 0,0 1 0,0 0 0,-1 0 0,1 0 0,0 0 0,0 0 0,0 0 0,-1 0 0,1 0 0,0 0 0,0 0 0,0 0 0,-1 0 0,1 0 0,0 0 0,0 1 0,0-1 0,-1 0 0,1 0 0,0 0 0,0 0 0,0 0 0,0 0 0,-1 0 0,1 1 0,0-1 0,0 0 0,0 0 0,0 0 0,0 0 0,-1 1 0,1-1 0,0 0 0,-12 11 0,11-10 0,-97 100 0,-108 100 0,-167 140 0,222-181 0,26-25 0,29-31 0,-70 65 0,71-96 0,-31 29 0,119-94 0,-2-1 0,1 0 0,-1 0 0,0-1 0,-18 10 0,17-11 0,1 1 0,0 1 0,0-1 0,-9 10 0,10-8 0,-1 0 0,0-1 0,-16 9 0,-199 117 0,212-126 0,-2 0 0,1-1 0,-1 0 0,0-2 0,0 1 0,-16 2 0,12-3 0,1 1 0,-1 0 0,-19 10 0,13-4 0,0-1 0,0-1 0,-1-2 0,0 0 0,0-1 0,0-2 0,-37 2 0,46-8 0,21-7 0,29-12 0,-28 18 0,73-42 0,123-73 0,-57 34 0,-77 47 0,-5-3 0,77-63 0,-66 46 0,-25 22 0,43-35 0,35-22 0,-108 81 0,-6 2 0,-33 17 0,-122 66 0,118-62 0,1 2 0,-24 18 0,34-22 0,0-1 0,0 0 0,-1-1 0,0 0 0,-1-1 0,0 0 0,0-2 0,-28 8 0,32-11 0,0 1 0,1 0 0,0 0 0,-1 1 0,1 0 0,1 1 0,-1 0 0,1 1 0,-14 10 0,20-14 0,-5 3 0,-1-1 0,0 1 0,-1-2 0,-14 5 0,14-5 0,0 1 0,0 0 0,0 0 0,-15 9 0,1 3 0,0 2 0,0 0 0,-24 26 0,43-39 0,-1 0 0,1-1 0,-1 0 0,0 1 0,-1-2 0,1 1 0,-1-1 0,1 0 0,-1 0 0,0-1 0,0 0 0,0 0 0,0-1 0,-8 1 0,-12 0 0,0-1 0,-40-4 0,22 1 0,81 3 0,0-2 0,-1-1 0,1-2 0,-1-1 0,0-1 0,59-20 0,-15-10 0,98-58 0,-167 89 0,46-29 0,-27 15 0,45-20 0,-61 31 0,1 0 0,-1-1 0,-1-1 0,0 0 0,0-1 0,-1 0 0,-1 0 0,18-26 0,-11 16 0,33-34 0,64-44 0,-77 62 0,37-45 0,13-14 0,86-61 0,-94 88 0,122-135 0,357-523 0,-434 541 0,-8-5 0,100-227 0,12-111 120,-37-11-1605,-159 425-5341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22:02:14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644 933 24575,'-2'-1'0,"0"0"0,1 0 0,-1 0 0,1 0 0,-1-1 0,1 1 0,-1 0 0,1-1 0,0 1 0,0-1 0,0 0 0,0 1 0,0-1 0,-1-3 0,-2-1 0,-30-51 0,-37-83 0,56 103 0,1 0 0,1-1 0,-11-66 0,21 51 0,4 45 0,-1-1 0,-1 1 0,1 0 0,-1 0 0,0 0 0,-1 0 0,0 0 0,0 1 0,-4-11 0,-15-21 0,-31-83 0,47 103 0,1 0 0,-3-31 0,5 33 0,0 0 0,-1 1 0,-8-26 0,11 41 0,0 1 0,0 0 0,0 0 0,0 0 0,0-1 0,0 1 0,0 0 0,0 0 0,0 0 0,0-1 0,0 1 0,0 0 0,0 0 0,0 0 0,-1 0 0,1-1 0,0 1 0,0 0 0,0 0 0,0 0 0,0 0 0,0 0 0,-1 0 0,1-1 0,0 1 0,0 0 0,0 0 0,0 0 0,-1 0 0,1 0 0,0 0 0,0 0 0,0 0 0,0 0 0,-1 0 0,1 0 0,0 0 0,0 0 0,0 0 0,-1 0 0,1 0 0,0 0 0,0 0 0,0 0 0,-1 0 0,1 0 0,0 0 0,0 0 0,-7 11 0,-1 16 0,2 31 0,3 0 0,5 75 0,1-28 0,-2-18 0,-3 96 0,2-182 0,0 1 0,0-1 0,0 1 0,0-1 0,0 0 0,0 1 0,-1-1 0,1 1 0,0-1 0,-1 0 0,1 0 0,-1 1 0,0-1 0,1 0 0,-1 0 0,0 1 0,0-1 0,0 0 0,-1 1 0,1-3 0,1 1 0,-1-1 0,0 1 0,0-1 0,0 1 0,1-1 0,-1 0 0,0 1 0,0-1 0,1 0 0,-1 0 0,1 1 0,-1-1 0,1 0 0,-1 0 0,1 0 0,-1 0 0,1 0 0,0 0 0,0 0 0,-1 1 0,1-1 0,0 0 0,0 0 0,0 0 0,0-2 0,-4-11 0,0 0 0,-1 1 0,0-1 0,-1 1 0,0 0 0,-1 1 0,-1-1 0,0 2 0,-18-21 0,17 19 0,0-1 0,1 0 0,0 0 0,1-1 0,1 0 0,-9-30 0,-14-32 0,17 52 0,-2-6 0,-29-46 0,38 68 0,0 1 0,1-1 0,0 0 0,0 0 0,1 0 0,0 0 0,1-1 0,0 1 0,0-1 0,1 0 0,0-12 0,5 184 0,-1-150 0,0 1 0,1-1 0,1 0 0,0 0 0,0 0 0,1-1 0,1 0 0,0 0 0,16 18 0,9 0 0,-28-26 0,1 0 0,-1 1 0,0-1 0,0 1 0,0 0 0,0 0 0,-1 1 0,6 8 0,-2 3 0,-1 0 0,-1 1 0,0-1 0,-1 1 0,-1 1 0,1 26 0,8 37 0,-5-45 0,-3-14 0,1 0 0,1 0 0,13 31 0,-15-42 0,0 0 0,-1 0 0,0 1 0,-1-1 0,0 1 0,0 15 0,-3 74 0,-1-43 0,2 16-1365,0-53-5461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16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41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91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65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4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9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5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065B-9588-409F-86A2-97348B2BC3B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F641-904A-4D55-982F-5FAF948BAB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6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5.jpe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image" Target="../media/image5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4837" y="-150595"/>
            <a:ext cx="10982325" cy="2387600"/>
          </a:xfrm>
        </p:spPr>
        <p:txBody>
          <a:bodyPr>
            <a:normAutofit/>
          </a:bodyPr>
          <a:lstStyle/>
          <a:p>
            <a:r>
              <a:rPr lang="ru-RU" sz="3600" dirty="0"/>
              <a:t>Разработка приложения для ведения домашнего бюджета и рекомендациям по сокращению расходов «</a:t>
            </a:r>
            <a:r>
              <a:rPr lang="en-US" sz="3600" dirty="0"/>
              <a:t>Household budget keeper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3162" y="438222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Выполнили студенты 6 группы 3 курса:</a:t>
            </a:r>
          </a:p>
          <a:p>
            <a:pPr algn="r"/>
            <a:r>
              <a:rPr lang="ru-RU" dirty="0"/>
              <a:t>Золотова Алина</a:t>
            </a:r>
          </a:p>
          <a:p>
            <a:pPr algn="r"/>
            <a:r>
              <a:rPr lang="ru-RU" dirty="0"/>
              <a:t>Мясоедов Артём</a:t>
            </a:r>
          </a:p>
          <a:p>
            <a:pPr algn="r"/>
            <a:r>
              <a:rPr lang="ru-RU" dirty="0"/>
              <a:t>Донцов Андрей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CE9B-A733-A1CB-6BE2-70B3294C0A28}"/>
              </a:ext>
            </a:extLst>
          </p:cNvPr>
          <p:cNvSpPr txBox="1"/>
          <p:nvPr/>
        </p:nvSpPr>
        <p:spPr>
          <a:xfrm>
            <a:off x="2743199" y="2414561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наук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463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Аналитика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356397-DAAC-B095-528F-7B0889AD6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5" r="5499"/>
          <a:stretch/>
        </p:blipFill>
        <p:spPr>
          <a:xfrm>
            <a:off x="5237825" y="1138238"/>
            <a:ext cx="6622742" cy="39220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DB5C2-4161-26DF-0F09-9F55E2B31AFD}"/>
              </a:ext>
            </a:extLst>
          </p:cNvPr>
          <p:cNvSpPr txBox="1"/>
          <p:nvPr/>
        </p:nvSpPr>
        <p:spPr>
          <a:xfrm>
            <a:off x="6066408" y="5350430"/>
            <a:ext cx="4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Доли отдельных событий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617F8-125A-0545-6C14-ABBFE84B086C}"/>
              </a:ext>
            </a:extLst>
          </p:cNvPr>
          <p:cNvSpPr txBox="1"/>
          <p:nvPr/>
        </p:nvSpPr>
        <p:spPr>
          <a:xfrm>
            <a:off x="331433" y="1248242"/>
            <a:ext cx="4829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Всего событий - 97, из них: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Просмотр статистики гостем– 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Просмотр статистики авторизованным пользователем – 47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Переходов на страницу регистрации – 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Регистраций – 10</a:t>
            </a:r>
          </a:p>
        </p:txBody>
      </p:sp>
    </p:spTree>
    <p:extLst>
      <p:ext uri="{BB962C8B-B14F-4D97-AF65-F5344CB8AC3E}">
        <p14:creationId xmlns:p14="http://schemas.microsoft.com/office/powerpoint/2010/main" val="45301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541" y="695416"/>
            <a:ext cx="444151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Страница со списком</a:t>
            </a:r>
          </a:p>
          <a:p>
            <a:pPr marL="0" indent="0">
              <a:buNone/>
            </a:pPr>
            <a:r>
              <a:rPr lang="ru-RU" dirty="0"/>
              <a:t>категорий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EE1EC3-8163-5FCB-7261-B51785C59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8"/>
          <a:stretch/>
        </p:blipFill>
        <p:spPr>
          <a:xfrm>
            <a:off x="4688057" y="695417"/>
            <a:ext cx="2815886" cy="5962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2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641" y="6405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Страница со списком </a:t>
            </a:r>
          </a:p>
          <a:p>
            <a:pPr marL="0" indent="0">
              <a:buNone/>
            </a:pPr>
            <a:r>
              <a:rPr lang="ru-RU" dirty="0"/>
              <a:t>транзакций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6C2B19-075F-E52A-8D94-B377E414A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6"/>
          <a:stretch/>
        </p:blipFill>
        <p:spPr>
          <a:xfrm>
            <a:off x="4744611" y="915802"/>
            <a:ext cx="2702778" cy="5715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6168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6641" y="64059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Меню добавления </a:t>
            </a:r>
          </a:p>
          <a:p>
            <a:pPr marL="0" indent="0">
              <a:buNone/>
            </a:pPr>
            <a:r>
              <a:rPr lang="ru-RU" dirty="0"/>
              <a:t>транзакции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3EBC8-5094-674E-69AD-69202718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" b="6443"/>
          <a:stretch/>
        </p:blipFill>
        <p:spPr bwMode="auto">
          <a:xfrm>
            <a:off x="4662436" y="776796"/>
            <a:ext cx="2867128" cy="5721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630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8743" y="890080"/>
            <a:ext cx="402907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Страница со статистикой и списком рекомендаций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760EF-D1D4-E297-8B74-9BFFA7419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2"/>
          <a:stretch/>
        </p:blipFill>
        <p:spPr>
          <a:xfrm>
            <a:off x="4324350" y="890080"/>
            <a:ext cx="2671472" cy="56527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6323DB-6912-C447-6994-1381E08EA0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02"/>
          <a:stretch/>
        </p:blipFill>
        <p:spPr>
          <a:xfrm>
            <a:off x="7899662" y="890080"/>
            <a:ext cx="2671472" cy="56527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00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6038"/>
            <a:ext cx="10658382" cy="523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Разработано приложение для ведения домашнего бюджета и рекомендаций по сокращению расходов. 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Приложение соответствует требованиям заявленным в техническом задании проекта.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В качестве дальнейшего развития приложения возможны следующие расширения функциональности: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</a:rPr>
              <a:t>Добавление нескольких счетов для пополнения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</a:rPr>
              <a:t>Добавление новых видов статистик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</a:rPr>
              <a:t>Улучшение алгоритма генерации рекомендаций</a:t>
            </a:r>
          </a:p>
          <a:p>
            <a:pPr algn="l"/>
            <a:r>
              <a:rPr lang="ru-RU" dirty="0">
                <a:solidFill>
                  <a:srgbClr val="000000"/>
                </a:solidFill>
              </a:rPr>
              <a:t>Интеграция с банковскими приложениями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60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4837" y="-150595"/>
            <a:ext cx="10982325" cy="2387600"/>
          </a:xfrm>
        </p:spPr>
        <p:txBody>
          <a:bodyPr>
            <a:normAutofit/>
          </a:bodyPr>
          <a:lstStyle/>
          <a:p>
            <a:r>
              <a:rPr lang="ru-RU" sz="3600" dirty="0"/>
              <a:t>Разработка приложения для ведения домашнего бюджета и рекомендациям по сокращению расходов «</a:t>
            </a:r>
            <a:r>
              <a:rPr lang="en-US" sz="3600" dirty="0"/>
              <a:t>Household budget keeper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43162" y="438222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Выполнили студенты 6 группы 3 курса:</a:t>
            </a:r>
          </a:p>
          <a:p>
            <a:pPr algn="r"/>
            <a:r>
              <a:rPr lang="ru-RU" dirty="0"/>
              <a:t>Золотова Алина</a:t>
            </a:r>
          </a:p>
          <a:p>
            <a:pPr algn="r"/>
            <a:r>
              <a:rPr lang="ru-RU" dirty="0"/>
              <a:t>Мясоедов Артём</a:t>
            </a:r>
          </a:p>
          <a:p>
            <a:pPr algn="r"/>
            <a:r>
              <a:rPr lang="ru-RU" dirty="0"/>
              <a:t>Донцов Андрей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5CE9B-A733-A1CB-6BE2-70B3294C0A28}"/>
              </a:ext>
            </a:extLst>
          </p:cNvPr>
          <p:cNvSpPr txBox="1"/>
          <p:nvPr/>
        </p:nvSpPr>
        <p:spPr>
          <a:xfrm>
            <a:off x="2743199" y="2414561"/>
            <a:ext cx="670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Воронежский государственный университет</a:t>
            </a:r>
          </a:p>
          <a:p>
            <a:pPr algn="ctr"/>
            <a:r>
              <a:rPr lang="ru-RU" sz="2400" dirty="0"/>
              <a:t>Факультет компьютерных наук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8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794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4" y="1802534"/>
            <a:ext cx="3726295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Андрей Донцов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400" dirty="0"/>
              <a:t>Разработка клиентской части</a:t>
            </a:r>
          </a:p>
          <a:p>
            <a:r>
              <a:rPr lang="ru-RU" sz="2400" dirty="0"/>
              <a:t>Деплой приложения</a:t>
            </a:r>
          </a:p>
          <a:p>
            <a:r>
              <a:rPr lang="ru-RU" sz="2400" dirty="0"/>
              <a:t>Составление ТЗ и написание курсового проекта</a:t>
            </a:r>
          </a:p>
          <a:p>
            <a:pPr marL="0" indent="0">
              <a:buNone/>
            </a:pPr>
            <a:endParaRPr lang="ru-RU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4302412" y="1802534"/>
            <a:ext cx="3846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Алина Золотова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Составление ТЗ и написание курсового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Сбор фидбека и предоставление обратной связи другим командам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0863" y="1802534"/>
            <a:ext cx="32382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Артем Мясоедов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Разработка серверной части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Проектирование схемы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Составление ТЗ и написание курсового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841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063"/>
            <a:ext cx="10515600" cy="4351338"/>
          </a:xfrm>
        </p:spPr>
        <p:txBody>
          <a:bodyPr/>
          <a:lstStyle/>
          <a:p>
            <a:r>
              <a:rPr lang="ru-RU" dirty="0"/>
              <a:t>Каждодневные финансовые операции</a:t>
            </a:r>
          </a:p>
          <a:p>
            <a:r>
              <a:rPr lang="ru-RU" dirty="0"/>
              <a:t>Необходимость отслеживания доходов и расходов в наиболее удобной форме</a:t>
            </a:r>
          </a:p>
          <a:p>
            <a:r>
              <a:rPr lang="ru-RU" dirty="0"/>
              <a:t>Необходимость получения статистики по расходам и рекомендаций по их сокращению</a:t>
            </a:r>
          </a:p>
          <a:p>
            <a:r>
              <a:rPr lang="ru-RU" dirty="0"/>
              <a:t>Учёт бюджета, дисциплинирующий и способствующий экономии средств или их перераспределению</a:t>
            </a:r>
          </a:p>
        </p:txBody>
      </p:sp>
    </p:spTree>
    <p:extLst>
      <p:ext uri="{BB962C8B-B14F-4D97-AF65-F5344CB8AC3E}">
        <p14:creationId xmlns:p14="http://schemas.microsoft.com/office/powerpoint/2010/main" val="5738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5" y="-730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8574" y="1252538"/>
            <a:ext cx="10250657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мобильное приложение для ведения домашнего бюджета и рекомендаций по сокращению расходов. 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D014BA-A663-104F-5A3B-F969A3933A92}"/>
              </a:ext>
            </a:extLst>
          </p:cNvPr>
          <p:cNvSpPr txBox="1">
            <a:spLocks/>
          </p:cNvSpPr>
          <p:nvPr/>
        </p:nvSpPr>
        <p:spPr>
          <a:xfrm>
            <a:off x="908573" y="2766218"/>
            <a:ext cx="10250657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Приложение предназначено для:</a:t>
            </a:r>
          </a:p>
          <a:p>
            <a:pPr marL="342900" lvl="0" indent="-342900" algn="just">
              <a:lnSpc>
                <a:spcPct val="10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Упрощения ведения домашнего бюджета, учёта расходов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Распределения расходов по категориям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Предоставления рекомендаций по сокращению расходов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Анализ конкурентов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9575" y="1033362"/>
            <a:ext cx="2618913" cy="5379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CoinKeeper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428D8-0961-B10D-BBA3-4B6F6AAC65D5}"/>
              </a:ext>
            </a:extLst>
          </p:cNvPr>
          <p:cNvSpPr txBox="1"/>
          <p:nvPr/>
        </p:nvSpPr>
        <p:spPr>
          <a:xfrm>
            <a:off x="409575" y="1770262"/>
            <a:ext cx="6391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</a:rPr>
              <a:t>Преимущества: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Создание нескольких счетов для пополнения баланса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Создание счетов и записей о расходах и пополнениях в разных валютах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</a:rPr>
              <a:t>Недостатки: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Перегруженный интерфейс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Отсутствие возможности </a:t>
            </a:r>
            <a:r>
              <a:rPr lang="ru-RU" sz="2400" b="0" i="0" dirty="0" err="1">
                <a:solidFill>
                  <a:srgbClr val="000000"/>
                </a:solidFill>
                <a:effectLst/>
              </a:rPr>
              <a:t>кастомизировать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статистику в бесплатной версии приложения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Ограниченное количество счетов и категорий расходов в бесплатной версии приложения</a:t>
            </a:r>
          </a:p>
          <a:p>
            <a:pPr algn="l"/>
            <a:endParaRPr lang="ru-RU" sz="2400" b="0" i="0" dirty="0">
              <a:solidFill>
                <a:srgbClr val="000000"/>
              </a:solidFill>
              <a:effectLst/>
              <a:latin typeface="PTRoo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2BB79B-6966-05BC-2AF2-9114DCBA8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8" r="1319"/>
          <a:stretch/>
        </p:blipFill>
        <p:spPr>
          <a:xfrm>
            <a:off x="7605859" y="1033362"/>
            <a:ext cx="3384698" cy="54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Анализ конкурентов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975249"/>
            <a:ext cx="1620452" cy="619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1Money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164D2-3BAC-F66B-7CA3-6DFDF2CAB23F}"/>
              </a:ext>
            </a:extLst>
          </p:cNvPr>
          <p:cNvSpPr txBox="1"/>
          <p:nvPr/>
        </p:nvSpPr>
        <p:spPr>
          <a:xfrm>
            <a:off x="609600" y="1801813"/>
            <a:ext cx="71437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</a:rPr>
              <a:t>Преимущества: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Создание несколько счетов для пополнения баланса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Просмотр статистики расходов за выбранный пользователем период времени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</a:rPr>
              <a:t>Недостатки: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В бесплатной версии присутствует реклама, отвлекающая от ведения учёта расходов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Возможность синхронизации на нескольких устройствах только при наличии платной подписки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000000"/>
                </a:solidFill>
                <a:effectLst/>
              </a:rPr>
              <a:t>Отсутствие рекомендаций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16EB1F-2BDB-2467-97C6-5279261BF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0"/>
          <a:stretch/>
        </p:blipFill>
        <p:spPr>
          <a:xfrm>
            <a:off x="8179334" y="1010759"/>
            <a:ext cx="2641066" cy="52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0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2254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Сценарии использования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A011B-3169-36BC-9734-9E0F09684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25" y="3030625"/>
            <a:ext cx="2766060" cy="1815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30BE42-521B-3C03-233C-A48CE2E7C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55" y="1163449"/>
            <a:ext cx="7217544" cy="5549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5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Средства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4170"/>
            <a:ext cx="382616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Серверная часть:</a:t>
            </a:r>
            <a:endParaRPr lang="en-US" dirty="0"/>
          </a:p>
          <a:p>
            <a:r>
              <a:rPr lang="en-US" dirty="0"/>
              <a:t>Java</a:t>
            </a:r>
            <a:endParaRPr lang="ru-RU" dirty="0"/>
          </a:p>
          <a:p>
            <a:r>
              <a:rPr lang="ru-RU" dirty="0"/>
              <a:t>Spring </a:t>
            </a:r>
            <a:r>
              <a:rPr lang="en-US" dirty="0"/>
              <a:t>Boot</a:t>
            </a:r>
            <a:endParaRPr lang="ru-RU" dirty="0"/>
          </a:p>
          <a:p>
            <a:r>
              <a:rPr lang="ru-RU" dirty="0" err="1"/>
              <a:t>PostgreSQL</a:t>
            </a:r>
            <a:endParaRPr lang="en-US" dirty="0"/>
          </a:p>
          <a:p>
            <a:r>
              <a:rPr lang="ru-RU" dirty="0" err="1"/>
              <a:t>Liquibase</a:t>
            </a:r>
            <a:endParaRPr lang="en-US" dirty="0"/>
          </a:p>
          <a:p>
            <a:r>
              <a:rPr lang="ru-RU" dirty="0" err="1"/>
              <a:t>Gradle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029052" y="1404170"/>
            <a:ext cx="41840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Клиентская часть: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Java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An</a:t>
            </a:r>
            <a:r>
              <a:rPr lang="en-US" sz="2800" dirty="0"/>
              <a:t>droid SDK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Gradle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Retrofit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RxJava</a:t>
            </a:r>
            <a:endParaRPr lang="ru-RU" sz="2800" dirty="0"/>
          </a:p>
          <a:p>
            <a:endParaRPr lang="ru-RU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9EF7633-56B0-43C7-34E6-6AD1A6E84B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9" t="5628" r="8013" b="8624"/>
          <a:stretch/>
        </p:blipFill>
        <p:spPr bwMode="auto">
          <a:xfrm>
            <a:off x="4691518" y="4679874"/>
            <a:ext cx="1731145" cy="177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A5B4E90-83EF-30AC-C875-0DE696C24F93}"/>
                  </a:ext>
                </a:extLst>
              </p14:cNvPr>
              <p14:cNvContentPartPr/>
              <p14:nvPr/>
            </p14:nvContentPartPr>
            <p14:xfrm>
              <a:off x="6404123" y="6014741"/>
              <a:ext cx="291600" cy="5634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A5B4E90-83EF-30AC-C875-0DE696C24F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483" y="5907101"/>
                <a:ext cx="3992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E21B1A75-178B-6D78-89B3-F7B098EFCD8D}"/>
                  </a:ext>
                </a:extLst>
              </p14:cNvPr>
              <p14:cNvContentPartPr/>
              <p14:nvPr/>
            </p14:nvContentPartPr>
            <p14:xfrm>
              <a:off x="6808953" y="5998600"/>
              <a:ext cx="1616400" cy="3150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E21B1A75-178B-6D78-89B3-F7B098EFCD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4953" y="5890960"/>
                <a:ext cx="172404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64AC0B7D-D469-D6EB-BCF3-EEE7352D0918}"/>
                  </a:ext>
                </a:extLst>
              </p14:cNvPr>
              <p14:cNvContentPartPr/>
              <p14:nvPr/>
            </p14:nvContentPartPr>
            <p14:xfrm>
              <a:off x="6441203" y="6058661"/>
              <a:ext cx="184320" cy="4017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64AC0B7D-D469-D6EB-BCF3-EEE7352D09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8203" y="5681021"/>
                <a:ext cx="309960" cy="11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FB69B02-E6AE-FD17-6CA9-776765F98D13}"/>
                  </a:ext>
                </a:extLst>
              </p14:cNvPr>
              <p14:cNvContentPartPr/>
              <p14:nvPr/>
            </p14:nvContentPartPr>
            <p14:xfrm>
              <a:off x="6323843" y="5999261"/>
              <a:ext cx="372600" cy="4053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FB69B02-E6AE-FD17-6CA9-776765F98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1203" y="5621261"/>
                <a:ext cx="498240" cy="11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53BC14F6-9341-D955-3FF5-6D2D452DE016}"/>
                  </a:ext>
                </a:extLst>
              </p14:cNvPr>
              <p14:cNvContentPartPr/>
              <p14:nvPr/>
            </p14:nvContentPartPr>
            <p14:xfrm>
              <a:off x="5665843" y="5077552"/>
              <a:ext cx="1162080" cy="15915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53BC14F6-9341-D955-3FF5-6D2D452DE0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48203" y="5059552"/>
                <a:ext cx="1197720" cy="16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47DDD6E-879D-E93B-4316-1C3891BC2F5A}"/>
                  </a:ext>
                </a:extLst>
              </p14:cNvPr>
              <p14:cNvContentPartPr/>
              <p14:nvPr/>
            </p14:nvContentPartPr>
            <p14:xfrm>
              <a:off x="6577242" y="4766585"/>
              <a:ext cx="231840" cy="4150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47DDD6E-879D-E93B-4316-1C3891BC2F5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9242" y="4748945"/>
                <a:ext cx="267480" cy="4507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FFFB405-5938-09B5-06D6-67249F5C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72" y="2326507"/>
            <a:ext cx="4295864" cy="286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F28206A-9266-022C-4343-0FE63EB0B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45" t="37318" r="21723" b="21702"/>
          <a:stretch/>
        </p:blipFill>
        <p:spPr bwMode="auto">
          <a:xfrm>
            <a:off x="6526015" y="4089218"/>
            <a:ext cx="1162080" cy="14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A957E5-8933-D283-DD02-7E9156EE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181" y="4694765"/>
            <a:ext cx="1922486" cy="19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E5EFA29-97E7-2DD8-BC29-D4A638105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668" y="4138625"/>
            <a:ext cx="2503151" cy="26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4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873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Аналитика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047BDD-10EE-B73F-BBBD-77C970D4D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22" r="31070"/>
          <a:stretch/>
        </p:blipFill>
        <p:spPr>
          <a:xfrm>
            <a:off x="8248274" y="872184"/>
            <a:ext cx="3721368" cy="32408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201595F-DD4F-9575-42DD-D6AFCE636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45"/>
          <a:stretch/>
        </p:blipFill>
        <p:spPr>
          <a:xfrm>
            <a:off x="3506485" y="875921"/>
            <a:ext cx="5093912" cy="31225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0C8AF-6CA9-D4E1-5C55-769B8B736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51" r="32508"/>
          <a:stretch/>
        </p:blipFill>
        <p:spPr>
          <a:xfrm>
            <a:off x="137241" y="872183"/>
            <a:ext cx="3266582" cy="3209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75A75-6AD9-D88A-0FAA-C87DAD85F0BC}"/>
              </a:ext>
            </a:extLst>
          </p:cNvPr>
          <p:cNvSpPr txBox="1"/>
          <p:nvPr/>
        </p:nvSpPr>
        <p:spPr>
          <a:xfrm>
            <a:off x="8280716" y="4127581"/>
            <a:ext cx="3481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Просмотр статистики гостем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9315-5B7B-3906-279B-8DD99081304E}"/>
              </a:ext>
            </a:extLst>
          </p:cNvPr>
          <p:cNvSpPr txBox="1"/>
          <p:nvPr/>
        </p:nvSpPr>
        <p:spPr>
          <a:xfrm>
            <a:off x="3491144" y="4081414"/>
            <a:ext cx="482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Регистрация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0CE4F-64EE-6374-A39C-7060F3B84169}"/>
              </a:ext>
            </a:extLst>
          </p:cNvPr>
          <p:cNvSpPr txBox="1"/>
          <p:nvPr/>
        </p:nvSpPr>
        <p:spPr>
          <a:xfrm>
            <a:off x="65729" y="4052230"/>
            <a:ext cx="3465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Просмотр статистики авторизованным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2341342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408</Words>
  <Application>Microsoft Office PowerPoint</Application>
  <PresentationFormat>Широкоэкранный</PresentationFormat>
  <Paragraphs>105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Yu Gothic UI Semibold</vt:lpstr>
      <vt:lpstr>Arial</vt:lpstr>
      <vt:lpstr>Calibri</vt:lpstr>
      <vt:lpstr>Calibri Light</vt:lpstr>
      <vt:lpstr>PTRoot</vt:lpstr>
      <vt:lpstr>Symbol</vt:lpstr>
      <vt:lpstr>Тема Office</vt:lpstr>
      <vt:lpstr>Разработка приложения для ведения домашнего бюджета и рекомендациям по сокращению расходов «Household budget keeper»</vt:lpstr>
      <vt:lpstr>Введение</vt:lpstr>
      <vt:lpstr>Анализ предметной области</vt:lpstr>
      <vt:lpstr>Постановка задачи</vt:lpstr>
      <vt:lpstr>Анализ конкурентов</vt:lpstr>
      <vt:lpstr>Анализ конкурентов</vt:lpstr>
      <vt:lpstr>Сценарии использования</vt:lpstr>
      <vt:lpstr>Средства реализации</vt:lpstr>
      <vt:lpstr>Аналитика</vt:lpstr>
      <vt:lpstr>Аналитика</vt:lpstr>
      <vt:lpstr>Реализация</vt:lpstr>
      <vt:lpstr>Реализация</vt:lpstr>
      <vt:lpstr>Реализация</vt:lpstr>
      <vt:lpstr>Реализация</vt:lpstr>
      <vt:lpstr>Заключение</vt:lpstr>
      <vt:lpstr>Разработка приложения для ведения домашнего бюджета и рекомендациям по сокращению расходов «Household budget keeper»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приложение для ведения домашнего бюджета и рекомендациям по сокращению расходов «Household budget keeper»</dc:title>
  <dc:creator>Алиша</dc:creator>
  <cp:lastModifiedBy>артём мясоедов</cp:lastModifiedBy>
  <cp:revision>8</cp:revision>
  <dcterms:created xsi:type="dcterms:W3CDTF">2022-05-30T20:02:20Z</dcterms:created>
  <dcterms:modified xsi:type="dcterms:W3CDTF">2022-06-07T23:07:19Z</dcterms:modified>
</cp:coreProperties>
</file>