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503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2C4E1-1DC5-4877-9804-4853F1EEB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FAE7DB-4AAD-448E-9448-F982F1249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0B18CC-491A-4298-8832-4672FEF2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6D24-0180-4FED-917A-A64B3983AA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050E93-342E-4BBA-8A2B-109629F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3D0F3-310F-430F-91DC-FE903392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3ADF-6A30-478C-9EC4-09DF2C977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20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B098F-00B9-44AB-ACAA-5298EE9F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DDA1CF-BE2D-4E25-9D37-EC9CC9F8F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637EFA-1879-4197-B69F-61F5F16B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6D24-0180-4FED-917A-A64B3983AA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E71C80-6A23-4E5E-AD7C-B5725BBC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C5CA7E-F50B-46C7-8769-92D31A22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3ADF-6A30-478C-9EC4-09DF2C977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72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B7A37B-E11E-4572-A2A6-CEB14C5D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A6C69C-0DE3-41FE-A3A3-8ADC3A20F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9A9C6D-F993-4FDF-A1E4-4FDCA3E7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6D24-0180-4FED-917A-A64B3983AA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69D666-F06A-40F5-9EF6-8F256517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C3CC39-5234-431B-A5B2-79AB5CD3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3ADF-6A30-478C-9EC4-09DF2C977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31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D312D-AA7D-4DDB-A70B-E5ACEE2C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C39583-85AB-4109-83D6-3CCCB8B4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9D78DB-5609-4063-BC96-C05EB265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6D24-0180-4FED-917A-A64B3983AA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7B7156-3C97-4F05-A79D-5D064278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DD66A3-1D0C-4429-B221-9D72E4ED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3ADF-6A30-478C-9EC4-09DF2C977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78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8B728-24C2-46CD-AE24-9CC10E2A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AF667B-2E92-4716-800C-3595376A2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36425D-5115-49F4-9F11-03CE5B8D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6D24-0180-4FED-917A-A64B3983AA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CB573B-8C46-4A1D-BBA5-483C186C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DCE5AC-4116-45A9-BF88-400C4C4D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3ADF-6A30-478C-9EC4-09DF2C977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2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E282E-5593-4535-B832-981E064D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58552-C0D4-407A-AA12-98854FF59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0F4FA5-F5F1-46D3-9B7E-B27148C1E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C8516A-670D-4D28-B425-AAFCEFAB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6D24-0180-4FED-917A-A64B3983AA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00C964-1941-44D4-9295-B636D558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30D586-3674-48AD-9A12-57B6E1A5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3ADF-6A30-478C-9EC4-09DF2C977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6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5F3D2-0ACE-451E-A8AC-614E75B6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0BC2E0-A789-44B0-B66E-2F376EC13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EBDE53-391E-4116-BA63-7A51B26D5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69C583-CA9F-45D5-93EA-023889FCD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D5E091-8E38-4B72-8D5B-4137D3441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943726-85A2-4E73-8835-14092C80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6D24-0180-4FED-917A-A64B3983AA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EA7BB4-7E48-42EA-A57A-7A485BE8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ACA759-8602-4616-B391-4F018861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3ADF-6A30-478C-9EC4-09DF2C977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12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917A1-29F0-44F3-9E3E-AD01A6C2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C7C6ED-7594-4BF4-ABFE-E0C054F6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6D24-0180-4FED-917A-A64B3983AA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CE715B-398B-4B59-93DB-0FA0A8C8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E9EB5B-D65B-419D-A7D8-51623033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3ADF-6A30-478C-9EC4-09DF2C977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7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A0041E-553B-4570-AC16-916D0A70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6D24-0180-4FED-917A-A64B3983AA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0FDEA2-8DF0-449A-9086-3B106D16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7A2A6C-DE84-494B-99E8-B0A0F5D3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3ADF-6A30-478C-9EC4-09DF2C977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24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57BD9-1C03-4209-9238-D9A52E6E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08C75-4EB5-4D5F-B0BB-0F082978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69DF3B-B5AA-4A9F-B8F3-2C039C1F7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DD5342-68D5-425A-A61B-825135DB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6D24-0180-4FED-917A-A64B3983AA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43B55B-457F-4A39-95EB-1D7A029A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04495E-5629-4B7D-92FA-2C786D0F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3ADF-6A30-478C-9EC4-09DF2C977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38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A4686-118F-4375-849E-AF6776AB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311730-1CB5-41CD-B6FE-D7DB00618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437A20-4B33-4797-9FC1-363C3A44E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A5F863-F5FA-4BE4-8C94-F4F5523F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6D24-0180-4FED-917A-A64B3983AA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85AFE6-2D70-4567-AF35-6522224C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D36442-192F-4D1A-8D2F-BD308447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3ADF-6A30-478C-9EC4-09DF2C977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76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6D4BC-F3C0-4115-BC80-75AE704E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E3FF67-8B2C-4770-B583-7C5D2AEB2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CE198-685B-416A-962F-9D1F625A4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06D24-0180-4FED-917A-A64B3983AA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BE1A64-75E3-40A7-BF13-64F789A9A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F62ED4-12D1-4318-83D1-E555930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F3ADF-6A30-478C-9EC4-09DF2C977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35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2056C9-CC2B-4DF1-B929-308D62AC9975}"/>
              </a:ext>
            </a:extLst>
          </p:cNvPr>
          <p:cNvSpPr txBox="1"/>
          <p:nvPr/>
        </p:nvSpPr>
        <p:spPr>
          <a:xfrm>
            <a:off x="3048741" y="553172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Скриншот с сайта https://colorscheme.ru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F0BC1E-E767-46ED-A261-2C5B172F6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5" y="1685925"/>
            <a:ext cx="2869366" cy="28303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FFFC54-3921-4C08-9FFA-CCC264EF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623" y="1228725"/>
            <a:ext cx="8534677" cy="358342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382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7A7D7-F633-4A5A-987D-2D01677FFD15}"/>
              </a:ext>
            </a:extLst>
          </p:cNvPr>
          <p:cNvSpPr txBox="1"/>
          <p:nvPr/>
        </p:nvSpPr>
        <p:spPr>
          <a:xfrm>
            <a:off x="2065345" y="3167390"/>
            <a:ext cx="8061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https://github.com/artyomVB/image-transform</a:t>
            </a:r>
            <a:endParaRPr lang="ru-RU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2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3F2CE3-7B3F-4FBC-B23A-1BA675EFB647}"/>
              </a:ext>
            </a:extLst>
          </p:cNvPr>
          <p:cNvSpPr txBox="1"/>
          <p:nvPr/>
        </p:nvSpPr>
        <p:spPr>
          <a:xfrm>
            <a:off x="2754297" y="606077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Пример таблицы соответствия цвета (в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RGB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тому как его видит человек с дефектом зрения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E0B8DA-96C8-49E4-9E64-73DBC7E7E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8000"/>
          <a:stretch/>
        </p:blipFill>
        <p:spPr>
          <a:xfrm>
            <a:off x="3452832" y="250881"/>
            <a:ext cx="4725968" cy="54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7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8799B3-DCA3-4CF5-A0E3-5D32093CB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884" y="1732280"/>
            <a:ext cx="5095937" cy="32664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32CB99-DC42-40BA-A350-9ADE5E593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1" y="1732280"/>
            <a:ext cx="5095936" cy="3266440"/>
          </a:xfrm>
          <a:prstGeom prst="rect">
            <a:avLst/>
          </a:prstGeom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BC17A667-A04E-495A-BFFA-3F99308BA7CA}"/>
              </a:ext>
            </a:extLst>
          </p:cNvPr>
          <p:cNvSpPr/>
          <p:nvPr/>
        </p:nvSpPr>
        <p:spPr>
          <a:xfrm>
            <a:off x="5613097" y="3037840"/>
            <a:ext cx="1203657" cy="782320"/>
          </a:xfrm>
          <a:prstGeom prst="rightArrow">
            <a:avLst>
              <a:gd name="adj1" fmla="val 34416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E7AA2-0D91-49AA-9417-09611595A46F}"/>
              </a:ext>
            </a:extLst>
          </p:cNvPr>
          <p:cNvSpPr txBox="1"/>
          <p:nvPr/>
        </p:nvSpPr>
        <p:spPr>
          <a:xfrm>
            <a:off x="3048740" y="564421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Пример работы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44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060056-C576-4A5E-8A28-A3984B15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9"/>
          <a:stretch/>
        </p:blipFill>
        <p:spPr>
          <a:xfrm>
            <a:off x="629667" y="417250"/>
            <a:ext cx="4407763" cy="52882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6DA70E-A9D8-4180-A5D6-8BE586A0C5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9"/>
          <a:stretch/>
        </p:blipFill>
        <p:spPr>
          <a:xfrm>
            <a:off x="7154570" y="417250"/>
            <a:ext cx="4407763" cy="5288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7CAAA5-CECD-4ADB-997A-D2C057E9D975}"/>
              </a:ext>
            </a:extLst>
          </p:cNvPr>
          <p:cNvSpPr txBox="1"/>
          <p:nvPr/>
        </p:nvSpPr>
        <p:spPr>
          <a:xfrm>
            <a:off x="3048740" y="607141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Мобильная игра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“Circle”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и то как её видит человек с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протанопией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017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6AE3A7-0D29-4CF8-B4DA-25F212E6CC64}"/>
              </a:ext>
            </a:extLst>
          </p:cNvPr>
          <p:cNvSpPr txBox="1"/>
          <p:nvPr/>
        </p:nvSpPr>
        <p:spPr>
          <a:xfrm>
            <a:off x="3048740" y="607141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Мобильная игра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“White Tile”, 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 то как её видит человек с дейтеронапией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9A062C-3B12-42CA-990E-2B58C3F40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64" y="257175"/>
            <a:ext cx="3364751" cy="53435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256EAD-1D37-4D31-8A55-37EA3F4D8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73" y="417250"/>
            <a:ext cx="316682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3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D3F5AA5-0B61-4F3E-B4B9-78ADFAC6D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1612332"/>
            <a:ext cx="5783277" cy="363333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B32E04-D072-4EEA-A343-2FE701496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224" y="1023282"/>
            <a:ext cx="6521351" cy="4811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8AD1A7-FB16-415F-80CF-90DD76A032B7}"/>
              </a:ext>
            </a:extLst>
          </p:cNvPr>
          <p:cNvSpPr txBox="1"/>
          <p:nvPr/>
        </p:nvSpPr>
        <p:spPr>
          <a:xfrm>
            <a:off x="3982916" y="5987562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Pie chart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глазами человека с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тританопией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0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1CB9A9-1578-43C4-BC42-C1F7F7B20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32" y="1619093"/>
            <a:ext cx="5710418" cy="32958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9E3CA5-862A-4ECB-A4F7-495C112CC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1619093"/>
            <a:ext cx="5829346" cy="4362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E1CC4-4D39-4A45-90F8-F13B0D3316A7}"/>
              </a:ext>
            </a:extLst>
          </p:cNvPr>
          <p:cNvSpPr txBox="1"/>
          <p:nvPr/>
        </p:nvSpPr>
        <p:spPr>
          <a:xfrm>
            <a:off x="3143250" y="5695950"/>
            <a:ext cx="6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Динамика курсов валют глазами человека с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протаноией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159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618EEA-BD9C-4C2E-8C7B-C02F459D1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0"/>
            <a:ext cx="5372100" cy="26803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0D789F-1291-4FF0-B448-5ED218336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49" y="3102773"/>
            <a:ext cx="5372101" cy="2829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94609-EE9B-4572-A578-D244F0B37FFC}"/>
              </a:ext>
            </a:extLst>
          </p:cNvPr>
          <p:cNvSpPr txBox="1"/>
          <p:nvPr/>
        </p:nvSpPr>
        <p:spPr>
          <a:xfrm>
            <a:off x="3990975" y="6094332"/>
            <a:ext cx="498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Сайт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Milka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глазами человека с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тританопией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5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37460F-3D75-43CB-9199-F70110A7B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" y="1150632"/>
            <a:ext cx="5867908" cy="34674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B9FB84-1EC7-424E-85DF-0820E07A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77" y="278763"/>
            <a:ext cx="3007592" cy="11812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0336C4D-C5C7-442A-BEA4-65FF6961096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79974" y="1744451"/>
            <a:ext cx="5379590" cy="9254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CE37DF-68FF-48BD-AB1C-FAAED50109B0}"/>
              </a:ext>
            </a:extLst>
          </p:cNvPr>
          <p:cNvSpPr txBox="1"/>
          <p:nvPr/>
        </p:nvSpPr>
        <p:spPr>
          <a:xfrm>
            <a:off x="625491" y="5278975"/>
            <a:ext cx="470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График из ВКР студентки ВШЭ Бобровой Анны Владимировны (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https://www.hse.ru/edu/vkr/465675120</a:t>
            </a: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A4B9AA2E-C6A6-429D-BA5A-A89507009972}"/>
              </a:ext>
            </a:extLst>
          </p:cNvPr>
          <p:cNvCxnSpPr>
            <a:cxnSpLocks/>
          </p:cNvCxnSpPr>
          <p:nvPr/>
        </p:nvCxnSpPr>
        <p:spPr>
          <a:xfrm>
            <a:off x="5764102" y="193040"/>
            <a:ext cx="68787" cy="6483985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F7EB8EC-156C-4BAC-A4DB-50403EC3F21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212555" y="350929"/>
            <a:ext cx="2793276" cy="1036870"/>
          </a:xfrm>
          <a:prstGeom prst="rect">
            <a:avLst/>
          </a:prstGeom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D8F2AA65-4DDF-46C1-A929-F430C83EEF19}"/>
              </a:ext>
            </a:extLst>
          </p:cNvPr>
          <p:cNvCxnSpPr>
            <a:cxnSpLocks/>
          </p:cNvCxnSpPr>
          <p:nvPr/>
        </p:nvCxnSpPr>
        <p:spPr>
          <a:xfrm>
            <a:off x="6089073" y="3738683"/>
            <a:ext cx="5767647" cy="0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434F58-E9D3-49FE-9D0A-D603B2E1F3A4}"/>
              </a:ext>
            </a:extLst>
          </p:cNvPr>
          <p:cNvSpPr txBox="1"/>
          <p:nvPr/>
        </p:nvSpPr>
        <p:spPr>
          <a:xfrm>
            <a:off x="6521736" y="3026572"/>
            <a:ext cx="470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Таблицы из ВКР студентки ВШЭ Катковой Полины Евгеньевны (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https://www.hse.ru/edu/vkr/465339945</a:t>
            </a: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8224D51-C397-4E96-B566-6E3D82BAE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995" y="3891075"/>
            <a:ext cx="4097906" cy="277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55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130</Words>
  <Application>Microsoft Office PowerPoint</Application>
  <PresentationFormat>Широкоэкранный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Балабанов Артём -</dc:creator>
  <cp:lastModifiedBy>Балабанов Артём -</cp:lastModifiedBy>
  <cp:revision>5</cp:revision>
  <dcterms:created xsi:type="dcterms:W3CDTF">2021-09-10T16:38:01Z</dcterms:created>
  <dcterms:modified xsi:type="dcterms:W3CDTF">2021-09-13T07:22:45Z</dcterms:modified>
</cp:coreProperties>
</file>