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ртем Бабенко" userId="764a5dae85facc3a" providerId="LiveId" clId="{79819B8B-DC96-496B-8A3E-79A6E41F3410}"/>
    <pc:docChg chg="modSld">
      <pc:chgData name="Артем Бабенко" userId="764a5dae85facc3a" providerId="LiveId" clId="{79819B8B-DC96-496B-8A3E-79A6E41F3410}" dt="2022-04-21T23:29:13.905" v="4" actId="20577"/>
      <pc:docMkLst>
        <pc:docMk/>
      </pc:docMkLst>
      <pc:sldChg chg="modSp mod">
        <pc:chgData name="Артем Бабенко" userId="764a5dae85facc3a" providerId="LiveId" clId="{79819B8B-DC96-496B-8A3E-79A6E41F3410}" dt="2022-04-21T23:29:13.905" v="4" actId="20577"/>
        <pc:sldMkLst>
          <pc:docMk/>
          <pc:sldMk cId="4245338725" sldId="257"/>
        </pc:sldMkLst>
        <pc:spChg chg="mod">
          <ac:chgData name="Артем Бабенко" userId="764a5dae85facc3a" providerId="LiveId" clId="{79819B8B-DC96-496B-8A3E-79A6E41F3410}" dt="2022-04-21T23:29:13.905" v="4" actId="20577"/>
          <ac:spMkLst>
            <pc:docMk/>
            <pc:sldMk cId="4245338725" sldId="257"/>
            <ac:spMk id="3" creationId="{36B7D44E-8B42-47FE-A9F9-1024A8AF22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73ADEA3-BDE8-4D1D-AF73-CFA8B5AAC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328C66-E093-4302-BED5-3FD17E7E4D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D723-0EE9-4F5A-9809-011A94163006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7835DA-5BBD-4109-9A97-F1999DC1DE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81EC23-D1C6-4321-9739-FFB6082E3F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31134-5B43-480E-9686-F52F0CC4C4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04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CB85A-9F4C-467C-BBC1-4148B3820FEE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9E11B-5CCD-42F0-AB9E-0E05259F23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708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9E11B-5CCD-42F0-AB9E-0E05259F23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0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 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 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 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 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 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 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 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 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 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 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 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 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 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 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 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 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 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 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 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 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 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 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F93CC216-A18A-438E-8EF6-39B4E0F83FD3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3EE243-A3CC-484C-99B4-56A66441661B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7BA4EB-60FA-41F8-85FB-056D2A6FFB9A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 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E1041-C137-4F5D-9250-D0191CFF8B80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03AD2-C287-45A3-8E92-BAB32C31951E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 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Текст 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804A-14BC-4473-AB42-FC19B8BD3EA6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 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 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Рисунок 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Текст 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2F7F72-644B-4DD8-B0D7-0D6BFCDEA7D4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68D65D-DFBA-4D95-AC3A-FE389EC12A6A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3F20EF-3479-4786-8FAD-EC9DB99F18C6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AF8F4-EEAC-48FC-BD7A-6D09179D6FDF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59DE8-968F-4A00-8FD7-283C487F6584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6B677C-A60A-4360-BE42-8997690B3F2F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794EFB-DEF6-4B80-A8B7-4E4D4E37AAB4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9F6FD7-52B3-41D3-8591-A9953FD26929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1F4ED1-97C9-4FA0-9AAA-87D40621B20E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4BAF63-103A-4E0E-A5E9-9774B4D78592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EDF88-D9FC-468B-8F4F-FCB6D7F43658}" type="datetime1">
              <a:rPr lang="ru-RU" noProof="0" smtClean="0"/>
              <a:t>22.04.2022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 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Группа 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Прямоугольник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 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 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 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 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 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 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 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 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 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 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Полилиния 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 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 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 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 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 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638E856-17B3-4016-83AA-035F0EADC1E6}" type="datetime1">
              <a:rPr lang="ru-RU" noProof="0" smtClean="0"/>
              <a:t>22.04.2022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324131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4000" dirty="0">
                <a:latin typeface="Rockwell" panose="02060603020205020403" pitchFamily="18" charset="0"/>
              </a:rPr>
              <a:t>Лабораторная работа №1.</a:t>
            </a:r>
            <a:br>
              <a:rPr lang="ru-RU" sz="4000" dirty="0">
                <a:latin typeface="Rockwell" panose="02060603020205020403" pitchFamily="18" charset="0"/>
              </a:rPr>
            </a:br>
            <a:r>
              <a:rPr lang="ru-RU" sz="4000" dirty="0">
                <a:latin typeface="Rockwell" panose="02060603020205020403" pitchFamily="18" charset="0"/>
              </a:rPr>
              <a:t>Установка и конфигурация</a:t>
            </a:r>
            <a:br>
              <a:rPr lang="ru-RU" sz="4000" dirty="0">
                <a:latin typeface="Rockwell" panose="02060603020205020403" pitchFamily="18" charset="0"/>
              </a:rPr>
            </a:br>
            <a:r>
              <a:rPr lang="ru-RU" sz="4000" dirty="0">
                <a:latin typeface="Rockwell" panose="02060603020205020403" pitchFamily="18" charset="0"/>
              </a:rPr>
              <a:t>операционной системы на виртуальную машину</a:t>
            </a:r>
            <a:br>
              <a:rPr lang="ru-RU" sz="5400" dirty="0">
                <a:latin typeface="Rockwell" panose="02060603020205020403" pitchFamily="18" charset="0"/>
              </a:rPr>
            </a:br>
            <a:endParaRPr lang="ru-RU" sz="5400" dirty="0">
              <a:latin typeface="Rockwell" panose="020606030202050204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6328" y="4571999"/>
            <a:ext cx="5217459" cy="708213"/>
          </a:xfrm>
        </p:spPr>
        <p:txBody>
          <a:bodyPr rtlCol="0">
            <a:normAutofit fontScale="85000" lnSpcReduction="20000"/>
          </a:bodyPr>
          <a:lstStyle/>
          <a:p>
            <a:pPr algn="ctr" rtl="0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Выполнил: Бабенко Артём Сергеевич, 1032216432, НфИбд-01-21</a:t>
            </a:r>
          </a:p>
          <a:p>
            <a:pPr algn="ctr" rtl="0"/>
            <a:endParaRPr lang="ru-RU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2DDEE-EF40-4753-ACC0-EDB48801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7D44E-8B42-47FE-A9F9-1024A8AF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latinLnBrk="1">
              <a:lnSpc>
                <a:spcPct val="150000"/>
              </a:lnSpc>
              <a:buNone/>
            </a:pPr>
            <a:r>
              <a:rPr lang="ru-RU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П</a:t>
            </a:r>
            <a:r>
              <a:rPr lang="ru-RU" sz="2400" kern="100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  <a:endParaRPr lang="ru-RU" sz="14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33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83283-BAD8-4D29-853F-5E210DA8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871" y="618518"/>
            <a:ext cx="9998540" cy="1478570"/>
          </a:xfrm>
        </p:spPr>
        <p:txBody>
          <a:bodyPr/>
          <a:lstStyle/>
          <a:p>
            <a:pPr algn="ctr"/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ACA13-3E23-4708-A991-D9182C09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Скачивание и установка </a:t>
            </a:r>
            <a:r>
              <a:rPr lang="en-US" dirty="0"/>
              <a:t>VirtualBox </a:t>
            </a:r>
            <a:r>
              <a:rPr lang="ru-RU" dirty="0"/>
              <a:t>и</a:t>
            </a:r>
            <a:r>
              <a:rPr lang="en-US" dirty="0"/>
              <a:t> Fedora35</a:t>
            </a:r>
            <a:endParaRPr lang="ru-RU" dirty="0"/>
          </a:p>
          <a:p>
            <a:r>
              <a:rPr lang="ru-RU" dirty="0"/>
              <a:t>2) Создание виртуальной машины</a:t>
            </a:r>
          </a:p>
          <a:p>
            <a:r>
              <a:rPr lang="ru-RU" dirty="0"/>
              <a:t>3)</a:t>
            </a:r>
            <a:r>
              <a:rPr lang="en-US" dirty="0"/>
              <a:t> </a:t>
            </a:r>
            <a:r>
              <a:rPr lang="ru-RU" dirty="0"/>
              <a:t>Настройка ОС </a:t>
            </a:r>
            <a:r>
              <a:rPr lang="en-US" dirty="0"/>
              <a:t>Linux</a:t>
            </a:r>
            <a:endParaRPr lang="ru-RU" dirty="0"/>
          </a:p>
          <a:p>
            <a:r>
              <a:rPr lang="ru-RU" dirty="0"/>
              <a:t>4) Выполнение домашнего задания в приложении </a:t>
            </a:r>
            <a:r>
              <a:rPr lang="en-US" dirty="0"/>
              <a:t>Terminal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542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6E94C-E416-4A36-B0DA-5AA08C82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2B1D4-09FF-4B1F-98C6-36C9C756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73435" cy="3541714"/>
          </a:xfrm>
        </p:spPr>
        <p:txBody>
          <a:bodyPr/>
          <a:lstStyle/>
          <a:p>
            <a:pPr marL="0" indent="0" algn="just" latinLnBrk="1"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Я приобрёл практические навыки установки операционной системы на виртуальную машину </a:t>
            </a:r>
            <a:r>
              <a:rPr lang="en-US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ru-RU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Приобрёл навыки настройки необходимых для работы сервисов. </a:t>
            </a:r>
            <a:endParaRPr lang="ru-RU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39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E45E0-7060-4FE1-9621-A2E0FF98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056141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89163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епь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8_TF77815013" id="{1962104C-795F-4371-8349-496C14F8AF43}" vid="{D67E7ACE-B642-453D-889A-899E3699D5A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Цикл «проблема-решение» </Template>
  <TotalTime>28</TotalTime>
  <Words>101</Words>
  <Application>Microsoft Office PowerPoint</Application>
  <PresentationFormat>Широкоэкранный</PresentationFormat>
  <Paragraphs>13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Liberation Serif</vt:lpstr>
      <vt:lpstr>Rockwell</vt:lpstr>
      <vt:lpstr>Tahoma</vt:lpstr>
      <vt:lpstr>Times New Roman</vt:lpstr>
      <vt:lpstr>Tw Cen MT</vt:lpstr>
      <vt:lpstr>Цепь</vt:lpstr>
      <vt:lpstr>Лабораторная работа №1. Установка и конфигурация операционной системы на виртуальную машину </vt:lpstr>
      <vt:lpstr>Цель работы</vt:lpstr>
      <vt:lpstr>Ход работы</vt:lpstr>
      <vt:lpstr>Вывод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№1. Установка и конфигурация операционной системы на виртуальную машину</dc:title>
  <dc:creator>Артем Бабенко</dc:creator>
  <cp:lastModifiedBy>Артем Бабенко</cp:lastModifiedBy>
  <cp:revision>2</cp:revision>
  <dcterms:created xsi:type="dcterms:W3CDTF">2022-04-21T22:59:05Z</dcterms:created>
  <dcterms:modified xsi:type="dcterms:W3CDTF">2022-04-21T23:29:16Z</dcterms:modified>
</cp:coreProperties>
</file>