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73ADEA3-BDE8-4D1D-AF73-CFA8B5AACD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328C66-E093-4302-BED5-3FD17E7E4D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DD723-0EE9-4F5A-9809-011A9416300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07835DA-5BBD-4109-9A97-F1999DC1DE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E81EC23-D1C6-4321-9739-FFB6082E3F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31134-5B43-480E-9686-F52F0CC4C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204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CB85A-9F4C-467C-BBC1-4148B3820FEE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9E11B-5CCD-42F0-AB9E-0E05259F23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708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030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Рисунок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Группа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Прямоугольник 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Полилиния 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Полилиния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Прямоугольник 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Полилиния 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Полилиния 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Полилиния 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Полилиния 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Полилиния 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Полилиния 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Полилиния 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Полилиния 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Полилиния 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Полилиния 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Полилиния 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Полилиния 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Полилиния 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Полилиния 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Полилиния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Полилиния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Полилиния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Полилиния 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Полилиния 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Полилиния 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Полилиния 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Полилиния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Полилиния 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Полилиния 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Прямоугольник 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Полилиния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Полилиния 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Полилиния 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Полилиния 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Полилиния 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Полилиния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Полилиния 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Полилиния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Полилиния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Полилиния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Полилиния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Прямоугольник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Полилиния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Полилиния 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Полилиния 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Полилиния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Полилиния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Полилиния 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Полилиния 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Полилиния 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Полилиния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Полилиния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Полилиния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Полилиния 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Полилиния 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F93CC216-A18A-438E-8EF6-39B4E0F83FD3}" type="datetime1">
              <a:rPr lang="ru-RU" noProof="0" smtClean="0"/>
              <a:t>23.04.2022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3EE243-A3CC-484C-99B4-56A66441661B}" type="datetime1">
              <a:rPr lang="ru-RU" noProof="0" smtClean="0"/>
              <a:t>23.04.2022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7BA4EB-60FA-41F8-85FB-056D2A6FFB9A}" type="datetime1">
              <a:rPr lang="ru-RU" noProof="0" smtClean="0"/>
              <a:t>23.04.2022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2" name="Текст 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AE1041-C137-4F5D-9250-D0191CFF8B80}" type="datetime1">
              <a:rPr lang="ru-RU" noProof="0" smtClean="0"/>
              <a:t>23.04.2022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0" name="Надпись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61" name="Надпись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403AD2-C287-45A3-8E92-BAB32C31951E}" type="datetime1">
              <a:rPr lang="ru-RU" noProof="0" smtClean="0"/>
              <a:t>23.04.2022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 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Текст 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9" name="Текст 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1" name="Текст 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27804A-14BC-4473-AB42-FC19B8BD3EA6}" type="datetime1">
              <a:rPr lang="ru-RU" noProof="0" smtClean="0"/>
              <a:t>23.04.2022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 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9" name="Текст 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Рисунок 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 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6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2F7F72-644B-4DD8-B0D7-0D6BFCDEA7D4}" type="datetime1">
              <a:rPr lang="ru-RU" noProof="0" smtClean="0"/>
              <a:t>23.04.2022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68D65D-DFBA-4D95-AC3A-FE389EC12A6A}" type="datetime1">
              <a:rPr lang="ru-RU" noProof="0" smtClean="0"/>
              <a:t>23.04.2022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3F20EF-3479-4786-8FAD-EC9DB99F18C6}" type="datetime1">
              <a:rPr lang="ru-RU" noProof="0" smtClean="0"/>
              <a:t>23.04.2022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8AF8F4-EEAC-48FC-BD7A-6D09179D6FDF}" type="datetime1">
              <a:rPr lang="ru-RU" noProof="0" smtClean="0"/>
              <a:t>23.04.2022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559DE8-968F-4A00-8FD7-283C487F6584}" type="datetime1">
              <a:rPr lang="ru-RU" noProof="0" smtClean="0"/>
              <a:t>23.04.2022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6B677C-A60A-4360-BE42-8997690B3F2F}" type="datetime1">
              <a:rPr lang="ru-RU" noProof="0" smtClean="0"/>
              <a:t>23.04.2022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794EFB-DEF6-4B80-A8B7-4E4D4E37AAB4}" type="datetime1">
              <a:rPr lang="ru-RU" noProof="0" smtClean="0"/>
              <a:t>23.04.2022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9F6FD7-52B3-41D3-8591-A9953FD26929}" type="datetime1">
              <a:rPr lang="ru-RU" noProof="0" smtClean="0"/>
              <a:t>23.04.2022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1F4ED1-97C9-4FA0-9AAA-87D40621B20E}" type="datetime1">
              <a:rPr lang="ru-RU" noProof="0" smtClean="0"/>
              <a:t>23.04.2022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4BAF63-103A-4E0E-A5E9-9774B4D78592}" type="datetime1">
              <a:rPr lang="ru-RU" noProof="0" smtClean="0"/>
              <a:t>23.04.2022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EEDF88-D9FC-468B-8F4F-FCB6D7F43658}" type="datetime1">
              <a:rPr lang="ru-RU" noProof="0" smtClean="0"/>
              <a:t>23.04.2022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Группа 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Группа 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Прямоугольник 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Полилиния 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Полилиния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Полилиния 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Полилиния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Полилиния 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Полилиния 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Полилиния 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Полилиния 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Полилиния 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Полилиния 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Линия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Полилиния 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Полилиния 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Полилиния 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Полилиния 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Прямоугольник 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Полилиния 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Полилиния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Полилиния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Полилиния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Полилиния 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Полилиния 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Полилиния 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Полилиния 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Полилиния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Полилиния 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Группа 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Полилиния 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Полилиния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Полилиния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Полилиния 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Полилиния 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Полилиния 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Полилиния 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Полилиния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Полилиния 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Прямоугольник 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638E856-17B3-4016-83AA-035F0EADC1E6}" type="datetime1">
              <a:rPr lang="ru-RU" noProof="0" smtClean="0"/>
              <a:t>23.04.2022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1930" y="1122362"/>
            <a:ext cx="9224682" cy="2831073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5400" dirty="0">
                <a:latin typeface="Rockwell" panose="02060603020205020403" pitchFamily="18" charset="0"/>
              </a:rPr>
              <a:t>Лабораторная работа №2. Управление версиями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4847" y="4365811"/>
            <a:ext cx="4061011" cy="1900519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Выполнил: Бабенко Артём Сергеевич, НФИбд-01-21, 1032216432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E132B7-013D-4519-9195-0D5F96FA1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F6FDC9-EE25-4BCE-B777-90B2F709D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66681"/>
            <a:ext cx="9905999" cy="3424519"/>
          </a:xfrm>
        </p:spPr>
        <p:txBody>
          <a:bodyPr/>
          <a:lstStyle/>
          <a:p>
            <a:r>
              <a:rPr lang="ru-RU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32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зучить идеологию и применение средств контроля версий, освоить умения по работе с </a:t>
            </a:r>
            <a:r>
              <a:rPr lang="en-US" sz="32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32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78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46F323-0B5C-403D-BD1C-E06EBA72F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Ход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2D96F7-32E3-4473-A2DD-7C92E4D6E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Создаю базовую конфигурацию для работы с </a:t>
            </a:r>
            <a:r>
              <a:rPr lang="ru-RU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ru-RU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r>
              <a:rPr lang="ru-RU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Создаю ключ SSH</a:t>
            </a:r>
            <a:endParaRPr lang="ru-RU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r>
              <a:rPr lang="ru-RU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Создаю ключ PGP </a:t>
            </a:r>
            <a:endParaRPr lang="ru-RU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r>
              <a:rPr lang="ru-RU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Настраиваю подписи </a:t>
            </a:r>
            <a:r>
              <a:rPr lang="ru-RU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r>
              <a:rPr lang="ru-RU" kern="100" dirty="0">
                <a:effectLst/>
                <a:latin typeface="Times New Roman" panose="02020603050405020304" pitchFamily="18" charset="0"/>
                <a:ea typeface="Liberation Serif"/>
              </a:rPr>
              <a:t>Создаю локальный каталог для выполнения заданий по предмету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580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8B7A0A-3C64-45D0-BE73-C6C167883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945D68-9142-4BB5-930A-5F33717DD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lang="ru-RU" sz="32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изучил идеологию и применение средства контроля версий, освоил умения по работе с </a:t>
            </a:r>
            <a:r>
              <a:rPr lang="en-US" sz="32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получил навыки по созданию репозиториев.</a:t>
            </a:r>
            <a:endParaRPr lang="ru-RU" sz="32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68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77DFC-21A5-4623-BE3E-83E954024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18" y="618517"/>
            <a:ext cx="10518493" cy="5235435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37097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епь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8_TF77815013" id="{1962104C-795F-4371-8349-496C14F8AF43}" vid="{D67E7ACE-B642-453D-889A-899E3699D5A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Цикл «проблема-решение» </Template>
  <TotalTime>8</TotalTime>
  <Words>87</Words>
  <Application>Microsoft Office PowerPoint</Application>
  <PresentationFormat>Широкоэкранный</PresentationFormat>
  <Paragraphs>14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Arial</vt:lpstr>
      <vt:lpstr>Calibri</vt:lpstr>
      <vt:lpstr>Liberation Serif</vt:lpstr>
      <vt:lpstr>Rockwell</vt:lpstr>
      <vt:lpstr>Tahoma</vt:lpstr>
      <vt:lpstr>Times New Roman</vt:lpstr>
      <vt:lpstr>Tw Cen MT</vt:lpstr>
      <vt:lpstr>Цепь</vt:lpstr>
      <vt:lpstr>Лабораторная работа №2. Управление версиями</vt:lpstr>
      <vt:lpstr>Цель работы</vt:lpstr>
      <vt:lpstr>Ход работы</vt:lpstr>
      <vt:lpstr>Вывод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№2. Управление версиями</dc:title>
  <dc:creator>Артем Бабенко</dc:creator>
  <cp:lastModifiedBy>Артем Бабенко</cp:lastModifiedBy>
  <cp:revision>1</cp:revision>
  <dcterms:created xsi:type="dcterms:W3CDTF">2022-04-23T16:18:48Z</dcterms:created>
  <dcterms:modified xsi:type="dcterms:W3CDTF">2022-04-23T16:27:09Z</dcterms:modified>
</cp:coreProperties>
</file>