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4665"/>
  </p:normalViewPr>
  <p:slideViewPr>
    <p:cSldViewPr snapToGrid="0">
      <p:cViewPr>
        <p:scale>
          <a:sx n="162" d="100"/>
          <a:sy n="162" d="100"/>
        </p:scale>
        <p:origin x="-1696"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04A328-7700-47E4-BD97-EE17EFE37C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6EDD1A6-F2BA-46CE-A9A6-A4ABA38A5D22}">
      <dgm:prSet/>
      <dgm:spPr/>
      <dgm:t>
        <a:bodyPr/>
        <a:lstStyle/>
        <a:p>
          <a:r>
            <a:rPr lang="en-US"/>
            <a:t>numpy.random.seed(seed)</a:t>
          </a:r>
        </a:p>
      </dgm:t>
    </dgm:pt>
    <dgm:pt modelId="{AA1A1834-4567-48B3-991E-524D2833A4E8}" type="parTrans" cxnId="{BB6395FC-D589-4DB2-8D60-57E2F6E39C8C}">
      <dgm:prSet/>
      <dgm:spPr/>
      <dgm:t>
        <a:bodyPr/>
        <a:lstStyle/>
        <a:p>
          <a:endParaRPr lang="en-US"/>
        </a:p>
      </dgm:t>
    </dgm:pt>
    <dgm:pt modelId="{1B9BFEF3-1589-4FD8-98CA-CA04C1F85652}" type="sibTrans" cxnId="{BB6395FC-D589-4DB2-8D60-57E2F6E39C8C}">
      <dgm:prSet/>
      <dgm:spPr/>
      <dgm:t>
        <a:bodyPr/>
        <a:lstStyle/>
        <a:p>
          <a:endParaRPr lang="en-US"/>
        </a:p>
      </dgm:t>
    </dgm:pt>
    <dgm:pt modelId="{867B227E-2A17-4A0F-A0AA-2A80A0D5881C}">
      <dgm:prSet/>
      <dgm:spPr/>
      <dgm:t>
        <a:bodyPr/>
        <a:lstStyle/>
        <a:p>
          <a:r>
            <a:rPr lang="en-US"/>
            <a:t>model.fit(X_train, y_train, validation_data=(X_test, y_test), epochs=epochs, batch_size=64)</a:t>
          </a:r>
        </a:p>
      </dgm:t>
    </dgm:pt>
    <dgm:pt modelId="{A7CEB0F1-C5CC-4C75-BC78-8F835743F87F}" type="parTrans" cxnId="{DC8BB5D3-63C0-4F22-BBE7-B8E5279F5D9C}">
      <dgm:prSet/>
      <dgm:spPr/>
      <dgm:t>
        <a:bodyPr/>
        <a:lstStyle/>
        <a:p>
          <a:endParaRPr lang="en-US"/>
        </a:p>
      </dgm:t>
    </dgm:pt>
    <dgm:pt modelId="{F5F8E389-168F-4265-A6BF-36205297F925}" type="sibTrans" cxnId="{DC8BB5D3-63C0-4F22-BBE7-B8E5279F5D9C}">
      <dgm:prSet/>
      <dgm:spPr/>
      <dgm:t>
        <a:bodyPr/>
        <a:lstStyle/>
        <a:p>
          <a:endParaRPr lang="en-US"/>
        </a:p>
      </dgm:t>
    </dgm:pt>
    <dgm:pt modelId="{53FD48E4-DBA6-4A32-B5CB-FA053913CEA1}">
      <dgm:prSet/>
      <dgm:spPr/>
      <dgm:t>
        <a:bodyPr/>
        <a:lstStyle/>
        <a:p>
          <a:r>
            <a:rPr lang="en-US"/>
            <a:t>Epoch 1/25</a:t>
          </a:r>
        </a:p>
      </dgm:t>
    </dgm:pt>
    <dgm:pt modelId="{B6E5A545-34CF-4190-89D5-A5D491FB28D9}" type="parTrans" cxnId="{B0964FB5-273D-4AA1-A269-B74F7BE550AA}">
      <dgm:prSet/>
      <dgm:spPr/>
      <dgm:t>
        <a:bodyPr/>
        <a:lstStyle/>
        <a:p>
          <a:endParaRPr lang="en-US"/>
        </a:p>
      </dgm:t>
    </dgm:pt>
    <dgm:pt modelId="{2AB8D261-2347-49FC-B0FC-B754D2C9BF9E}" type="sibTrans" cxnId="{B0964FB5-273D-4AA1-A269-B74F7BE550AA}">
      <dgm:prSet/>
      <dgm:spPr/>
      <dgm:t>
        <a:bodyPr/>
        <a:lstStyle/>
        <a:p>
          <a:endParaRPr lang="en-US"/>
        </a:p>
      </dgm:t>
    </dgm:pt>
    <dgm:pt modelId="{AACFDB18-07B0-42A0-BB07-83D4E52CCD5B}">
      <dgm:prSet/>
      <dgm:spPr/>
      <dgm:t>
        <a:bodyPr/>
        <a:lstStyle/>
        <a:p>
          <a:r>
            <a:rPr lang="en-US"/>
            <a:t>64/50000 [..............................] - ETA: 16:57 - loss: 3.1479 - acc: 0.0938</a:t>
          </a:r>
        </a:p>
      </dgm:t>
    </dgm:pt>
    <dgm:pt modelId="{9024A408-4FC5-4EFF-A11D-B6B8F30CABA8}" type="parTrans" cxnId="{721B89F5-AC47-47CC-B80C-D66145F0D04C}">
      <dgm:prSet/>
      <dgm:spPr/>
      <dgm:t>
        <a:bodyPr/>
        <a:lstStyle/>
        <a:p>
          <a:endParaRPr lang="en-US"/>
        </a:p>
      </dgm:t>
    </dgm:pt>
    <dgm:pt modelId="{169A28BE-9689-470F-A496-1A6DAC2688F8}" type="sibTrans" cxnId="{721B89F5-AC47-47CC-B80C-D66145F0D04C}">
      <dgm:prSet/>
      <dgm:spPr/>
      <dgm:t>
        <a:bodyPr/>
        <a:lstStyle/>
        <a:p>
          <a:endParaRPr lang="en-US"/>
        </a:p>
      </dgm:t>
    </dgm:pt>
    <dgm:pt modelId="{2B9A432D-8E32-44E9-A7E1-FDFCD4725059}">
      <dgm:prSet/>
      <dgm:spPr/>
      <dgm:t>
        <a:bodyPr/>
        <a:lstStyle/>
        <a:p>
          <a:r>
            <a:rPr lang="en-US"/>
            <a:t>128/50000 [..............................] - ETA: 10:12 - loss: 3.0212 - acc: 0.0938</a:t>
          </a:r>
        </a:p>
      </dgm:t>
    </dgm:pt>
    <dgm:pt modelId="{38624638-ABE4-4860-9D69-9D13830C3A48}" type="parTrans" cxnId="{E2F0406C-D04A-47D4-A1BA-D0D19AB19848}">
      <dgm:prSet/>
      <dgm:spPr/>
      <dgm:t>
        <a:bodyPr/>
        <a:lstStyle/>
        <a:p>
          <a:endParaRPr lang="en-US"/>
        </a:p>
      </dgm:t>
    </dgm:pt>
    <dgm:pt modelId="{19A33D04-57C9-4859-A4D1-A0DF909D0E92}" type="sibTrans" cxnId="{E2F0406C-D04A-47D4-A1BA-D0D19AB19848}">
      <dgm:prSet/>
      <dgm:spPr/>
      <dgm:t>
        <a:bodyPr/>
        <a:lstStyle/>
        <a:p>
          <a:endParaRPr lang="en-US"/>
        </a:p>
      </dgm:t>
    </dgm:pt>
    <dgm:pt modelId="{E3F66E39-2D0C-4FD4-9178-474F127F3609}">
      <dgm:prSet/>
      <dgm:spPr/>
      <dgm:t>
        <a:bodyPr/>
        <a:lstStyle/>
        <a:p>
          <a:r>
            <a:rPr lang="en-US"/>
            <a:t>192/50000 [..............................] - ETA: 7:57 - loss: 2.9781 - acc: 0.1250</a:t>
          </a:r>
        </a:p>
      </dgm:t>
    </dgm:pt>
    <dgm:pt modelId="{95AE2E0C-1E9D-4F7E-824C-BC33625786CF}" type="parTrans" cxnId="{CF1C1605-BB6A-4007-93EA-2518744BA317}">
      <dgm:prSet/>
      <dgm:spPr/>
      <dgm:t>
        <a:bodyPr/>
        <a:lstStyle/>
        <a:p>
          <a:endParaRPr lang="en-US"/>
        </a:p>
      </dgm:t>
    </dgm:pt>
    <dgm:pt modelId="{1526975E-4F93-4FA7-A904-1BE93FFD3CB5}" type="sibTrans" cxnId="{CF1C1605-BB6A-4007-93EA-2518744BA317}">
      <dgm:prSet/>
      <dgm:spPr/>
      <dgm:t>
        <a:bodyPr/>
        <a:lstStyle/>
        <a:p>
          <a:endParaRPr lang="en-US"/>
        </a:p>
      </dgm:t>
    </dgm:pt>
    <dgm:pt modelId="{E0086A25-CBAA-45E6-8344-600F88E70C4E}">
      <dgm:prSet/>
      <dgm:spPr/>
      <dgm:t>
        <a:bodyPr/>
        <a:lstStyle/>
        <a:p>
          <a:r>
            <a:rPr lang="en-US"/>
            <a:t>256/50000 [..............................] - ETA: 6:48 - loss: 2.8830 - acc: 0.1484</a:t>
          </a:r>
        </a:p>
      </dgm:t>
    </dgm:pt>
    <dgm:pt modelId="{84A8F19B-3C37-4ADF-8122-FF10167B1CF7}" type="parTrans" cxnId="{2CC42D65-433C-498F-A73A-FB187F84102B}">
      <dgm:prSet/>
      <dgm:spPr/>
      <dgm:t>
        <a:bodyPr/>
        <a:lstStyle/>
        <a:p>
          <a:endParaRPr lang="en-US"/>
        </a:p>
      </dgm:t>
    </dgm:pt>
    <dgm:pt modelId="{9DB90DAC-E0FD-4BF4-AB75-51FA83A4F638}" type="sibTrans" cxnId="{2CC42D65-433C-498F-A73A-FB187F84102B}">
      <dgm:prSet/>
      <dgm:spPr/>
      <dgm:t>
        <a:bodyPr/>
        <a:lstStyle/>
        <a:p>
          <a:endParaRPr lang="en-US"/>
        </a:p>
      </dgm:t>
    </dgm:pt>
    <dgm:pt modelId="{690C8293-4241-44DF-ADA0-5C83E0647921}">
      <dgm:prSet/>
      <dgm:spPr/>
      <dgm:t>
        <a:bodyPr/>
        <a:lstStyle/>
        <a:p>
          <a:r>
            <a:rPr lang="en-US"/>
            <a:t>320/50000 [..............................] - ETA: 6:07 - loss: 2.8878 - acc: 0.1469</a:t>
          </a:r>
        </a:p>
      </dgm:t>
    </dgm:pt>
    <dgm:pt modelId="{C6ACE5DB-C1D1-487D-B05E-379F33138E86}" type="parTrans" cxnId="{0771B014-CE4E-4455-B141-A680401D92A9}">
      <dgm:prSet/>
      <dgm:spPr/>
      <dgm:t>
        <a:bodyPr/>
        <a:lstStyle/>
        <a:p>
          <a:endParaRPr lang="en-US"/>
        </a:p>
      </dgm:t>
    </dgm:pt>
    <dgm:pt modelId="{30FA28AE-DB08-4849-80A3-3DD2D5715EFF}" type="sibTrans" cxnId="{0771B014-CE4E-4455-B141-A680401D92A9}">
      <dgm:prSet/>
      <dgm:spPr/>
      <dgm:t>
        <a:bodyPr/>
        <a:lstStyle/>
        <a:p>
          <a:endParaRPr lang="en-US"/>
        </a:p>
      </dgm:t>
    </dgm:pt>
    <dgm:pt modelId="{3BCADF35-9E4A-4739-A523-D3D839E2B5D9}">
      <dgm:prSet/>
      <dgm:spPr/>
      <dgm:t>
        <a:bodyPr/>
        <a:lstStyle/>
        <a:p>
          <a:r>
            <a:rPr lang="en-US"/>
            <a:t>384/50000 [..............................] - ETA: 5:40 - loss: 2.8732 - acc: 0.1458</a:t>
          </a:r>
        </a:p>
      </dgm:t>
    </dgm:pt>
    <dgm:pt modelId="{A56EBE87-E79D-445F-9977-3D9E95E6E9A7}" type="parTrans" cxnId="{C92E9776-0ED2-489C-B2E1-2A3AD72ECD7F}">
      <dgm:prSet/>
      <dgm:spPr/>
      <dgm:t>
        <a:bodyPr/>
        <a:lstStyle/>
        <a:p>
          <a:endParaRPr lang="en-US"/>
        </a:p>
      </dgm:t>
    </dgm:pt>
    <dgm:pt modelId="{85A639FE-EF85-4138-9CB9-F3DA7DB917A4}" type="sibTrans" cxnId="{C92E9776-0ED2-489C-B2E1-2A3AD72ECD7F}">
      <dgm:prSet/>
      <dgm:spPr/>
      <dgm:t>
        <a:bodyPr/>
        <a:lstStyle/>
        <a:p>
          <a:endParaRPr lang="en-US"/>
        </a:p>
      </dgm:t>
    </dgm:pt>
    <dgm:pt modelId="{EAD9B5CC-4070-4CC2-824B-A3D4564D09DB}">
      <dgm:prSet/>
      <dgm:spPr/>
      <dgm:t>
        <a:bodyPr/>
        <a:lstStyle/>
        <a:p>
          <a:r>
            <a:rPr lang="en-US"/>
            <a:t>448/50000 [..............................] - ETA: 5:20 - loss: 2.8842 - acc: 0.1406</a:t>
          </a:r>
        </a:p>
      </dgm:t>
    </dgm:pt>
    <dgm:pt modelId="{F67C04D5-A70F-4879-9FD4-19DC198B3D1D}" type="parTrans" cxnId="{4ED16782-D526-47D7-A532-78E256F428A5}">
      <dgm:prSet/>
      <dgm:spPr/>
      <dgm:t>
        <a:bodyPr/>
        <a:lstStyle/>
        <a:p>
          <a:endParaRPr lang="en-US"/>
        </a:p>
      </dgm:t>
    </dgm:pt>
    <dgm:pt modelId="{2A258576-7B41-4B24-9263-0D0DCFE3D8A8}" type="sibTrans" cxnId="{4ED16782-D526-47D7-A532-78E256F428A5}">
      <dgm:prSet/>
      <dgm:spPr/>
      <dgm:t>
        <a:bodyPr/>
        <a:lstStyle/>
        <a:p>
          <a:endParaRPr lang="en-US"/>
        </a:p>
      </dgm:t>
    </dgm:pt>
    <dgm:pt modelId="{062A3054-42FC-479E-AB9E-D98753FDF4CA}">
      <dgm:prSet/>
      <dgm:spPr/>
      <dgm:t>
        <a:bodyPr/>
        <a:lstStyle/>
        <a:p>
          <a:r>
            <a:rPr lang="en-US"/>
            <a:t>...</a:t>
          </a:r>
        </a:p>
      </dgm:t>
    </dgm:pt>
    <dgm:pt modelId="{5B398AC3-4054-4E55-A6C3-093243C05C3B}" type="parTrans" cxnId="{B5CDD390-7D64-4ACE-B59B-2DBAA49B84D4}">
      <dgm:prSet/>
      <dgm:spPr/>
      <dgm:t>
        <a:bodyPr/>
        <a:lstStyle/>
        <a:p>
          <a:endParaRPr lang="en-US"/>
        </a:p>
      </dgm:t>
    </dgm:pt>
    <dgm:pt modelId="{2EF64880-20DB-4C4D-9EE0-31B49B811AC0}" type="sibTrans" cxnId="{B5CDD390-7D64-4ACE-B59B-2DBAA49B84D4}">
      <dgm:prSet/>
      <dgm:spPr/>
      <dgm:t>
        <a:bodyPr/>
        <a:lstStyle/>
        <a:p>
          <a:endParaRPr lang="en-US"/>
        </a:p>
      </dgm:t>
    </dgm:pt>
    <dgm:pt modelId="{2C00F9CF-31A9-42ED-8AF6-EEF0E8640FE3}">
      <dgm:prSet/>
      <dgm:spPr/>
      <dgm:t>
        <a:bodyPr/>
        <a:lstStyle/>
        <a:p>
          <a:r>
            <a:rPr lang="en-US"/>
            <a:t>...</a:t>
          </a:r>
        </a:p>
      </dgm:t>
    </dgm:pt>
    <dgm:pt modelId="{5279A659-2CE4-4C7C-BF35-EEEE39049ADD}" type="parTrans" cxnId="{B9F1581D-143C-49DD-82E5-B65E5A4C01E4}">
      <dgm:prSet/>
      <dgm:spPr/>
      <dgm:t>
        <a:bodyPr/>
        <a:lstStyle/>
        <a:p>
          <a:endParaRPr lang="en-US"/>
        </a:p>
      </dgm:t>
    </dgm:pt>
    <dgm:pt modelId="{CB82977E-EB91-4929-BD26-C31D952A6D34}" type="sibTrans" cxnId="{B9F1581D-143C-49DD-82E5-B65E5A4C01E4}">
      <dgm:prSet/>
      <dgm:spPr/>
      <dgm:t>
        <a:bodyPr/>
        <a:lstStyle/>
        <a:p>
          <a:endParaRPr lang="en-US"/>
        </a:p>
      </dgm:t>
    </dgm:pt>
    <dgm:pt modelId="{3498975E-57D1-49BA-92E3-2964A6D60B74}">
      <dgm:prSet/>
      <dgm:spPr/>
      <dgm:t>
        <a:bodyPr/>
        <a:lstStyle/>
        <a:p>
          <a:r>
            <a:rPr lang="en-US"/>
            <a:t>...</a:t>
          </a:r>
        </a:p>
      </dgm:t>
    </dgm:pt>
    <dgm:pt modelId="{96B7EA61-7324-4EA4-B2F3-1ABD6022E8D0}" type="parTrans" cxnId="{F97B9EE7-5CE7-4B34-9AA4-B7312F385D01}">
      <dgm:prSet/>
      <dgm:spPr/>
      <dgm:t>
        <a:bodyPr/>
        <a:lstStyle/>
        <a:p>
          <a:endParaRPr lang="en-US"/>
        </a:p>
      </dgm:t>
    </dgm:pt>
    <dgm:pt modelId="{07009474-2E9B-404F-B450-EC62F563624A}" type="sibTrans" cxnId="{F97B9EE7-5CE7-4B34-9AA4-B7312F385D01}">
      <dgm:prSet/>
      <dgm:spPr/>
      <dgm:t>
        <a:bodyPr/>
        <a:lstStyle/>
        <a:p>
          <a:endParaRPr lang="en-US"/>
        </a:p>
      </dgm:t>
    </dgm:pt>
    <dgm:pt modelId="{52392037-60AE-4971-A3E9-E418A29B7136}">
      <dgm:prSet/>
      <dgm:spPr/>
      <dgm:t>
        <a:bodyPr/>
        <a:lstStyle/>
        <a:p>
          <a:r>
            <a:rPr lang="en-US"/>
            <a:t>49664/50000 [============================&gt;.] - ETA: 1s - loss: 1.5160 - acc: 0.4611</a:t>
          </a:r>
        </a:p>
      </dgm:t>
    </dgm:pt>
    <dgm:pt modelId="{8C365FBB-9818-40FE-BABC-59E5D04AF44A}" type="parTrans" cxnId="{2E7181AD-2F1C-40E9-B601-01AD5D62C2EA}">
      <dgm:prSet/>
      <dgm:spPr/>
      <dgm:t>
        <a:bodyPr/>
        <a:lstStyle/>
        <a:p>
          <a:endParaRPr lang="en-US"/>
        </a:p>
      </dgm:t>
    </dgm:pt>
    <dgm:pt modelId="{F57B803F-37C5-4CEA-AE5C-1364CB0FCFC5}" type="sibTrans" cxnId="{2E7181AD-2F1C-40E9-B601-01AD5D62C2EA}">
      <dgm:prSet/>
      <dgm:spPr/>
      <dgm:t>
        <a:bodyPr/>
        <a:lstStyle/>
        <a:p>
          <a:endParaRPr lang="en-US"/>
        </a:p>
      </dgm:t>
    </dgm:pt>
    <dgm:pt modelId="{93D1AE45-41E9-4AAD-870F-C4159B937445}">
      <dgm:prSet/>
      <dgm:spPr/>
      <dgm:t>
        <a:bodyPr/>
        <a:lstStyle/>
        <a:p>
          <a:r>
            <a:rPr lang="en-US"/>
            <a:t>49728/50000 [============================&gt;.] - ETA: 1s - loss: 1.5157 - acc: 0.4612</a:t>
          </a:r>
        </a:p>
      </dgm:t>
    </dgm:pt>
    <dgm:pt modelId="{5990AC07-0453-4307-91E7-8C04DA32B67E}" type="parTrans" cxnId="{D1F728E1-B50F-49CA-9E1D-F305F37FD159}">
      <dgm:prSet/>
      <dgm:spPr/>
      <dgm:t>
        <a:bodyPr/>
        <a:lstStyle/>
        <a:p>
          <a:endParaRPr lang="en-US"/>
        </a:p>
      </dgm:t>
    </dgm:pt>
    <dgm:pt modelId="{BE4D682D-A14C-4FE9-B71D-9652F92A73C7}" type="sibTrans" cxnId="{D1F728E1-B50F-49CA-9E1D-F305F37FD159}">
      <dgm:prSet/>
      <dgm:spPr/>
      <dgm:t>
        <a:bodyPr/>
        <a:lstStyle/>
        <a:p>
          <a:endParaRPr lang="en-US"/>
        </a:p>
      </dgm:t>
    </dgm:pt>
    <dgm:pt modelId="{A6F4B6E6-06F2-4CE7-89AD-99B1B98430B3}">
      <dgm:prSet/>
      <dgm:spPr/>
      <dgm:t>
        <a:bodyPr/>
        <a:lstStyle/>
        <a:p>
          <a:r>
            <a:rPr lang="en-US"/>
            <a:t>49792/50000 [============================&gt;.] - ETA: 1s - loss: 1.5153 - acc: 0.4614</a:t>
          </a:r>
        </a:p>
      </dgm:t>
    </dgm:pt>
    <dgm:pt modelId="{41FE42C8-6723-436E-92F1-03AC81D11A46}" type="parTrans" cxnId="{765FCDBD-4320-456D-B00A-A2C009D5B7BB}">
      <dgm:prSet/>
      <dgm:spPr/>
      <dgm:t>
        <a:bodyPr/>
        <a:lstStyle/>
        <a:p>
          <a:endParaRPr lang="en-US"/>
        </a:p>
      </dgm:t>
    </dgm:pt>
    <dgm:pt modelId="{B3667A8B-6778-4242-B435-DDEB1A99CE6B}" type="sibTrans" cxnId="{765FCDBD-4320-456D-B00A-A2C009D5B7BB}">
      <dgm:prSet/>
      <dgm:spPr/>
      <dgm:t>
        <a:bodyPr/>
        <a:lstStyle/>
        <a:p>
          <a:endParaRPr lang="en-US"/>
        </a:p>
      </dgm:t>
    </dgm:pt>
    <dgm:pt modelId="{457AD528-0EEB-4A7D-8ABF-2577E64C827E}">
      <dgm:prSet/>
      <dgm:spPr/>
      <dgm:t>
        <a:bodyPr/>
        <a:lstStyle/>
        <a:p>
          <a:r>
            <a:rPr lang="en-US"/>
            <a:t>49856/50000 [============================&gt;.] - ETA: 0s - loss: 1.5147 - acc: 0.4615</a:t>
          </a:r>
        </a:p>
      </dgm:t>
    </dgm:pt>
    <dgm:pt modelId="{E0CA484F-7061-4D69-AF4F-83AA915E0E1D}" type="parTrans" cxnId="{098DA97A-6C8A-4B16-AD56-BBA2646E7195}">
      <dgm:prSet/>
      <dgm:spPr/>
      <dgm:t>
        <a:bodyPr/>
        <a:lstStyle/>
        <a:p>
          <a:endParaRPr lang="en-US"/>
        </a:p>
      </dgm:t>
    </dgm:pt>
    <dgm:pt modelId="{20DEDE60-583C-42E1-A4A3-493EA9047FC4}" type="sibTrans" cxnId="{098DA97A-6C8A-4B16-AD56-BBA2646E7195}">
      <dgm:prSet/>
      <dgm:spPr/>
      <dgm:t>
        <a:bodyPr/>
        <a:lstStyle/>
        <a:p>
          <a:endParaRPr lang="en-US"/>
        </a:p>
      </dgm:t>
    </dgm:pt>
    <dgm:pt modelId="{B0C8F947-09D9-44C4-B8F5-04A60F76E058}">
      <dgm:prSet/>
      <dgm:spPr/>
      <dgm:t>
        <a:bodyPr/>
        <a:lstStyle/>
        <a:p>
          <a:r>
            <a:rPr lang="en-US"/>
            <a:t>49920/50000 [============================&gt;.] - ETA: 0s - loss: 1.5144 - acc: 0.4617</a:t>
          </a:r>
        </a:p>
      </dgm:t>
    </dgm:pt>
    <dgm:pt modelId="{B0C2B275-0613-4DEB-8F73-AAECFAAE4B94}" type="parTrans" cxnId="{F8BEC147-6A68-43F7-8F5E-DDC940EF6BF2}">
      <dgm:prSet/>
      <dgm:spPr/>
      <dgm:t>
        <a:bodyPr/>
        <a:lstStyle/>
        <a:p>
          <a:endParaRPr lang="en-US"/>
        </a:p>
      </dgm:t>
    </dgm:pt>
    <dgm:pt modelId="{04E6D596-C670-4B48-8F30-0A24EAEFA654}" type="sibTrans" cxnId="{F8BEC147-6A68-43F7-8F5E-DDC940EF6BF2}">
      <dgm:prSet/>
      <dgm:spPr/>
      <dgm:t>
        <a:bodyPr/>
        <a:lstStyle/>
        <a:p>
          <a:endParaRPr lang="en-US"/>
        </a:p>
      </dgm:t>
    </dgm:pt>
    <dgm:pt modelId="{4FCBCDC0-F690-43F5-87D8-D778F3E7596B}">
      <dgm:prSet/>
      <dgm:spPr/>
      <dgm:t>
        <a:bodyPr/>
        <a:lstStyle/>
        <a:p>
          <a:r>
            <a:rPr lang="en-US"/>
            <a:t>49984/50000 [============================&gt;.] - ETA: 0s - loss: 1.5141 - acc: 0.4617</a:t>
          </a:r>
        </a:p>
      </dgm:t>
    </dgm:pt>
    <dgm:pt modelId="{52ADFE2E-B141-425D-89BB-E4394805F883}" type="parTrans" cxnId="{CCF04D9A-D70C-4C2F-B332-CE392E7ED3C7}">
      <dgm:prSet/>
      <dgm:spPr/>
      <dgm:t>
        <a:bodyPr/>
        <a:lstStyle/>
        <a:p>
          <a:endParaRPr lang="en-US"/>
        </a:p>
      </dgm:t>
    </dgm:pt>
    <dgm:pt modelId="{D43C071C-C9C9-463D-8E09-7B9395F4B885}" type="sibTrans" cxnId="{CCF04D9A-D70C-4C2F-B332-CE392E7ED3C7}">
      <dgm:prSet/>
      <dgm:spPr/>
      <dgm:t>
        <a:bodyPr/>
        <a:lstStyle/>
        <a:p>
          <a:endParaRPr lang="en-US"/>
        </a:p>
      </dgm:t>
    </dgm:pt>
    <dgm:pt modelId="{50186F46-E3BD-43F3-A957-B0DB66F8C483}">
      <dgm:prSet/>
      <dgm:spPr/>
      <dgm:t>
        <a:bodyPr/>
        <a:lstStyle/>
        <a:p>
          <a:r>
            <a:rPr lang="en-US"/>
            <a:t>50000/50000 [==============================] - 262s 5ms/step - loss: 1.5140 - acc: 0.4618 - val_loss: 1.0715 - val_acc: 0.6195</a:t>
          </a:r>
        </a:p>
      </dgm:t>
    </dgm:pt>
    <dgm:pt modelId="{3A6DA333-D452-42F1-A3DE-F2DB28CFF733}" type="parTrans" cxnId="{BAC3A051-78AB-43FB-9AC1-2061AAD3B800}">
      <dgm:prSet/>
      <dgm:spPr/>
      <dgm:t>
        <a:bodyPr/>
        <a:lstStyle/>
        <a:p>
          <a:endParaRPr lang="en-US"/>
        </a:p>
      </dgm:t>
    </dgm:pt>
    <dgm:pt modelId="{FA9F9393-6DD3-407E-BDC5-F291888A81A4}" type="sibTrans" cxnId="{BAC3A051-78AB-43FB-9AC1-2061AAD3B800}">
      <dgm:prSet/>
      <dgm:spPr/>
      <dgm:t>
        <a:bodyPr/>
        <a:lstStyle/>
        <a:p>
          <a:endParaRPr lang="en-US"/>
        </a:p>
      </dgm:t>
    </dgm:pt>
    <dgm:pt modelId="{C4F48589-C657-4FE5-9956-AB07CA59A98D}">
      <dgm:prSet/>
      <dgm:spPr/>
      <dgm:t>
        <a:bodyPr/>
        <a:lstStyle/>
        <a:p>
          <a:r>
            <a:rPr lang="en-US"/>
            <a:t>End of Epoch 1</a:t>
          </a:r>
        </a:p>
      </dgm:t>
    </dgm:pt>
    <dgm:pt modelId="{34E600EC-9CD9-4DF7-B03A-98230D92A021}" type="parTrans" cxnId="{39ED02DF-8AD7-4E50-8B10-E108234AC878}">
      <dgm:prSet/>
      <dgm:spPr/>
      <dgm:t>
        <a:bodyPr/>
        <a:lstStyle/>
        <a:p>
          <a:endParaRPr lang="en-US"/>
        </a:p>
      </dgm:t>
    </dgm:pt>
    <dgm:pt modelId="{072B5E29-5A6B-4C7F-87E3-800AAB69875E}" type="sibTrans" cxnId="{39ED02DF-8AD7-4E50-8B10-E108234AC878}">
      <dgm:prSet/>
      <dgm:spPr/>
      <dgm:t>
        <a:bodyPr/>
        <a:lstStyle/>
        <a:p>
          <a:endParaRPr lang="en-US"/>
        </a:p>
      </dgm:t>
    </dgm:pt>
    <dgm:pt modelId="{F026AB5B-234D-A341-83ED-D260E0C88E23}" type="pres">
      <dgm:prSet presAssocID="{4604A328-7700-47E4-BD97-EE17EFE37C35}" presName="vert0" presStyleCnt="0">
        <dgm:presLayoutVars>
          <dgm:dir/>
          <dgm:animOne val="branch"/>
          <dgm:animLvl val="lvl"/>
        </dgm:presLayoutVars>
      </dgm:prSet>
      <dgm:spPr/>
    </dgm:pt>
    <dgm:pt modelId="{9323F7FF-5689-7B46-945E-9CC66D147E78}" type="pres">
      <dgm:prSet presAssocID="{C6EDD1A6-F2BA-46CE-A9A6-A4ABA38A5D22}" presName="thickLine" presStyleLbl="alignNode1" presStyleIdx="0" presStyleCnt="21"/>
      <dgm:spPr/>
    </dgm:pt>
    <dgm:pt modelId="{48B64F6E-8A03-BF4C-8968-5A404D1937A0}" type="pres">
      <dgm:prSet presAssocID="{C6EDD1A6-F2BA-46CE-A9A6-A4ABA38A5D22}" presName="horz1" presStyleCnt="0"/>
      <dgm:spPr/>
    </dgm:pt>
    <dgm:pt modelId="{F9C2C5F0-ADD0-EF4B-8E75-27DADF41511B}" type="pres">
      <dgm:prSet presAssocID="{C6EDD1A6-F2BA-46CE-A9A6-A4ABA38A5D22}" presName="tx1" presStyleLbl="revTx" presStyleIdx="0" presStyleCnt="21"/>
      <dgm:spPr/>
    </dgm:pt>
    <dgm:pt modelId="{DAB28D72-A5AA-1F40-B86D-EB4E26F3B07F}" type="pres">
      <dgm:prSet presAssocID="{C6EDD1A6-F2BA-46CE-A9A6-A4ABA38A5D22}" presName="vert1" presStyleCnt="0"/>
      <dgm:spPr/>
    </dgm:pt>
    <dgm:pt modelId="{2186FFCF-06A3-234F-84E1-704449187E59}" type="pres">
      <dgm:prSet presAssocID="{867B227E-2A17-4A0F-A0AA-2A80A0D5881C}" presName="thickLine" presStyleLbl="alignNode1" presStyleIdx="1" presStyleCnt="21"/>
      <dgm:spPr/>
    </dgm:pt>
    <dgm:pt modelId="{09009F7D-40AF-6B44-A606-76D1FB6D3B48}" type="pres">
      <dgm:prSet presAssocID="{867B227E-2A17-4A0F-A0AA-2A80A0D5881C}" presName="horz1" presStyleCnt="0"/>
      <dgm:spPr/>
    </dgm:pt>
    <dgm:pt modelId="{9DC7E9B2-6785-D446-96C7-D0DAA3D42D1A}" type="pres">
      <dgm:prSet presAssocID="{867B227E-2A17-4A0F-A0AA-2A80A0D5881C}" presName="tx1" presStyleLbl="revTx" presStyleIdx="1" presStyleCnt="21"/>
      <dgm:spPr/>
    </dgm:pt>
    <dgm:pt modelId="{4F624F38-5EB4-2D40-9E3D-37D131F68A85}" type="pres">
      <dgm:prSet presAssocID="{867B227E-2A17-4A0F-A0AA-2A80A0D5881C}" presName="vert1" presStyleCnt="0"/>
      <dgm:spPr/>
    </dgm:pt>
    <dgm:pt modelId="{E9DACBD2-C260-DB42-9B4A-B26CEE0508DE}" type="pres">
      <dgm:prSet presAssocID="{53FD48E4-DBA6-4A32-B5CB-FA053913CEA1}" presName="thickLine" presStyleLbl="alignNode1" presStyleIdx="2" presStyleCnt="21"/>
      <dgm:spPr/>
    </dgm:pt>
    <dgm:pt modelId="{C3115EB4-5412-A143-9D12-1AA550965540}" type="pres">
      <dgm:prSet presAssocID="{53FD48E4-DBA6-4A32-B5CB-FA053913CEA1}" presName="horz1" presStyleCnt="0"/>
      <dgm:spPr/>
    </dgm:pt>
    <dgm:pt modelId="{F3A7C59E-61D4-2B49-A8B2-7E9CE01B487B}" type="pres">
      <dgm:prSet presAssocID="{53FD48E4-DBA6-4A32-B5CB-FA053913CEA1}" presName="tx1" presStyleLbl="revTx" presStyleIdx="2" presStyleCnt="21"/>
      <dgm:spPr/>
    </dgm:pt>
    <dgm:pt modelId="{D222B795-BE4B-BD48-ABA0-F885D268A478}" type="pres">
      <dgm:prSet presAssocID="{53FD48E4-DBA6-4A32-B5CB-FA053913CEA1}" presName="vert1" presStyleCnt="0"/>
      <dgm:spPr/>
    </dgm:pt>
    <dgm:pt modelId="{DC4A691D-E4A8-8747-823A-ADA2367962E5}" type="pres">
      <dgm:prSet presAssocID="{AACFDB18-07B0-42A0-BB07-83D4E52CCD5B}" presName="thickLine" presStyleLbl="alignNode1" presStyleIdx="3" presStyleCnt="21"/>
      <dgm:spPr/>
    </dgm:pt>
    <dgm:pt modelId="{18A1CD2C-F9EF-D040-9001-6AB3C135907E}" type="pres">
      <dgm:prSet presAssocID="{AACFDB18-07B0-42A0-BB07-83D4E52CCD5B}" presName="horz1" presStyleCnt="0"/>
      <dgm:spPr/>
    </dgm:pt>
    <dgm:pt modelId="{9FAB6F8C-1B83-2742-911C-14DFBC91FE77}" type="pres">
      <dgm:prSet presAssocID="{AACFDB18-07B0-42A0-BB07-83D4E52CCD5B}" presName="tx1" presStyleLbl="revTx" presStyleIdx="3" presStyleCnt="21"/>
      <dgm:spPr/>
    </dgm:pt>
    <dgm:pt modelId="{71C112F6-D6AB-1849-84B8-580521481D59}" type="pres">
      <dgm:prSet presAssocID="{AACFDB18-07B0-42A0-BB07-83D4E52CCD5B}" presName="vert1" presStyleCnt="0"/>
      <dgm:spPr/>
    </dgm:pt>
    <dgm:pt modelId="{CEF0FE79-F469-A344-B20D-89B745AA8EF5}" type="pres">
      <dgm:prSet presAssocID="{2B9A432D-8E32-44E9-A7E1-FDFCD4725059}" presName="thickLine" presStyleLbl="alignNode1" presStyleIdx="4" presStyleCnt="21"/>
      <dgm:spPr/>
    </dgm:pt>
    <dgm:pt modelId="{75ADD1B1-2A66-4744-8F3C-34F27B5FA60E}" type="pres">
      <dgm:prSet presAssocID="{2B9A432D-8E32-44E9-A7E1-FDFCD4725059}" presName="horz1" presStyleCnt="0"/>
      <dgm:spPr/>
    </dgm:pt>
    <dgm:pt modelId="{E71AD2F9-A25F-F74A-B184-A80FA9570017}" type="pres">
      <dgm:prSet presAssocID="{2B9A432D-8E32-44E9-A7E1-FDFCD4725059}" presName="tx1" presStyleLbl="revTx" presStyleIdx="4" presStyleCnt="21"/>
      <dgm:spPr/>
    </dgm:pt>
    <dgm:pt modelId="{956728DC-82AC-9847-BEBE-9476DBE3BB65}" type="pres">
      <dgm:prSet presAssocID="{2B9A432D-8E32-44E9-A7E1-FDFCD4725059}" presName="vert1" presStyleCnt="0"/>
      <dgm:spPr/>
    </dgm:pt>
    <dgm:pt modelId="{5ED1D7F5-06A1-014C-B8D4-D775F5F84600}" type="pres">
      <dgm:prSet presAssocID="{E3F66E39-2D0C-4FD4-9178-474F127F3609}" presName="thickLine" presStyleLbl="alignNode1" presStyleIdx="5" presStyleCnt="21"/>
      <dgm:spPr/>
    </dgm:pt>
    <dgm:pt modelId="{FA4917B1-2986-8446-8A8A-A23B529AAB9D}" type="pres">
      <dgm:prSet presAssocID="{E3F66E39-2D0C-4FD4-9178-474F127F3609}" presName="horz1" presStyleCnt="0"/>
      <dgm:spPr/>
    </dgm:pt>
    <dgm:pt modelId="{B1B278A4-EA97-1542-9A2D-CF05B2459A8E}" type="pres">
      <dgm:prSet presAssocID="{E3F66E39-2D0C-4FD4-9178-474F127F3609}" presName="tx1" presStyleLbl="revTx" presStyleIdx="5" presStyleCnt="21"/>
      <dgm:spPr/>
    </dgm:pt>
    <dgm:pt modelId="{018B0DCD-5BFD-E140-822C-3C7E6EF07B24}" type="pres">
      <dgm:prSet presAssocID="{E3F66E39-2D0C-4FD4-9178-474F127F3609}" presName="vert1" presStyleCnt="0"/>
      <dgm:spPr/>
    </dgm:pt>
    <dgm:pt modelId="{855B5E90-B8A8-F849-9165-6E6BAC9753A5}" type="pres">
      <dgm:prSet presAssocID="{E0086A25-CBAA-45E6-8344-600F88E70C4E}" presName="thickLine" presStyleLbl="alignNode1" presStyleIdx="6" presStyleCnt="21"/>
      <dgm:spPr/>
    </dgm:pt>
    <dgm:pt modelId="{E9B9F0AB-2E4C-9942-93CB-0563F06B37CA}" type="pres">
      <dgm:prSet presAssocID="{E0086A25-CBAA-45E6-8344-600F88E70C4E}" presName="horz1" presStyleCnt="0"/>
      <dgm:spPr/>
    </dgm:pt>
    <dgm:pt modelId="{1A880A5D-1A50-F940-AC16-6E2D379D11B8}" type="pres">
      <dgm:prSet presAssocID="{E0086A25-CBAA-45E6-8344-600F88E70C4E}" presName="tx1" presStyleLbl="revTx" presStyleIdx="6" presStyleCnt="21"/>
      <dgm:spPr/>
    </dgm:pt>
    <dgm:pt modelId="{B2C20939-B8F5-C94B-A050-4AAAB960184D}" type="pres">
      <dgm:prSet presAssocID="{E0086A25-CBAA-45E6-8344-600F88E70C4E}" presName="vert1" presStyleCnt="0"/>
      <dgm:spPr/>
    </dgm:pt>
    <dgm:pt modelId="{6AAA9A07-487C-8F46-BEC2-4D2AB06048E0}" type="pres">
      <dgm:prSet presAssocID="{690C8293-4241-44DF-ADA0-5C83E0647921}" presName="thickLine" presStyleLbl="alignNode1" presStyleIdx="7" presStyleCnt="21"/>
      <dgm:spPr/>
    </dgm:pt>
    <dgm:pt modelId="{CF775D3D-1AD1-734E-8B6C-120087AD1272}" type="pres">
      <dgm:prSet presAssocID="{690C8293-4241-44DF-ADA0-5C83E0647921}" presName="horz1" presStyleCnt="0"/>
      <dgm:spPr/>
    </dgm:pt>
    <dgm:pt modelId="{9C2381E6-CCCC-CA4A-8B29-AB18C386C18F}" type="pres">
      <dgm:prSet presAssocID="{690C8293-4241-44DF-ADA0-5C83E0647921}" presName="tx1" presStyleLbl="revTx" presStyleIdx="7" presStyleCnt="21"/>
      <dgm:spPr/>
    </dgm:pt>
    <dgm:pt modelId="{B7BCA1C6-73C4-3141-9C0B-6423CB485040}" type="pres">
      <dgm:prSet presAssocID="{690C8293-4241-44DF-ADA0-5C83E0647921}" presName="vert1" presStyleCnt="0"/>
      <dgm:spPr/>
    </dgm:pt>
    <dgm:pt modelId="{25F347A9-C89F-7945-909E-D5DFD36E03A8}" type="pres">
      <dgm:prSet presAssocID="{3BCADF35-9E4A-4739-A523-D3D839E2B5D9}" presName="thickLine" presStyleLbl="alignNode1" presStyleIdx="8" presStyleCnt="21"/>
      <dgm:spPr/>
    </dgm:pt>
    <dgm:pt modelId="{4EC9C92F-6E62-6B4C-87C6-F34BDFA2EC22}" type="pres">
      <dgm:prSet presAssocID="{3BCADF35-9E4A-4739-A523-D3D839E2B5D9}" presName="horz1" presStyleCnt="0"/>
      <dgm:spPr/>
    </dgm:pt>
    <dgm:pt modelId="{7F0ADD58-9092-754B-B282-6C415AC78712}" type="pres">
      <dgm:prSet presAssocID="{3BCADF35-9E4A-4739-A523-D3D839E2B5D9}" presName="tx1" presStyleLbl="revTx" presStyleIdx="8" presStyleCnt="21"/>
      <dgm:spPr/>
    </dgm:pt>
    <dgm:pt modelId="{4DC288AF-24ED-7F4E-AA32-63AA35E1FBD8}" type="pres">
      <dgm:prSet presAssocID="{3BCADF35-9E4A-4739-A523-D3D839E2B5D9}" presName="vert1" presStyleCnt="0"/>
      <dgm:spPr/>
    </dgm:pt>
    <dgm:pt modelId="{7E1AAB1B-81A6-2840-BEDF-0E474B749B00}" type="pres">
      <dgm:prSet presAssocID="{EAD9B5CC-4070-4CC2-824B-A3D4564D09DB}" presName="thickLine" presStyleLbl="alignNode1" presStyleIdx="9" presStyleCnt="21"/>
      <dgm:spPr/>
    </dgm:pt>
    <dgm:pt modelId="{419A8704-F372-3147-B326-A4CD3F8F7374}" type="pres">
      <dgm:prSet presAssocID="{EAD9B5CC-4070-4CC2-824B-A3D4564D09DB}" presName="horz1" presStyleCnt="0"/>
      <dgm:spPr/>
    </dgm:pt>
    <dgm:pt modelId="{AFD5B71E-57AE-114F-B3CF-9F261CE44E74}" type="pres">
      <dgm:prSet presAssocID="{EAD9B5CC-4070-4CC2-824B-A3D4564D09DB}" presName="tx1" presStyleLbl="revTx" presStyleIdx="9" presStyleCnt="21"/>
      <dgm:spPr/>
    </dgm:pt>
    <dgm:pt modelId="{00A97907-B72F-B549-BDAF-786F3919A56D}" type="pres">
      <dgm:prSet presAssocID="{EAD9B5CC-4070-4CC2-824B-A3D4564D09DB}" presName="vert1" presStyleCnt="0"/>
      <dgm:spPr/>
    </dgm:pt>
    <dgm:pt modelId="{0119CD75-A5E4-C14C-8F57-1CA29F1D3844}" type="pres">
      <dgm:prSet presAssocID="{062A3054-42FC-479E-AB9E-D98753FDF4CA}" presName="thickLine" presStyleLbl="alignNode1" presStyleIdx="10" presStyleCnt="21"/>
      <dgm:spPr/>
    </dgm:pt>
    <dgm:pt modelId="{BFA70281-D439-B34B-8D23-37CC56B364C9}" type="pres">
      <dgm:prSet presAssocID="{062A3054-42FC-479E-AB9E-D98753FDF4CA}" presName="horz1" presStyleCnt="0"/>
      <dgm:spPr/>
    </dgm:pt>
    <dgm:pt modelId="{EF6758E4-2617-5C41-B60C-630B63572286}" type="pres">
      <dgm:prSet presAssocID="{062A3054-42FC-479E-AB9E-D98753FDF4CA}" presName="tx1" presStyleLbl="revTx" presStyleIdx="10" presStyleCnt="21"/>
      <dgm:spPr/>
    </dgm:pt>
    <dgm:pt modelId="{E0753C6B-992E-2D4D-ABBE-5637F3E3C03F}" type="pres">
      <dgm:prSet presAssocID="{062A3054-42FC-479E-AB9E-D98753FDF4CA}" presName="vert1" presStyleCnt="0"/>
      <dgm:spPr/>
    </dgm:pt>
    <dgm:pt modelId="{9A6DAFF2-B1BD-DB45-A380-BFA38A4E0555}" type="pres">
      <dgm:prSet presAssocID="{2C00F9CF-31A9-42ED-8AF6-EEF0E8640FE3}" presName="thickLine" presStyleLbl="alignNode1" presStyleIdx="11" presStyleCnt="21"/>
      <dgm:spPr/>
    </dgm:pt>
    <dgm:pt modelId="{C6FA2C26-0BB6-BC4A-92E1-A9865452DE35}" type="pres">
      <dgm:prSet presAssocID="{2C00F9CF-31A9-42ED-8AF6-EEF0E8640FE3}" presName="horz1" presStyleCnt="0"/>
      <dgm:spPr/>
    </dgm:pt>
    <dgm:pt modelId="{926EEC46-A1E2-0944-AB78-1DF5A5ECC6B4}" type="pres">
      <dgm:prSet presAssocID="{2C00F9CF-31A9-42ED-8AF6-EEF0E8640FE3}" presName="tx1" presStyleLbl="revTx" presStyleIdx="11" presStyleCnt="21"/>
      <dgm:spPr/>
    </dgm:pt>
    <dgm:pt modelId="{31A6DC80-1499-6F49-A590-4794F318B33A}" type="pres">
      <dgm:prSet presAssocID="{2C00F9CF-31A9-42ED-8AF6-EEF0E8640FE3}" presName="vert1" presStyleCnt="0"/>
      <dgm:spPr/>
    </dgm:pt>
    <dgm:pt modelId="{BE4A43E8-071B-0B40-BAEC-3E8908BDFD36}" type="pres">
      <dgm:prSet presAssocID="{3498975E-57D1-49BA-92E3-2964A6D60B74}" presName="thickLine" presStyleLbl="alignNode1" presStyleIdx="12" presStyleCnt="21"/>
      <dgm:spPr/>
    </dgm:pt>
    <dgm:pt modelId="{A14D5969-039D-3141-86E5-15090A71556D}" type="pres">
      <dgm:prSet presAssocID="{3498975E-57D1-49BA-92E3-2964A6D60B74}" presName="horz1" presStyleCnt="0"/>
      <dgm:spPr/>
    </dgm:pt>
    <dgm:pt modelId="{D3BB2292-5D62-B045-ACC1-E9DBE0078B65}" type="pres">
      <dgm:prSet presAssocID="{3498975E-57D1-49BA-92E3-2964A6D60B74}" presName="tx1" presStyleLbl="revTx" presStyleIdx="12" presStyleCnt="21"/>
      <dgm:spPr/>
    </dgm:pt>
    <dgm:pt modelId="{1F50416D-528A-8D40-8D7F-B6841C5E1213}" type="pres">
      <dgm:prSet presAssocID="{3498975E-57D1-49BA-92E3-2964A6D60B74}" presName="vert1" presStyleCnt="0"/>
      <dgm:spPr/>
    </dgm:pt>
    <dgm:pt modelId="{1AD8F23D-8E10-364D-BC0A-B4E4FD8DD9EB}" type="pres">
      <dgm:prSet presAssocID="{52392037-60AE-4971-A3E9-E418A29B7136}" presName="thickLine" presStyleLbl="alignNode1" presStyleIdx="13" presStyleCnt="21"/>
      <dgm:spPr/>
    </dgm:pt>
    <dgm:pt modelId="{6DD70C50-CFAD-8044-B532-EF7A31EB1E24}" type="pres">
      <dgm:prSet presAssocID="{52392037-60AE-4971-A3E9-E418A29B7136}" presName="horz1" presStyleCnt="0"/>
      <dgm:spPr/>
    </dgm:pt>
    <dgm:pt modelId="{4DB3DA90-79E3-9D41-9BFE-2A5C5A8DECAA}" type="pres">
      <dgm:prSet presAssocID="{52392037-60AE-4971-A3E9-E418A29B7136}" presName="tx1" presStyleLbl="revTx" presStyleIdx="13" presStyleCnt="21"/>
      <dgm:spPr/>
    </dgm:pt>
    <dgm:pt modelId="{410436AF-5CCC-B04D-9467-14841B626EB1}" type="pres">
      <dgm:prSet presAssocID="{52392037-60AE-4971-A3E9-E418A29B7136}" presName="vert1" presStyleCnt="0"/>
      <dgm:spPr/>
    </dgm:pt>
    <dgm:pt modelId="{1C71CBD7-223D-DF4A-8B42-390F2D13CD77}" type="pres">
      <dgm:prSet presAssocID="{93D1AE45-41E9-4AAD-870F-C4159B937445}" presName="thickLine" presStyleLbl="alignNode1" presStyleIdx="14" presStyleCnt="21"/>
      <dgm:spPr/>
    </dgm:pt>
    <dgm:pt modelId="{901BD88B-E6BC-C841-B2FA-CF41EB913787}" type="pres">
      <dgm:prSet presAssocID="{93D1AE45-41E9-4AAD-870F-C4159B937445}" presName="horz1" presStyleCnt="0"/>
      <dgm:spPr/>
    </dgm:pt>
    <dgm:pt modelId="{BC555CA4-3AA5-4A42-9C25-E2004B7D7C66}" type="pres">
      <dgm:prSet presAssocID="{93D1AE45-41E9-4AAD-870F-C4159B937445}" presName="tx1" presStyleLbl="revTx" presStyleIdx="14" presStyleCnt="21"/>
      <dgm:spPr/>
    </dgm:pt>
    <dgm:pt modelId="{F0F22B70-5A19-BD4E-93DE-FD636EAC282C}" type="pres">
      <dgm:prSet presAssocID="{93D1AE45-41E9-4AAD-870F-C4159B937445}" presName="vert1" presStyleCnt="0"/>
      <dgm:spPr/>
    </dgm:pt>
    <dgm:pt modelId="{A21EA942-81B8-584E-9F9D-F21068129AA2}" type="pres">
      <dgm:prSet presAssocID="{A6F4B6E6-06F2-4CE7-89AD-99B1B98430B3}" presName="thickLine" presStyleLbl="alignNode1" presStyleIdx="15" presStyleCnt="21"/>
      <dgm:spPr/>
    </dgm:pt>
    <dgm:pt modelId="{A78FFE84-5C48-7E4A-B707-AC5260EB3FE8}" type="pres">
      <dgm:prSet presAssocID="{A6F4B6E6-06F2-4CE7-89AD-99B1B98430B3}" presName="horz1" presStyleCnt="0"/>
      <dgm:spPr/>
    </dgm:pt>
    <dgm:pt modelId="{CA884B10-7498-D249-B16E-CFE1D3FE0C46}" type="pres">
      <dgm:prSet presAssocID="{A6F4B6E6-06F2-4CE7-89AD-99B1B98430B3}" presName="tx1" presStyleLbl="revTx" presStyleIdx="15" presStyleCnt="21"/>
      <dgm:spPr/>
    </dgm:pt>
    <dgm:pt modelId="{66A89AC5-81B9-AA43-8F0B-D3009510BC50}" type="pres">
      <dgm:prSet presAssocID="{A6F4B6E6-06F2-4CE7-89AD-99B1B98430B3}" presName="vert1" presStyleCnt="0"/>
      <dgm:spPr/>
    </dgm:pt>
    <dgm:pt modelId="{EBB9C00C-BD97-AB4A-AB6A-8E6B80546966}" type="pres">
      <dgm:prSet presAssocID="{457AD528-0EEB-4A7D-8ABF-2577E64C827E}" presName="thickLine" presStyleLbl="alignNode1" presStyleIdx="16" presStyleCnt="21"/>
      <dgm:spPr/>
    </dgm:pt>
    <dgm:pt modelId="{15A3246C-43BD-0B48-81FE-5AB42094EEED}" type="pres">
      <dgm:prSet presAssocID="{457AD528-0EEB-4A7D-8ABF-2577E64C827E}" presName="horz1" presStyleCnt="0"/>
      <dgm:spPr/>
    </dgm:pt>
    <dgm:pt modelId="{287FA46A-B2CB-E840-B236-B8B75E83BF5A}" type="pres">
      <dgm:prSet presAssocID="{457AD528-0EEB-4A7D-8ABF-2577E64C827E}" presName="tx1" presStyleLbl="revTx" presStyleIdx="16" presStyleCnt="21"/>
      <dgm:spPr/>
    </dgm:pt>
    <dgm:pt modelId="{4ED6DC1A-5090-8945-99F0-C54A6894EE14}" type="pres">
      <dgm:prSet presAssocID="{457AD528-0EEB-4A7D-8ABF-2577E64C827E}" presName="vert1" presStyleCnt="0"/>
      <dgm:spPr/>
    </dgm:pt>
    <dgm:pt modelId="{0E987155-D5E0-594E-B790-85CF42087755}" type="pres">
      <dgm:prSet presAssocID="{B0C8F947-09D9-44C4-B8F5-04A60F76E058}" presName="thickLine" presStyleLbl="alignNode1" presStyleIdx="17" presStyleCnt="21"/>
      <dgm:spPr/>
    </dgm:pt>
    <dgm:pt modelId="{EF6B147E-AC86-1A4E-9DF0-161A17A171CF}" type="pres">
      <dgm:prSet presAssocID="{B0C8F947-09D9-44C4-B8F5-04A60F76E058}" presName="horz1" presStyleCnt="0"/>
      <dgm:spPr/>
    </dgm:pt>
    <dgm:pt modelId="{219B320C-ECD7-7D4B-AE91-DFF9484644B3}" type="pres">
      <dgm:prSet presAssocID="{B0C8F947-09D9-44C4-B8F5-04A60F76E058}" presName="tx1" presStyleLbl="revTx" presStyleIdx="17" presStyleCnt="21"/>
      <dgm:spPr/>
    </dgm:pt>
    <dgm:pt modelId="{C6551883-EA0C-3C42-A429-C2D7F916FD19}" type="pres">
      <dgm:prSet presAssocID="{B0C8F947-09D9-44C4-B8F5-04A60F76E058}" presName="vert1" presStyleCnt="0"/>
      <dgm:spPr/>
    </dgm:pt>
    <dgm:pt modelId="{23B6F12F-17A9-7B49-804C-56EC675BCB39}" type="pres">
      <dgm:prSet presAssocID="{4FCBCDC0-F690-43F5-87D8-D778F3E7596B}" presName="thickLine" presStyleLbl="alignNode1" presStyleIdx="18" presStyleCnt="21"/>
      <dgm:spPr/>
    </dgm:pt>
    <dgm:pt modelId="{729BF785-B9B6-C94B-93D6-7B78629F0948}" type="pres">
      <dgm:prSet presAssocID="{4FCBCDC0-F690-43F5-87D8-D778F3E7596B}" presName="horz1" presStyleCnt="0"/>
      <dgm:spPr/>
    </dgm:pt>
    <dgm:pt modelId="{02D7565D-461A-C142-A9F9-747DFDA0D067}" type="pres">
      <dgm:prSet presAssocID="{4FCBCDC0-F690-43F5-87D8-D778F3E7596B}" presName="tx1" presStyleLbl="revTx" presStyleIdx="18" presStyleCnt="21"/>
      <dgm:spPr/>
    </dgm:pt>
    <dgm:pt modelId="{DF50B2A6-8715-C94A-BC2C-37162AF2AD0A}" type="pres">
      <dgm:prSet presAssocID="{4FCBCDC0-F690-43F5-87D8-D778F3E7596B}" presName="vert1" presStyleCnt="0"/>
      <dgm:spPr/>
    </dgm:pt>
    <dgm:pt modelId="{C9A27A82-D28B-9842-9705-F280A3F026B1}" type="pres">
      <dgm:prSet presAssocID="{50186F46-E3BD-43F3-A957-B0DB66F8C483}" presName="thickLine" presStyleLbl="alignNode1" presStyleIdx="19" presStyleCnt="21"/>
      <dgm:spPr/>
    </dgm:pt>
    <dgm:pt modelId="{B1CCE0D1-EB1F-9D49-B4AA-ED3D1C8994BC}" type="pres">
      <dgm:prSet presAssocID="{50186F46-E3BD-43F3-A957-B0DB66F8C483}" presName="horz1" presStyleCnt="0"/>
      <dgm:spPr/>
    </dgm:pt>
    <dgm:pt modelId="{94956BD5-B552-EE4A-AC1A-A1A8F24D1885}" type="pres">
      <dgm:prSet presAssocID="{50186F46-E3BD-43F3-A957-B0DB66F8C483}" presName="tx1" presStyleLbl="revTx" presStyleIdx="19" presStyleCnt="21"/>
      <dgm:spPr/>
    </dgm:pt>
    <dgm:pt modelId="{8EC29222-2636-3745-BEED-F6CBCC008BF7}" type="pres">
      <dgm:prSet presAssocID="{50186F46-E3BD-43F3-A957-B0DB66F8C483}" presName="vert1" presStyleCnt="0"/>
      <dgm:spPr/>
    </dgm:pt>
    <dgm:pt modelId="{3DD4198D-8149-6D44-8775-E6E4ACAF7037}" type="pres">
      <dgm:prSet presAssocID="{C4F48589-C657-4FE5-9956-AB07CA59A98D}" presName="thickLine" presStyleLbl="alignNode1" presStyleIdx="20" presStyleCnt="21"/>
      <dgm:spPr/>
    </dgm:pt>
    <dgm:pt modelId="{5AFAE84B-925C-874C-8623-A6DFC5E26F0C}" type="pres">
      <dgm:prSet presAssocID="{C4F48589-C657-4FE5-9956-AB07CA59A98D}" presName="horz1" presStyleCnt="0"/>
      <dgm:spPr/>
    </dgm:pt>
    <dgm:pt modelId="{2468085C-AD22-CB4D-A76C-2E326215561F}" type="pres">
      <dgm:prSet presAssocID="{C4F48589-C657-4FE5-9956-AB07CA59A98D}" presName="tx1" presStyleLbl="revTx" presStyleIdx="20" presStyleCnt="21"/>
      <dgm:spPr/>
    </dgm:pt>
    <dgm:pt modelId="{153ED960-D638-014B-B133-029AA26BA942}" type="pres">
      <dgm:prSet presAssocID="{C4F48589-C657-4FE5-9956-AB07CA59A98D}" presName="vert1" presStyleCnt="0"/>
      <dgm:spPr/>
    </dgm:pt>
  </dgm:ptLst>
  <dgm:cxnLst>
    <dgm:cxn modelId="{EE320104-8995-7D42-996A-5802EA1A3F64}" type="presOf" srcId="{3498975E-57D1-49BA-92E3-2964A6D60B74}" destId="{D3BB2292-5D62-B045-ACC1-E9DBE0078B65}" srcOrd="0" destOrd="0" presId="urn:microsoft.com/office/officeart/2008/layout/LinedList"/>
    <dgm:cxn modelId="{CF1C1605-BB6A-4007-93EA-2518744BA317}" srcId="{4604A328-7700-47E4-BD97-EE17EFE37C35}" destId="{E3F66E39-2D0C-4FD4-9178-474F127F3609}" srcOrd="5" destOrd="0" parTransId="{95AE2E0C-1E9D-4F7E-824C-BC33625786CF}" sibTransId="{1526975E-4F93-4FA7-A904-1BE93FFD3CB5}"/>
    <dgm:cxn modelId="{3D39970C-54EB-504A-A210-C33D83C37CE9}" type="presOf" srcId="{062A3054-42FC-479E-AB9E-D98753FDF4CA}" destId="{EF6758E4-2617-5C41-B60C-630B63572286}" srcOrd="0" destOrd="0" presId="urn:microsoft.com/office/officeart/2008/layout/LinedList"/>
    <dgm:cxn modelId="{0771B014-CE4E-4455-B141-A680401D92A9}" srcId="{4604A328-7700-47E4-BD97-EE17EFE37C35}" destId="{690C8293-4241-44DF-ADA0-5C83E0647921}" srcOrd="7" destOrd="0" parTransId="{C6ACE5DB-C1D1-487D-B05E-379F33138E86}" sibTransId="{30FA28AE-DB08-4849-80A3-3DD2D5715EFF}"/>
    <dgm:cxn modelId="{A528AC15-9974-704F-8F94-99E2665BFAE0}" type="presOf" srcId="{2C00F9CF-31A9-42ED-8AF6-EEF0E8640FE3}" destId="{926EEC46-A1E2-0944-AB78-1DF5A5ECC6B4}" srcOrd="0" destOrd="0" presId="urn:microsoft.com/office/officeart/2008/layout/LinedList"/>
    <dgm:cxn modelId="{B9F1581D-143C-49DD-82E5-B65E5A4C01E4}" srcId="{4604A328-7700-47E4-BD97-EE17EFE37C35}" destId="{2C00F9CF-31A9-42ED-8AF6-EEF0E8640FE3}" srcOrd="11" destOrd="0" parTransId="{5279A659-2CE4-4C7C-BF35-EEEE39049ADD}" sibTransId="{CB82977E-EB91-4929-BD26-C31D952A6D34}"/>
    <dgm:cxn modelId="{B62BD532-71A8-3948-B114-CE480EAA0D76}" type="presOf" srcId="{A6F4B6E6-06F2-4CE7-89AD-99B1B98430B3}" destId="{CA884B10-7498-D249-B16E-CFE1D3FE0C46}" srcOrd="0" destOrd="0" presId="urn:microsoft.com/office/officeart/2008/layout/LinedList"/>
    <dgm:cxn modelId="{06B87F3A-721F-474A-8ABF-ADDAE016DEF8}" type="presOf" srcId="{52392037-60AE-4971-A3E9-E418A29B7136}" destId="{4DB3DA90-79E3-9D41-9BFE-2A5C5A8DECAA}" srcOrd="0" destOrd="0" presId="urn:microsoft.com/office/officeart/2008/layout/LinedList"/>
    <dgm:cxn modelId="{F8BEC147-6A68-43F7-8F5E-DDC940EF6BF2}" srcId="{4604A328-7700-47E4-BD97-EE17EFE37C35}" destId="{B0C8F947-09D9-44C4-B8F5-04A60F76E058}" srcOrd="17" destOrd="0" parTransId="{B0C2B275-0613-4DEB-8F73-AAECFAAE4B94}" sibTransId="{04E6D596-C670-4B48-8F30-0A24EAEFA654}"/>
    <dgm:cxn modelId="{67A25149-8687-8943-AE2F-E3B2E5EEB35B}" type="presOf" srcId="{4FCBCDC0-F690-43F5-87D8-D778F3E7596B}" destId="{02D7565D-461A-C142-A9F9-747DFDA0D067}" srcOrd="0" destOrd="0" presId="urn:microsoft.com/office/officeart/2008/layout/LinedList"/>
    <dgm:cxn modelId="{BAC3A051-78AB-43FB-9AC1-2061AAD3B800}" srcId="{4604A328-7700-47E4-BD97-EE17EFE37C35}" destId="{50186F46-E3BD-43F3-A957-B0DB66F8C483}" srcOrd="19" destOrd="0" parTransId="{3A6DA333-D452-42F1-A3DE-F2DB28CFF733}" sibTransId="{FA9F9393-6DD3-407E-BDC5-F291888A81A4}"/>
    <dgm:cxn modelId="{2CC42D65-433C-498F-A73A-FB187F84102B}" srcId="{4604A328-7700-47E4-BD97-EE17EFE37C35}" destId="{E0086A25-CBAA-45E6-8344-600F88E70C4E}" srcOrd="6" destOrd="0" parTransId="{84A8F19B-3C37-4ADF-8122-FF10167B1CF7}" sibTransId="{9DB90DAC-E0FD-4BF4-AB75-51FA83A4F638}"/>
    <dgm:cxn modelId="{AC92BE68-6494-084E-89CB-66AD94BF732A}" type="presOf" srcId="{3BCADF35-9E4A-4739-A523-D3D839E2B5D9}" destId="{7F0ADD58-9092-754B-B282-6C415AC78712}" srcOrd="0" destOrd="0" presId="urn:microsoft.com/office/officeart/2008/layout/LinedList"/>
    <dgm:cxn modelId="{E2F0406C-D04A-47D4-A1BA-D0D19AB19848}" srcId="{4604A328-7700-47E4-BD97-EE17EFE37C35}" destId="{2B9A432D-8E32-44E9-A7E1-FDFCD4725059}" srcOrd="4" destOrd="0" parTransId="{38624638-ABE4-4860-9D69-9D13830C3A48}" sibTransId="{19A33D04-57C9-4859-A4D1-A0DF909D0E92}"/>
    <dgm:cxn modelId="{C92E9776-0ED2-489C-B2E1-2A3AD72ECD7F}" srcId="{4604A328-7700-47E4-BD97-EE17EFE37C35}" destId="{3BCADF35-9E4A-4739-A523-D3D839E2B5D9}" srcOrd="8" destOrd="0" parTransId="{A56EBE87-E79D-445F-9977-3D9E95E6E9A7}" sibTransId="{85A639FE-EF85-4138-9CB9-F3DA7DB917A4}"/>
    <dgm:cxn modelId="{64D4047A-3DFD-D042-A57F-8F9AF74C3D21}" type="presOf" srcId="{4604A328-7700-47E4-BD97-EE17EFE37C35}" destId="{F026AB5B-234D-A341-83ED-D260E0C88E23}" srcOrd="0" destOrd="0" presId="urn:microsoft.com/office/officeart/2008/layout/LinedList"/>
    <dgm:cxn modelId="{098DA97A-6C8A-4B16-AD56-BBA2646E7195}" srcId="{4604A328-7700-47E4-BD97-EE17EFE37C35}" destId="{457AD528-0EEB-4A7D-8ABF-2577E64C827E}" srcOrd="16" destOrd="0" parTransId="{E0CA484F-7061-4D69-AF4F-83AA915E0E1D}" sibTransId="{20DEDE60-583C-42E1-A4A3-493EA9047FC4}"/>
    <dgm:cxn modelId="{02994C7B-2248-7342-BC10-5B91CF32785C}" type="presOf" srcId="{867B227E-2A17-4A0F-A0AA-2A80A0D5881C}" destId="{9DC7E9B2-6785-D446-96C7-D0DAA3D42D1A}" srcOrd="0" destOrd="0" presId="urn:microsoft.com/office/officeart/2008/layout/LinedList"/>
    <dgm:cxn modelId="{4ED16782-D526-47D7-A532-78E256F428A5}" srcId="{4604A328-7700-47E4-BD97-EE17EFE37C35}" destId="{EAD9B5CC-4070-4CC2-824B-A3D4564D09DB}" srcOrd="9" destOrd="0" parTransId="{F67C04D5-A70F-4879-9FD4-19DC198B3D1D}" sibTransId="{2A258576-7B41-4B24-9263-0D0DCFE3D8A8}"/>
    <dgm:cxn modelId="{739EEF82-1C37-C44E-9DC4-57B984603A49}" type="presOf" srcId="{690C8293-4241-44DF-ADA0-5C83E0647921}" destId="{9C2381E6-CCCC-CA4A-8B29-AB18C386C18F}" srcOrd="0" destOrd="0" presId="urn:microsoft.com/office/officeart/2008/layout/LinedList"/>
    <dgm:cxn modelId="{B5CDD390-7D64-4ACE-B59B-2DBAA49B84D4}" srcId="{4604A328-7700-47E4-BD97-EE17EFE37C35}" destId="{062A3054-42FC-479E-AB9E-D98753FDF4CA}" srcOrd="10" destOrd="0" parTransId="{5B398AC3-4054-4E55-A6C3-093243C05C3B}" sibTransId="{2EF64880-20DB-4C4D-9EE0-31B49B811AC0}"/>
    <dgm:cxn modelId="{CCF04D9A-D70C-4C2F-B332-CE392E7ED3C7}" srcId="{4604A328-7700-47E4-BD97-EE17EFE37C35}" destId="{4FCBCDC0-F690-43F5-87D8-D778F3E7596B}" srcOrd="18" destOrd="0" parTransId="{52ADFE2E-B141-425D-89BB-E4394805F883}" sibTransId="{D43C071C-C9C9-463D-8E09-7B9395F4B885}"/>
    <dgm:cxn modelId="{02127EA5-0F10-124D-8FA2-548BABA4CA91}" type="presOf" srcId="{C4F48589-C657-4FE5-9956-AB07CA59A98D}" destId="{2468085C-AD22-CB4D-A76C-2E326215561F}" srcOrd="0" destOrd="0" presId="urn:microsoft.com/office/officeart/2008/layout/LinedList"/>
    <dgm:cxn modelId="{9D3518A7-3868-5A41-B008-C7E1076BC1A2}" type="presOf" srcId="{B0C8F947-09D9-44C4-B8F5-04A60F76E058}" destId="{219B320C-ECD7-7D4B-AE91-DFF9484644B3}" srcOrd="0" destOrd="0" presId="urn:microsoft.com/office/officeart/2008/layout/LinedList"/>
    <dgm:cxn modelId="{D530CFAB-0EDC-8A47-8A0F-BD0C71A9D6A9}" type="presOf" srcId="{EAD9B5CC-4070-4CC2-824B-A3D4564D09DB}" destId="{AFD5B71E-57AE-114F-B3CF-9F261CE44E74}" srcOrd="0" destOrd="0" presId="urn:microsoft.com/office/officeart/2008/layout/LinedList"/>
    <dgm:cxn modelId="{2E7181AD-2F1C-40E9-B601-01AD5D62C2EA}" srcId="{4604A328-7700-47E4-BD97-EE17EFE37C35}" destId="{52392037-60AE-4971-A3E9-E418A29B7136}" srcOrd="13" destOrd="0" parTransId="{8C365FBB-9818-40FE-BABC-59E5D04AF44A}" sibTransId="{F57B803F-37C5-4CEA-AE5C-1364CB0FCFC5}"/>
    <dgm:cxn modelId="{173132B2-82E2-5943-B9C7-20167E2BA42D}" type="presOf" srcId="{93D1AE45-41E9-4AAD-870F-C4159B937445}" destId="{BC555CA4-3AA5-4A42-9C25-E2004B7D7C66}" srcOrd="0" destOrd="0" presId="urn:microsoft.com/office/officeart/2008/layout/LinedList"/>
    <dgm:cxn modelId="{B0964FB5-273D-4AA1-A269-B74F7BE550AA}" srcId="{4604A328-7700-47E4-BD97-EE17EFE37C35}" destId="{53FD48E4-DBA6-4A32-B5CB-FA053913CEA1}" srcOrd="2" destOrd="0" parTransId="{B6E5A545-34CF-4190-89D5-A5D491FB28D9}" sibTransId="{2AB8D261-2347-49FC-B0FC-B754D2C9BF9E}"/>
    <dgm:cxn modelId="{E340D9B5-338D-0549-AF0C-522AD8F4CA79}" type="presOf" srcId="{50186F46-E3BD-43F3-A957-B0DB66F8C483}" destId="{94956BD5-B552-EE4A-AC1A-A1A8F24D1885}" srcOrd="0" destOrd="0" presId="urn:microsoft.com/office/officeart/2008/layout/LinedList"/>
    <dgm:cxn modelId="{765FCDBD-4320-456D-B00A-A2C009D5B7BB}" srcId="{4604A328-7700-47E4-BD97-EE17EFE37C35}" destId="{A6F4B6E6-06F2-4CE7-89AD-99B1B98430B3}" srcOrd="15" destOrd="0" parTransId="{41FE42C8-6723-436E-92F1-03AC81D11A46}" sibTransId="{B3667A8B-6778-4242-B435-DDEB1A99CE6B}"/>
    <dgm:cxn modelId="{CEAA6BC8-C3AE-2241-9A4C-EA866A1659F8}" type="presOf" srcId="{E0086A25-CBAA-45E6-8344-600F88E70C4E}" destId="{1A880A5D-1A50-F940-AC16-6E2D379D11B8}" srcOrd="0" destOrd="0" presId="urn:microsoft.com/office/officeart/2008/layout/LinedList"/>
    <dgm:cxn modelId="{F2011CCA-AB16-3B43-963B-D0135CEACCDC}" type="presOf" srcId="{AACFDB18-07B0-42A0-BB07-83D4E52CCD5B}" destId="{9FAB6F8C-1B83-2742-911C-14DFBC91FE77}" srcOrd="0" destOrd="0" presId="urn:microsoft.com/office/officeart/2008/layout/LinedList"/>
    <dgm:cxn modelId="{DC8BB5D3-63C0-4F22-BBE7-B8E5279F5D9C}" srcId="{4604A328-7700-47E4-BD97-EE17EFE37C35}" destId="{867B227E-2A17-4A0F-A0AA-2A80A0D5881C}" srcOrd="1" destOrd="0" parTransId="{A7CEB0F1-C5CC-4C75-BC78-8F835743F87F}" sibTransId="{F5F8E389-168F-4265-A6BF-36205297F925}"/>
    <dgm:cxn modelId="{238C32D8-55C3-3C47-B99E-172BA30C88C9}" type="presOf" srcId="{E3F66E39-2D0C-4FD4-9178-474F127F3609}" destId="{B1B278A4-EA97-1542-9A2D-CF05B2459A8E}" srcOrd="0" destOrd="0" presId="urn:microsoft.com/office/officeart/2008/layout/LinedList"/>
    <dgm:cxn modelId="{39ED02DF-8AD7-4E50-8B10-E108234AC878}" srcId="{4604A328-7700-47E4-BD97-EE17EFE37C35}" destId="{C4F48589-C657-4FE5-9956-AB07CA59A98D}" srcOrd="20" destOrd="0" parTransId="{34E600EC-9CD9-4DF7-B03A-98230D92A021}" sibTransId="{072B5E29-5A6B-4C7F-87E3-800AAB69875E}"/>
    <dgm:cxn modelId="{D1F728E1-B50F-49CA-9E1D-F305F37FD159}" srcId="{4604A328-7700-47E4-BD97-EE17EFE37C35}" destId="{93D1AE45-41E9-4AAD-870F-C4159B937445}" srcOrd="14" destOrd="0" parTransId="{5990AC07-0453-4307-91E7-8C04DA32B67E}" sibTransId="{BE4D682D-A14C-4FE9-B71D-9652F92A73C7}"/>
    <dgm:cxn modelId="{C20EFAE6-E013-DF4B-A79C-4AED5831B1B9}" type="presOf" srcId="{C6EDD1A6-F2BA-46CE-A9A6-A4ABA38A5D22}" destId="{F9C2C5F0-ADD0-EF4B-8E75-27DADF41511B}" srcOrd="0" destOrd="0" presId="urn:microsoft.com/office/officeart/2008/layout/LinedList"/>
    <dgm:cxn modelId="{F97B9EE7-5CE7-4B34-9AA4-B7312F385D01}" srcId="{4604A328-7700-47E4-BD97-EE17EFE37C35}" destId="{3498975E-57D1-49BA-92E3-2964A6D60B74}" srcOrd="12" destOrd="0" parTransId="{96B7EA61-7324-4EA4-B2F3-1ABD6022E8D0}" sibTransId="{07009474-2E9B-404F-B450-EC62F563624A}"/>
    <dgm:cxn modelId="{E61A16EA-8EC1-6148-8D12-18FCD1D3B7AD}" type="presOf" srcId="{2B9A432D-8E32-44E9-A7E1-FDFCD4725059}" destId="{E71AD2F9-A25F-F74A-B184-A80FA9570017}" srcOrd="0" destOrd="0" presId="urn:microsoft.com/office/officeart/2008/layout/LinedList"/>
    <dgm:cxn modelId="{3E6664EE-9665-3547-BA06-3328141AA129}" type="presOf" srcId="{457AD528-0EEB-4A7D-8ABF-2577E64C827E}" destId="{287FA46A-B2CB-E840-B236-B8B75E83BF5A}" srcOrd="0" destOrd="0" presId="urn:microsoft.com/office/officeart/2008/layout/LinedList"/>
    <dgm:cxn modelId="{A795F2F3-5FC5-704A-8BF6-AF89126E3DA9}" type="presOf" srcId="{53FD48E4-DBA6-4A32-B5CB-FA053913CEA1}" destId="{F3A7C59E-61D4-2B49-A8B2-7E9CE01B487B}" srcOrd="0" destOrd="0" presId="urn:microsoft.com/office/officeart/2008/layout/LinedList"/>
    <dgm:cxn modelId="{721B89F5-AC47-47CC-B80C-D66145F0D04C}" srcId="{4604A328-7700-47E4-BD97-EE17EFE37C35}" destId="{AACFDB18-07B0-42A0-BB07-83D4E52CCD5B}" srcOrd="3" destOrd="0" parTransId="{9024A408-4FC5-4EFF-A11D-B6B8F30CABA8}" sibTransId="{169A28BE-9689-470F-A496-1A6DAC2688F8}"/>
    <dgm:cxn modelId="{BB6395FC-D589-4DB2-8D60-57E2F6E39C8C}" srcId="{4604A328-7700-47E4-BD97-EE17EFE37C35}" destId="{C6EDD1A6-F2BA-46CE-A9A6-A4ABA38A5D22}" srcOrd="0" destOrd="0" parTransId="{AA1A1834-4567-48B3-991E-524D2833A4E8}" sibTransId="{1B9BFEF3-1589-4FD8-98CA-CA04C1F85652}"/>
    <dgm:cxn modelId="{BEA4E085-BD79-8D4E-9991-1A036D856D7D}" type="presParOf" srcId="{F026AB5B-234D-A341-83ED-D260E0C88E23}" destId="{9323F7FF-5689-7B46-945E-9CC66D147E78}" srcOrd="0" destOrd="0" presId="urn:microsoft.com/office/officeart/2008/layout/LinedList"/>
    <dgm:cxn modelId="{A7D78064-FB47-8E4E-816B-526056A69D50}" type="presParOf" srcId="{F026AB5B-234D-A341-83ED-D260E0C88E23}" destId="{48B64F6E-8A03-BF4C-8968-5A404D1937A0}" srcOrd="1" destOrd="0" presId="urn:microsoft.com/office/officeart/2008/layout/LinedList"/>
    <dgm:cxn modelId="{23D95938-5D3C-EF47-81F0-02AD5137BD3A}" type="presParOf" srcId="{48B64F6E-8A03-BF4C-8968-5A404D1937A0}" destId="{F9C2C5F0-ADD0-EF4B-8E75-27DADF41511B}" srcOrd="0" destOrd="0" presId="urn:microsoft.com/office/officeart/2008/layout/LinedList"/>
    <dgm:cxn modelId="{E844AB67-8C03-0249-9652-9E4F23720C79}" type="presParOf" srcId="{48B64F6E-8A03-BF4C-8968-5A404D1937A0}" destId="{DAB28D72-A5AA-1F40-B86D-EB4E26F3B07F}" srcOrd="1" destOrd="0" presId="urn:microsoft.com/office/officeart/2008/layout/LinedList"/>
    <dgm:cxn modelId="{52890D1B-EFB1-CE47-AE67-5DD725AF32AE}" type="presParOf" srcId="{F026AB5B-234D-A341-83ED-D260E0C88E23}" destId="{2186FFCF-06A3-234F-84E1-704449187E59}" srcOrd="2" destOrd="0" presId="urn:microsoft.com/office/officeart/2008/layout/LinedList"/>
    <dgm:cxn modelId="{DED2F730-9B69-1341-A190-C909094FE004}" type="presParOf" srcId="{F026AB5B-234D-A341-83ED-D260E0C88E23}" destId="{09009F7D-40AF-6B44-A606-76D1FB6D3B48}" srcOrd="3" destOrd="0" presId="urn:microsoft.com/office/officeart/2008/layout/LinedList"/>
    <dgm:cxn modelId="{16759C4D-C936-C445-90E1-AE0B920E908F}" type="presParOf" srcId="{09009F7D-40AF-6B44-A606-76D1FB6D3B48}" destId="{9DC7E9B2-6785-D446-96C7-D0DAA3D42D1A}" srcOrd="0" destOrd="0" presId="urn:microsoft.com/office/officeart/2008/layout/LinedList"/>
    <dgm:cxn modelId="{B31D3908-C88B-3E49-96CE-E5A7E14417F4}" type="presParOf" srcId="{09009F7D-40AF-6B44-A606-76D1FB6D3B48}" destId="{4F624F38-5EB4-2D40-9E3D-37D131F68A85}" srcOrd="1" destOrd="0" presId="urn:microsoft.com/office/officeart/2008/layout/LinedList"/>
    <dgm:cxn modelId="{BA5DC9B0-E760-4A46-8933-3CA931D0A543}" type="presParOf" srcId="{F026AB5B-234D-A341-83ED-D260E0C88E23}" destId="{E9DACBD2-C260-DB42-9B4A-B26CEE0508DE}" srcOrd="4" destOrd="0" presId="urn:microsoft.com/office/officeart/2008/layout/LinedList"/>
    <dgm:cxn modelId="{72AB3381-FF6C-064E-88A3-E85F43B93C77}" type="presParOf" srcId="{F026AB5B-234D-A341-83ED-D260E0C88E23}" destId="{C3115EB4-5412-A143-9D12-1AA550965540}" srcOrd="5" destOrd="0" presId="urn:microsoft.com/office/officeart/2008/layout/LinedList"/>
    <dgm:cxn modelId="{4B529BD7-9DBA-A547-A44D-8439DC194CAF}" type="presParOf" srcId="{C3115EB4-5412-A143-9D12-1AA550965540}" destId="{F3A7C59E-61D4-2B49-A8B2-7E9CE01B487B}" srcOrd="0" destOrd="0" presId="urn:microsoft.com/office/officeart/2008/layout/LinedList"/>
    <dgm:cxn modelId="{1496640D-A45C-4142-A7E4-E5490797DF20}" type="presParOf" srcId="{C3115EB4-5412-A143-9D12-1AA550965540}" destId="{D222B795-BE4B-BD48-ABA0-F885D268A478}" srcOrd="1" destOrd="0" presId="urn:microsoft.com/office/officeart/2008/layout/LinedList"/>
    <dgm:cxn modelId="{5459A969-E817-0B4A-9272-08152EF928C4}" type="presParOf" srcId="{F026AB5B-234D-A341-83ED-D260E0C88E23}" destId="{DC4A691D-E4A8-8747-823A-ADA2367962E5}" srcOrd="6" destOrd="0" presId="urn:microsoft.com/office/officeart/2008/layout/LinedList"/>
    <dgm:cxn modelId="{013EBE14-39D2-FC41-852A-190E55D5148B}" type="presParOf" srcId="{F026AB5B-234D-A341-83ED-D260E0C88E23}" destId="{18A1CD2C-F9EF-D040-9001-6AB3C135907E}" srcOrd="7" destOrd="0" presId="urn:microsoft.com/office/officeart/2008/layout/LinedList"/>
    <dgm:cxn modelId="{98E94072-155C-CD43-97F8-E43C20DB856F}" type="presParOf" srcId="{18A1CD2C-F9EF-D040-9001-6AB3C135907E}" destId="{9FAB6F8C-1B83-2742-911C-14DFBC91FE77}" srcOrd="0" destOrd="0" presId="urn:microsoft.com/office/officeart/2008/layout/LinedList"/>
    <dgm:cxn modelId="{CDAE1253-00D9-DB48-9D9C-A3ACADEF0D68}" type="presParOf" srcId="{18A1CD2C-F9EF-D040-9001-6AB3C135907E}" destId="{71C112F6-D6AB-1849-84B8-580521481D59}" srcOrd="1" destOrd="0" presId="urn:microsoft.com/office/officeart/2008/layout/LinedList"/>
    <dgm:cxn modelId="{962DCC73-B566-8148-893C-FC717971EA96}" type="presParOf" srcId="{F026AB5B-234D-A341-83ED-D260E0C88E23}" destId="{CEF0FE79-F469-A344-B20D-89B745AA8EF5}" srcOrd="8" destOrd="0" presId="urn:microsoft.com/office/officeart/2008/layout/LinedList"/>
    <dgm:cxn modelId="{70B65763-2C12-1A47-9433-1CD43FAEBCC7}" type="presParOf" srcId="{F026AB5B-234D-A341-83ED-D260E0C88E23}" destId="{75ADD1B1-2A66-4744-8F3C-34F27B5FA60E}" srcOrd="9" destOrd="0" presId="urn:microsoft.com/office/officeart/2008/layout/LinedList"/>
    <dgm:cxn modelId="{F547194A-C47F-C44F-BC52-A988484C9961}" type="presParOf" srcId="{75ADD1B1-2A66-4744-8F3C-34F27B5FA60E}" destId="{E71AD2F9-A25F-F74A-B184-A80FA9570017}" srcOrd="0" destOrd="0" presId="urn:microsoft.com/office/officeart/2008/layout/LinedList"/>
    <dgm:cxn modelId="{CC36181B-6AEE-6547-816D-236EA2E28A87}" type="presParOf" srcId="{75ADD1B1-2A66-4744-8F3C-34F27B5FA60E}" destId="{956728DC-82AC-9847-BEBE-9476DBE3BB65}" srcOrd="1" destOrd="0" presId="urn:microsoft.com/office/officeart/2008/layout/LinedList"/>
    <dgm:cxn modelId="{3148F342-95E9-1C4A-9557-29B3C13B9B1A}" type="presParOf" srcId="{F026AB5B-234D-A341-83ED-D260E0C88E23}" destId="{5ED1D7F5-06A1-014C-B8D4-D775F5F84600}" srcOrd="10" destOrd="0" presId="urn:microsoft.com/office/officeart/2008/layout/LinedList"/>
    <dgm:cxn modelId="{6C66198F-8B85-884B-A2D9-CE84E4064419}" type="presParOf" srcId="{F026AB5B-234D-A341-83ED-D260E0C88E23}" destId="{FA4917B1-2986-8446-8A8A-A23B529AAB9D}" srcOrd="11" destOrd="0" presId="urn:microsoft.com/office/officeart/2008/layout/LinedList"/>
    <dgm:cxn modelId="{032E8296-74CB-514E-92B8-B3A7E636F5D0}" type="presParOf" srcId="{FA4917B1-2986-8446-8A8A-A23B529AAB9D}" destId="{B1B278A4-EA97-1542-9A2D-CF05B2459A8E}" srcOrd="0" destOrd="0" presId="urn:microsoft.com/office/officeart/2008/layout/LinedList"/>
    <dgm:cxn modelId="{3B5C9226-DBB3-A64E-AAE0-6EB20E3A55FE}" type="presParOf" srcId="{FA4917B1-2986-8446-8A8A-A23B529AAB9D}" destId="{018B0DCD-5BFD-E140-822C-3C7E6EF07B24}" srcOrd="1" destOrd="0" presId="urn:microsoft.com/office/officeart/2008/layout/LinedList"/>
    <dgm:cxn modelId="{058E9889-0CBD-094A-A7AC-6C56BF844E33}" type="presParOf" srcId="{F026AB5B-234D-A341-83ED-D260E0C88E23}" destId="{855B5E90-B8A8-F849-9165-6E6BAC9753A5}" srcOrd="12" destOrd="0" presId="urn:microsoft.com/office/officeart/2008/layout/LinedList"/>
    <dgm:cxn modelId="{BBC50DE5-86A8-6F4C-AA02-23A20040EB40}" type="presParOf" srcId="{F026AB5B-234D-A341-83ED-D260E0C88E23}" destId="{E9B9F0AB-2E4C-9942-93CB-0563F06B37CA}" srcOrd="13" destOrd="0" presId="urn:microsoft.com/office/officeart/2008/layout/LinedList"/>
    <dgm:cxn modelId="{8DC1949D-B02C-2B4C-B15B-5D92C0BF1908}" type="presParOf" srcId="{E9B9F0AB-2E4C-9942-93CB-0563F06B37CA}" destId="{1A880A5D-1A50-F940-AC16-6E2D379D11B8}" srcOrd="0" destOrd="0" presId="urn:microsoft.com/office/officeart/2008/layout/LinedList"/>
    <dgm:cxn modelId="{A1518C8F-D7D8-044E-B97B-152EB16E0C2B}" type="presParOf" srcId="{E9B9F0AB-2E4C-9942-93CB-0563F06B37CA}" destId="{B2C20939-B8F5-C94B-A050-4AAAB960184D}" srcOrd="1" destOrd="0" presId="urn:microsoft.com/office/officeart/2008/layout/LinedList"/>
    <dgm:cxn modelId="{A1C3E0C5-85A6-C14A-AE6A-6C5670BC33A0}" type="presParOf" srcId="{F026AB5B-234D-A341-83ED-D260E0C88E23}" destId="{6AAA9A07-487C-8F46-BEC2-4D2AB06048E0}" srcOrd="14" destOrd="0" presId="urn:microsoft.com/office/officeart/2008/layout/LinedList"/>
    <dgm:cxn modelId="{7A51E517-D52D-EC40-B677-AF6A87D8705B}" type="presParOf" srcId="{F026AB5B-234D-A341-83ED-D260E0C88E23}" destId="{CF775D3D-1AD1-734E-8B6C-120087AD1272}" srcOrd="15" destOrd="0" presId="urn:microsoft.com/office/officeart/2008/layout/LinedList"/>
    <dgm:cxn modelId="{D874BE3A-0694-3E4E-B069-452B516992D6}" type="presParOf" srcId="{CF775D3D-1AD1-734E-8B6C-120087AD1272}" destId="{9C2381E6-CCCC-CA4A-8B29-AB18C386C18F}" srcOrd="0" destOrd="0" presId="urn:microsoft.com/office/officeart/2008/layout/LinedList"/>
    <dgm:cxn modelId="{17CD8446-48E5-114C-9B69-6707ED4B89AC}" type="presParOf" srcId="{CF775D3D-1AD1-734E-8B6C-120087AD1272}" destId="{B7BCA1C6-73C4-3141-9C0B-6423CB485040}" srcOrd="1" destOrd="0" presId="urn:microsoft.com/office/officeart/2008/layout/LinedList"/>
    <dgm:cxn modelId="{5977D143-9DD3-C34F-8E65-851257308179}" type="presParOf" srcId="{F026AB5B-234D-A341-83ED-D260E0C88E23}" destId="{25F347A9-C89F-7945-909E-D5DFD36E03A8}" srcOrd="16" destOrd="0" presId="urn:microsoft.com/office/officeart/2008/layout/LinedList"/>
    <dgm:cxn modelId="{0BE1B8AB-DACC-D645-B483-939918AD13C8}" type="presParOf" srcId="{F026AB5B-234D-A341-83ED-D260E0C88E23}" destId="{4EC9C92F-6E62-6B4C-87C6-F34BDFA2EC22}" srcOrd="17" destOrd="0" presId="urn:microsoft.com/office/officeart/2008/layout/LinedList"/>
    <dgm:cxn modelId="{54B3D82C-E502-C84B-867B-9F8F9C4C568F}" type="presParOf" srcId="{4EC9C92F-6E62-6B4C-87C6-F34BDFA2EC22}" destId="{7F0ADD58-9092-754B-B282-6C415AC78712}" srcOrd="0" destOrd="0" presId="urn:microsoft.com/office/officeart/2008/layout/LinedList"/>
    <dgm:cxn modelId="{0ADAA7E4-90EF-B24C-9516-BECA37B31360}" type="presParOf" srcId="{4EC9C92F-6E62-6B4C-87C6-F34BDFA2EC22}" destId="{4DC288AF-24ED-7F4E-AA32-63AA35E1FBD8}" srcOrd="1" destOrd="0" presId="urn:microsoft.com/office/officeart/2008/layout/LinedList"/>
    <dgm:cxn modelId="{3B808912-032A-944C-B6E6-ACC90DA0FF6E}" type="presParOf" srcId="{F026AB5B-234D-A341-83ED-D260E0C88E23}" destId="{7E1AAB1B-81A6-2840-BEDF-0E474B749B00}" srcOrd="18" destOrd="0" presId="urn:microsoft.com/office/officeart/2008/layout/LinedList"/>
    <dgm:cxn modelId="{F84C6A57-96B5-EB4E-A557-81219F1B3585}" type="presParOf" srcId="{F026AB5B-234D-A341-83ED-D260E0C88E23}" destId="{419A8704-F372-3147-B326-A4CD3F8F7374}" srcOrd="19" destOrd="0" presId="urn:microsoft.com/office/officeart/2008/layout/LinedList"/>
    <dgm:cxn modelId="{FDDBABA5-171B-1640-94CE-FE6C1F6E4AFC}" type="presParOf" srcId="{419A8704-F372-3147-B326-A4CD3F8F7374}" destId="{AFD5B71E-57AE-114F-B3CF-9F261CE44E74}" srcOrd="0" destOrd="0" presId="urn:microsoft.com/office/officeart/2008/layout/LinedList"/>
    <dgm:cxn modelId="{68361CF7-69E8-2444-B861-E8AD6B312673}" type="presParOf" srcId="{419A8704-F372-3147-B326-A4CD3F8F7374}" destId="{00A97907-B72F-B549-BDAF-786F3919A56D}" srcOrd="1" destOrd="0" presId="urn:microsoft.com/office/officeart/2008/layout/LinedList"/>
    <dgm:cxn modelId="{601B0D53-BE93-754C-87B5-72EDC73872E1}" type="presParOf" srcId="{F026AB5B-234D-A341-83ED-D260E0C88E23}" destId="{0119CD75-A5E4-C14C-8F57-1CA29F1D3844}" srcOrd="20" destOrd="0" presId="urn:microsoft.com/office/officeart/2008/layout/LinedList"/>
    <dgm:cxn modelId="{A64C2CDD-1F7C-F74A-8A79-DD40FE727B66}" type="presParOf" srcId="{F026AB5B-234D-A341-83ED-D260E0C88E23}" destId="{BFA70281-D439-B34B-8D23-37CC56B364C9}" srcOrd="21" destOrd="0" presId="urn:microsoft.com/office/officeart/2008/layout/LinedList"/>
    <dgm:cxn modelId="{2EF6FA94-EB6D-5840-8732-29852A204083}" type="presParOf" srcId="{BFA70281-D439-B34B-8D23-37CC56B364C9}" destId="{EF6758E4-2617-5C41-B60C-630B63572286}" srcOrd="0" destOrd="0" presId="urn:microsoft.com/office/officeart/2008/layout/LinedList"/>
    <dgm:cxn modelId="{DCD9ACE7-0D32-354B-80D9-71E86A0A3147}" type="presParOf" srcId="{BFA70281-D439-B34B-8D23-37CC56B364C9}" destId="{E0753C6B-992E-2D4D-ABBE-5637F3E3C03F}" srcOrd="1" destOrd="0" presId="urn:microsoft.com/office/officeart/2008/layout/LinedList"/>
    <dgm:cxn modelId="{5A12042F-81C6-5742-9E3A-FF1454717AC5}" type="presParOf" srcId="{F026AB5B-234D-A341-83ED-D260E0C88E23}" destId="{9A6DAFF2-B1BD-DB45-A380-BFA38A4E0555}" srcOrd="22" destOrd="0" presId="urn:microsoft.com/office/officeart/2008/layout/LinedList"/>
    <dgm:cxn modelId="{B4F4ED9C-AF35-AB49-B5D4-CAABEDE87FDC}" type="presParOf" srcId="{F026AB5B-234D-A341-83ED-D260E0C88E23}" destId="{C6FA2C26-0BB6-BC4A-92E1-A9865452DE35}" srcOrd="23" destOrd="0" presId="urn:microsoft.com/office/officeart/2008/layout/LinedList"/>
    <dgm:cxn modelId="{534AEE2B-1417-A44F-9530-30E768E53816}" type="presParOf" srcId="{C6FA2C26-0BB6-BC4A-92E1-A9865452DE35}" destId="{926EEC46-A1E2-0944-AB78-1DF5A5ECC6B4}" srcOrd="0" destOrd="0" presId="urn:microsoft.com/office/officeart/2008/layout/LinedList"/>
    <dgm:cxn modelId="{922CB707-EA75-5E46-A079-C02345B78BA6}" type="presParOf" srcId="{C6FA2C26-0BB6-BC4A-92E1-A9865452DE35}" destId="{31A6DC80-1499-6F49-A590-4794F318B33A}" srcOrd="1" destOrd="0" presId="urn:microsoft.com/office/officeart/2008/layout/LinedList"/>
    <dgm:cxn modelId="{0C8CF45B-EA0C-F44B-9107-2A3D359AB842}" type="presParOf" srcId="{F026AB5B-234D-A341-83ED-D260E0C88E23}" destId="{BE4A43E8-071B-0B40-BAEC-3E8908BDFD36}" srcOrd="24" destOrd="0" presId="urn:microsoft.com/office/officeart/2008/layout/LinedList"/>
    <dgm:cxn modelId="{6C2DEC60-6F9D-7449-920A-50AD8FA5E1CE}" type="presParOf" srcId="{F026AB5B-234D-A341-83ED-D260E0C88E23}" destId="{A14D5969-039D-3141-86E5-15090A71556D}" srcOrd="25" destOrd="0" presId="urn:microsoft.com/office/officeart/2008/layout/LinedList"/>
    <dgm:cxn modelId="{81C34116-6E49-4040-A2D8-0A82BA1DB45A}" type="presParOf" srcId="{A14D5969-039D-3141-86E5-15090A71556D}" destId="{D3BB2292-5D62-B045-ACC1-E9DBE0078B65}" srcOrd="0" destOrd="0" presId="urn:microsoft.com/office/officeart/2008/layout/LinedList"/>
    <dgm:cxn modelId="{B488E9F0-304D-5843-BA91-5CAFAAC39C29}" type="presParOf" srcId="{A14D5969-039D-3141-86E5-15090A71556D}" destId="{1F50416D-528A-8D40-8D7F-B6841C5E1213}" srcOrd="1" destOrd="0" presId="urn:microsoft.com/office/officeart/2008/layout/LinedList"/>
    <dgm:cxn modelId="{67426B23-A24A-5242-B7C6-E93FDB7B1BB7}" type="presParOf" srcId="{F026AB5B-234D-A341-83ED-D260E0C88E23}" destId="{1AD8F23D-8E10-364D-BC0A-B4E4FD8DD9EB}" srcOrd="26" destOrd="0" presId="urn:microsoft.com/office/officeart/2008/layout/LinedList"/>
    <dgm:cxn modelId="{06B5DFF7-9772-DE4A-9A64-8F12F749C906}" type="presParOf" srcId="{F026AB5B-234D-A341-83ED-D260E0C88E23}" destId="{6DD70C50-CFAD-8044-B532-EF7A31EB1E24}" srcOrd="27" destOrd="0" presId="urn:microsoft.com/office/officeart/2008/layout/LinedList"/>
    <dgm:cxn modelId="{C5655812-E453-BB4F-9301-20EF142C6AAE}" type="presParOf" srcId="{6DD70C50-CFAD-8044-B532-EF7A31EB1E24}" destId="{4DB3DA90-79E3-9D41-9BFE-2A5C5A8DECAA}" srcOrd="0" destOrd="0" presId="urn:microsoft.com/office/officeart/2008/layout/LinedList"/>
    <dgm:cxn modelId="{9774029D-2952-5547-9693-D2AD5F507378}" type="presParOf" srcId="{6DD70C50-CFAD-8044-B532-EF7A31EB1E24}" destId="{410436AF-5CCC-B04D-9467-14841B626EB1}" srcOrd="1" destOrd="0" presId="urn:microsoft.com/office/officeart/2008/layout/LinedList"/>
    <dgm:cxn modelId="{579AB574-C455-2C47-81F7-F13E7B3590DC}" type="presParOf" srcId="{F026AB5B-234D-A341-83ED-D260E0C88E23}" destId="{1C71CBD7-223D-DF4A-8B42-390F2D13CD77}" srcOrd="28" destOrd="0" presId="urn:microsoft.com/office/officeart/2008/layout/LinedList"/>
    <dgm:cxn modelId="{789ACFDF-BC66-0643-9E27-0CD50E7CAC03}" type="presParOf" srcId="{F026AB5B-234D-A341-83ED-D260E0C88E23}" destId="{901BD88B-E6BC-C841-B2FA-CF41EB913787}" srcOrd="29" destOrd="0" presId="urn:microsoft.com/office/officeart/2008/layout/LinedList"/>
    <dgm:cxn modelId="{88813C19-1945-0C47-90F6-F191E2D359FD}" type="presParOf" srcId="{901BD88B-E6BC-C841-B2FA-CF41EB913787}" destId="{BC555CA4-3AA5-4A42-9C25-E2004B7D7C66}" srcOrd="0" destOrd="0" presId="urn:microsoft.com/office/officeart/2008/layout/LinedList"/>
    <dgm:cxn modelId="{B2B57408-8ACD-8244-9669-FED9A1782DA4}" type="presParOf" srcId="{901BD88B-E6BC-C841-B2FA-CF41EB913787}" destId="{F0F22B70-5A19-BD4E-93DE-FD636EAC282C}" srcOrd="1" destOrd="0" presId="urn:microsoft.com/office/officeart/2008/layout/LinedList"/>
    <dgm:cxn modelId="{7D080AD5-D331-5A4A-A9D3-FC959F7B8AE1}" type="presParOf" srcId="{F026AB5B-234D-A341-83ED-D260E0C88E23}" destId="{A21EA942-81B8-584E-9F9D-F21068129AA2}" srcOrd="30" destOrd="0" presId="urn:microsoft.com/office/officeart/2008/layout/LinedList"/>
    <dgm:cxn modelId="{6BCF6245-B8A0-3A40-9288-9B4EB6378892}" type="presParOf" srcId="{F026AB5B-234D-A341-83ED-D260E0C88E23}" destId="{A78FFE84-5C48-7E4A-B707-AC5260EB3FE8}" srcOrd="31" destOrd="0" presId="urn:microsoft.com/office/officeart/2008/layout/LinedList"/>
    <dgm:cxn modelId="{9E789D81-A2EA-7042-B50E-3BF253A2AA66}" type="presParOf" srcId="{A78FFE84-5C48-7E4A-B707-AC5260EB3FE8}" destId="{CA884B10-7498-D249-B16E-CFE1D3FE0C46}" srcOrd="0" destOrd="0" presId="urn:microsoft.com/office/officeart/2008/layout/LinedList"/>
    <dgm:cxn modelId="{38ADDBA7-4535-2D47-A40D-E5EBF11488EE}" type="presParOf" srcId="{A78FFE84-5C48-7E4A-B707-AC5260EB3FE8}" destId="{66A89AC5-81B9-AA43-8F0B-D3009510BC50}" srcOrd="1" destOrd="0" presId="urn:microsoft.com/office/officeart/2008/layout/LinedList"/>
    <dgm:cxn modelId="{FA599E65-AC06-A84E-9ADC-B5E290F82593}" type="presParOf" srcId="{F026AB5B-234D-A341-83ED-D260E0C88E23}" destId="{EBB9C00C-BD97-AB4A-AB6A-8E6B80546966}" srcOrd="32" destOrd="0" presId="urn:microsoft.com/office/officeart/2008/layout/LinedList"/>
    <dgm:cxn modelId="{06E53568-BA75-A14B-A814-F9881FA71CFB}" type="presParOf" srcId="{F026AB5B-234D-A341-83ED-D260E0C88E23}" destId="{15A3246C-43BD-0B48-81FE-5AB42094EEED}" srcOrd="33" destOrd="0" presId="urn:microsoft.com/office/officeart/2008/layout/LinedList"/>
    <dgm:cxn modelId="{81588369-647A-4340-8DE1-52DA44576BEA}" type="presParOf" srcId="{15A3246C-43BD-0B48-81FE-5AB42094EEED}" destId="{287FA46A-B2CB-E840-B236-B8B75E83BF5A}" srcOrd="0" destOrd="0" presId="urn:microsoft.com/office/officeart/2008/layout/LinedList"/>
    <dgm:cxn modelId="{EFF5CE81-16FC-1B49-936C-4F9B6E302332}" type="presParOf" srcId="{15A3246C-43BD-0B48-81FE-5AB42094EEED}" destId="{4ED6DC1A-5090-8945-99F0-C54A6894EE14}" srcOrd="1" destOrd="0" presId="urn:microsoft.com/office/officeart/2008/layout/LinedList"/>
    <dgm:cxn modelId="{BA6A9099-9F69-614B-95E8-FBD07BF089D0}" type="presParOf" srcId="{F026AB5B-234D-A341-83ED-D260E0C88E23}" destId="{0E987155-D5E0-594E-B790-85CF42087755}" srcOrd="34" destOrd="0" presId="urn:microsoft.com/office/officeart/2008/layout/LinedList"/>
    <dgm:cxn modelId="{131A8B98-37A1-0C42-883C-268A04FFBE94}" type="presParOf" srcId="{F026AB5B-234D-A341-83ED-D260E0C88E23}" destId="{EF6B147E-AC86-1A4E-9DF0-161A17A171CF}" srcOrd="35" destOrd="0" presId="urn:microsoft.com/office/officeart/2008/layout/LinedList"/>
    <dgm:cxn modelId="{945E7477-0DAA-6546-B031-6553BD6A2D05}" type="presParOf" srcId="{EF6B147E-AC86-1A4E-9DF0-161A17A171CF}" destId="{219B320C-ECD7-7D4B-AE91-DFF9484644B3}" srcOrd="0" destOrd="0" presId="urn:microsoft.com/office/officeart/2008/layout/LinedList"/>
    <dgm:cxn modelId="{FB41BB23-02BE-434C-9A91-D369E2195B0A}" type="presParOf" srcId="{EF6B147E-AC86-1A4E-9DF0-161A17A171CF}" destId="{C6551883-EA0C-3C42-A429-C2D7F916FD19}" srcOrd="1" destOrd="0" presId="urn:microsoft.com/office/officeart/2008/layout/LinedList"/>
    <dgm:cxn modelId="{BFE79A5C-7E37-3246-B28C-61B6A6BAE8C9}" type="presParOf" srcId="{F026AB5B-234D-A341-83ED-D260E0C88E23}" destId="{23B6F12F-17A9-7B49-804C-56EC675BCB39}" srcOrd="36" destOrd="0" presId="urn:microsoft.com/office/officeart/2008/layout/LinedList"/>
    <dgm:cxn modelId="{821DD7DB-889A-5A4C-8818-232300BD776C}" type="presParOf" srcId="{F026AB5B-234D-A341-83ED-D260E0C88E23}" destId="{729BF785-B9B6-C94B-93D6-7B78629F0948}" srcOrd="37" destOrd="0" presId="urn:microsoft.com/office/officeart/2008/layout/LinedList"/>
    <dgm:cxn modelId="{375596F9-83D2-EB4B-8F07-0E414D1EFBF6}" type="presParOf" srcId="{729BF785-B9B6-C94B-93D6-7B78629F0948}" destId="{02D7565D-461A-C142-A9F9-747DFDA0D067}" srcOrd="0" destOrd="0" presId="urn:microsoft.com/office/officeart/2008/layout/LinedList"/>
    <dgm:cxn modelId="{217D795E-6025-C549-AACB-00C2F17BC3D9}" type="presParOf" srcId="{729BF785-B9B6-C94B-93D6-7B78629F0948}" destId="{DF50B2A6-8715-C94A-BC2C-37162AF2AD0A}" srcOrd="1" destOrd="0" presId="urn:microsoft.com/office/officeart/2008/layout/LinedList"/>
    <dgm:cxn modelId="{3B75CD5B-525B-2C46-9948-522BF365CCCD}" type="presParOf" srcId="{F026AB5B-234D-A341-83ED-D260E0C88E23}" destId="{C9A27A82-D28B-9842-9705-F280A3F026B1}" srcOrd="38" destOrd="0" presId="urn:microsoft.com/office/officeart/2008/layout/LinedList"/>
    <dgm:cxn modelId="{B7231ADD-FA80-D042-8FBB-CF87D166C1E1}" type="presParOf" srcId="{F026AB5B-234D-A341-83ED-D260E0C88E23}" destId="{B1CCE0D1-EB1F-9D49-B4AA-ED3D1C8994BC}" srcOrd="39" destOrd="0" presId="urn:microsoft.com/office/officeart/2008/layout/LinedList"/>
    <dgm:cxn modelId="{A548A3A8-EB90-6244-92F7-2037901BB487}" type="presParOf" srcId="{B1CCE0D1-EB1F-9D49-B4AA-ED3D1C8994BC}" destId="{94956BD5-B552-EE4A-AC1A-A1A8F24D1885}" srcOrd="0" destOrd="0" presId="urn:microsoft.com/office/officeart/2008/layout/LinedList"/>
    <dgm:cxn modelId="{A29BAC80-1A1F-9E4A-B92B-590794E23051}" type="presParOf" srcId="{B1CCE0D1-EB1F-9D49-B4AA-ED3D1C8994BC}" destId="{8EC29222-2636-3745-BEED-F6CBCC008BF7}" srcOrd="1" destOrd="0" presId="urn:microsoft.com/office/officeart/2008/layout/LinedList"/>
    <dgm:cxn modelId="{9E70B96A-94B4-F647-874E-BBA0E86A4BDA}" type="presParOf" srcId="{F026AB5B-234D-A341-83ED-D260E0C88E23}" destId="{3DD4198D-8149-6D44-8775-E6E4ACAF7037}" srcOrd="40" destOrd="0" presId="urn:microsoft.com/office/officeart/2008/layout/LinedList"/>
    <dgm:cxn modelId="{20EBE97C-93A0-AD40-BAE4-C6BEE12CB01C}" type="presParOf" srcId="{F026AB5B-234D-A341-83ED-D260E0C88E23}" destId="{5AFAE84B-925C-874C-8623-A6DFC5E26F0C}" srcOrd="41" destOrd="0" presId="urn:microsoft.com/office/officeart/2008/layout/LinedList"/>
    <dgm:cxn modelId="{5423369C-96D1-D249-870C-523BFBA15FCD}" type="presParOf" srcId="{5AFAE84B-925C-874C-8623-A6DFC5E26F0C}" destId="{2468085C-AD22-CB4D-A76C-2E326215561F}" srcOrd="0" destOrd="0" presId="urn:microsoft.com/office/officeart/2008/layout/LinedList"/>
    <dgm:cxn modelId="{2E5FBC8B-73F1-A84E-91CB-F7B5474AB8F6}" type="presParOf" srcId="{5AFAE84B-925C-874C-8623-A6DFC5E26F0C}" destId="{153ED960-D638-014B-B133-029AA26BA94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3F7FF-5689-7B46-945E-9CC66D147E78}">
      <dsp:nvSpPr>
        <dsp:cNvPr id="0" name=""/>
        <dsp:cNvSpPr/>
      </dsp:nvSpPr>
      <dsp:spPr>
        <a:xfrm>
          <a:off x="0" y="640"/>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C2C5F0-ADD0-EF4B-8E75-27DADF41511B}">
      <dsp:nvSpPr>
        <dsp:cNvPr id="0" name=""/>
        <dsp:cNvSpPr/>
      </dsp:nvSpPr>
      <dsp:spPr>
        <a:xfrm>
          <a:off x="0" y="640"/>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numpy.random.seed(seed)</a:t>
          </a:r>
        </a:p>
      </dsp:txBody>
      <dsp:txXfrm>
        <a:off x="0" y="640"/>
        <a:ext cx="6281873" cy="249873"/>
      </dsp:txXfrm>
    </dsp:sp>
    <dsp:sp modelId="{2186FFCF-06A3-234F-84E1-704449187E59}">
      <dsp:nvSpPr>
        <dsp:cNvPr id="0" name=""/>
        <dsp:cNvSpPr/>
      </dsp:nvSpPr>
      <dsp:spPr>
        <a:xfrm>
          <a:off x="0" y="25051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C7E9B2-6785-D446-96C7-D0DAA3D42D1A}">
      <dsp:nvSpPr>
        <dsp:cNvPr id="0" name=""/>
        <dsp:cNvSpPr/>
      </dsp:nvSpPr>
      <dsp:spPr>
        <a:xfrm>
          <a:off x="0" y="25051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model.fit(X_train, y_train, validation_data=(X_test, y_test), epochs=epochs, batch_size=64)</a:t>
          </a:r>
        </a:p>
      </dsp:txBody>
      <dsp:txXfrm>
        <a:off x="0" y="250514"/>
        <a:ext cx="6281873" cy="249873"/>
      </dsp:txXfrm>
    </dsp:sp>
    <dsp:sp modelId="{E9DACBD2-C260-DB42-9B4A-B26CEE0508DE}">
      <dsp:nvSpPr>
        <dsp:cNvPr id="0" name=""/>
        <dsp:cNvSpPr/>
      </dsp:nvSpPr>
      <dsp:spPr>
        <a:xfrm>
          <a:off x="0" y="50038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A7C59E-61D4-2B49-A8B2-7E9CE01B487B}">
      <dsp:nvSpPr>
        <dsp:cNvPr id="0" name=""/>
        <dsp:cNvSpPr/>
      </dsp:nvSpPr>
      <dsp:spPr>
        <a:xfrm>
          <a:off x="0" y="50038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Epoch 1/25</a:t>
          </a:r>
        </a:p>
      </dsp:txBody>
      <dsp:txXfrm>
        <a:off x="0" y="500387"/>
        <a:ext cx="6281873" cy="249873"/>
      </dsp:txXfrm>
    </dsp:sp>
    <dsp:sp modelId="{DC4A691D-E4A8-8747-823A-ADA2367962E5}">
      <dsp:nvSpPr>
        <dsp:cNvPr id="0" name=""/>
        <dsp:cNvSpPr/>
      </dsp:nvSpPr>
      <dsp:spPr>
        <a:xfrm>
          <a:off x="0" y="750260"/>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AB6F8C-1B83-2742-911C-14DFBC91FE77}">
      <dsp:nvSpPr>
        <dsp:cNvPr id="0" name=""/>
        <dsp:cNvSpPr/>
      </dsp:nvSpPr>
      <dsp:spPr>
        <a:xfrm>
          <a:off x="0" y="750260"/>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64/50000 [..............................] - ETA: 16:57 - loss: 3.1479 - acc: 0.0938</a:t>
          </a:r>
        </a:p>
      </dsp:txBody>
      <dsp:txXfrm>
        <a:off x="0" y="750260"/>
        <a:ext cx="6281873" cy="249873"/>
      </dsp:txXfrm>
    </dsp:sp>
    <dsp:sp modelId="{CEF0FE79-F469-A344-B20D-89B745AA8EF5}">
      <dsp:nvSpPr>
        <dsp:cNvPr id="0" name=""/>
        <dsp:cNvSpPr/>
      </dsp:nvSpPr>
      <dsp:spPr>
        <a:xfrm>
          <a:off x="0" y="100013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AD2F9-A25F-F74A-B184-A80FA9570017}">
      <dsp:nvSpPr>
        <dsp:cNvPr id="0" name=""/>
        <dsp:cNvSpPr/>
      </dsp:nvSpPr>
      <dsp:spPr>
        <a:xfrm>
          <a:off x="0" y="100013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128/50000 [..............................] - ETA: 10:12 - loss: 3.0212 - acc: 0.0938</a:t>
          </a:r>
        </a:p>
      </dsp:txBody>
      <dsp:txXfrm>
        <a:off x="0" y="1000134"/>
        <a:ext cx="6281873" cy="249873"/>
      </dsp:txXfrm>
    </dsp:sp>
    <dsp:sp modelId="{5ED1D7F5-06A1-014C-B8D4-D775F5F84600}">
      <dsp:nvSpPr>
        <dsp:cNvPr id="0" name=""/>
        <dsp:cNvSpPr/>
      </dsp:nvSpPr>
      <dsp:spPr>
        <a:xfrm>
          <a:off x="0" y="125000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278A4-EA97-1542-9A2D-CF05B2459A8E}">
      <dsp:nvSpPr>
        <dsp:cNvPr id="0" name=""/>
        <dsp:cNvSpPr/>
      </dsp:nvSpPr>
      <dsp:spPr>
        <a:xfrm>
          <a:off x="0" y="125000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192/50000 [..............................] - ETA: 7:57 - loss: 2.9781 - acc: 0.1250</a:t>
          </a:r>
        </a:p>
      </dsp:txBody>
      <dsp:txXfrm>
        <a:off x="0" y="1250007"/>
        <a:ext cx="6281873" cy="249873"/>
      </dsp:txXfrm>
    </dsp:sp>
    <dsp:sp modelId="{855B5E90-B8A8-F849-9165-6E6BAC9753A5}">
      <dsp:nvSpPr>
        <dsp:cNvPr id="0" name=""/>
        <dsp:cNvSpPr/>
      </dsp:nvSpPr>
      <dsp:spPr>
        <a:xfrm>
          <a:off x="0" y="1499880"/>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80A5D-1A50-F940-AC16-6E2D379D11B8}">
      <dsp:nvSpPr>
        <dsp:cNvPr id="0" name=""/>
        <dsp:cNvSpPr/>
      </dsp:nvSpPr>
      <dsp:spPr>
        <a:xfrm>
          <a:off x="0" y="1499880"/>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256/50000 [..............................] - ETA: 6:48 - loss: 2.8830 - acc: 0.1484</a:t>
          </a:r>
        </a:p>
      </dsp:txBody>
      <dsp:txXfrm>
        <a:off x="0" y="1499880"/>
        <a:ext cx="6281873" cy="249873"/>
      </dsp:txXfrm>
    </dsp:sp>
    <dsp:sp modelId="{6AAA9A07-487C-8F46-BEC2-4D2AB06048E0}">
      <dsp:nvSpPr>
        <dsp:cNvPr id="0" name=""/>
        <dsp:cNvSpPr/>
      </dsp:nvSpPr>
      <dsp:spPr>
        <a:xfrm>
          <a:off x="0" y="174975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2381E6-CCCC-CA4A-8B29-AB18C386C18F}">
      <dsp:nvSpPr>
        <dsp:cNvPr id="0" name=""/>
        <dsp:cNvSpPr/>
      </dsp:nvSpPr>
      <dsp:spPr>
        <a:xfrm>
          <a:off x="0" y="174975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320/50000 [..............................] - ETA: 6:07 - loss: 2.8878 - acc: 0.1469</a:t>
          </a:r>
        </a:p>
      </dsp:txBody>
      <dsp:txXfrm>
        <a:off x="0" y="1749754"/>
        <a:ext cx="6281873" cy="249873"/>
      </dsp:txXfrm>
    </dsp:sp>
    <dsp:sp modelId="{25F347A9-C89F-7945-909E-D5DFD36E03A8}">
      <dsp:nvSpPr>
        <dsp:cNvPr id="0" name=""/>
        <dsp:cNvSpPr/>
      </dsp:nvSpPr>
      <dsp:spPr>
        <a:xfrm>
          <a:off x="0" y="199962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0ADD58-9092-754B-B282-6C415AC78712}">
      <dsp:nvSpPr>
        <dsp:cNvPr id="0" name=""/>
        <dsp:cNvSpPr/>
      </dsp:nvSpPr>
      <dsp:spPr>
        <a:xfrm>
          <a:off x="0" y="199962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384/50000 [..............................] - ETA: 5:40 - loss: 2.8732 - acc: 0.1458</a:t>
          </a:r>
        </a:p>
      </dsp:txBody>
      <dsp:txXfrm>
        <a:off x="0" y="1999627"/>
        <a:ext cx="6281873" cy="249873"/>
      </dsp:txXfrm>
    </dsp:sp>
    <dsp:sp modelId="{7E1AAB1B-81A6-2840-BEDF-0E474B749B00}">
      <dsp:nvSpPr>
        <dsp:cNvPr id="0" name=""/>
        <dsp:cNvSpPr/>
      </dsp:nvSpPr>
      <dsp:spPr>
        <a:xfrm>
          <a:off x="0" y="2249500"/>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D5B71E-57AE-114F-B3CF-9F261CE44E74}">
      <dsp:nvSpPr>
        <dsp:cNvPr id="0" name=""/>
        <dsp:cNvSpPr/>
      </dsp:nvSpPr>
      <dsp:spPr>
        <a:xfrm>
          <a:off x="0" y="2249500"/>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448/50000 [..............................] - ETA: 5:20 - loss: 2.8842 - acc: 0.1406</a:t>
          </a:r>
        </a:p>
      </dsp:txBody>
      <dsp:txXfrm>
        <a:off x="0" y="2249500"/>
        <a:ext cx="6281873" cy="249873"/>
      </dsp:txXfrm>
    </dsp:sp>
    <dsp:sp modelId="{0119CD75-A5E4-C14C-8F57-1CA29F1D3844}">
      <dsp:nvSpPr>
        <dsp:cNvPr id="0" name=""/>
        <dsp:cNvSpPr/>
      </dsp:nvSpPr>
      <dsp:spPr>
        <a:xfrm>
          <a:off x="0" y="249937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6758E4-2617-5C41-B60C-630B63572286}">
      <dsp:nvSpPr>
        <dsp:cNvPr id="0" name=""/>
        <dsp:cNvSpPr/>
      </dsp:nvSpPr>
      <dsp:spPr>
        <a:xfrm>
          <a:off x="0" y="249937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a:t>
          </a:r>
        </a:p>
      </dsp:txBody>
      <dsp:txXfrm>
        <a:off x="0" y="2499374"/>
        <a:ext cx="6281873" cy="249873"/>
      </dsp:txXfrm>
    </dsp:sp>
    <dsp:sp modelId="{9A6DAFF2-B1BD-DB45-A380-BFA38A4E0555}">
      <dsp:nvSpPr>
        <dsp:cNvPr id="0" name=""/>
        <dsp:cNvSpPr/>
      </dsp:nvSpPr>
      <dsp:spPr>
        <a:xfrm>
          <a:off x="0" y="274924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6EEC46-A1E2-0944-AB78-1DF5A5ECC6B4}">
      <dsp:nvSpPr>
        <dsp:cNvPr id="0" name=""/>
        <dsp:cNvSpPr/>
      </dsp:nvSpPr>
      <dsp:spPr>
        <a:xfrm>
          <a:off x="0" y="274924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a:t>
          </a:r>
        </a:p>
      </dsp:txBody>
      <dsp:txXfrm>
        <a:off x="0" y="2749247"/>
        <a:ext cx="6281873" cy="249873"/>
      </dsp:txXfrm>
    </dsp:sp>
    <dsp:sp modelId="{BE4A43E8-071B-0B40-BAEC-3E8908BDFD36}">
      <dsp:nvSpPr>
        <dsp:cNvPr id="0" name=""/>
        <dsp:cNvSpPr/>
      </dsp:nvSpPr>
      <dsp:spPr>
        <a:xfrm>
          <a:off x="0" y="2999121"/>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BB2292-5D62-B045-ACC1-E9DBE0078B65}">
      <dsp:nvSpPr>
        <dsp:cNvPr id="0" name=""/>
        <dsp:cNvSpPr/>
      </dsp:nvSpPr>
      <dsp:spPr>
        <a:xfrm>
          <a:off x="0" y="2999121"/>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a:t>
          </a:r>
        </a:p>
      </dsp:txBody>
      <dsp:txXfrm>
        <a:off x="0" y="2999121"/>
        <a:ext cx="6281873" cy="249873"/>
      </dsp:txXfrm>
    </dsp:sp>
    <dsp:sp modelId="{1AD8F23D-8E10-364D-BC0A-B4E4FD8DD9EB}">
      <dsp:nvSpPr>
        <dsp:cNvPr id="0" name=""/>
        <dsp:cNvSpPr/>
      </dsp:nvSpPr>
      <dsp:spPr>
        <a:xfrm>
          <a:off x="0" y="324899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B3DA90-79E3-9D41-9BFE-2A5C5A8DECAA}">
      <dsp:nvSpPr>
        <dsp:cNvPr id="0" name=""/>
        <dsp:cNvSpPr/>
      </dsp:nvSpPr>
      <dsp:spPr>
        <a:xfrm>
          <a:off x="0" y="324899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49664/50000 [============================&gt;.] - ETA: 1s - loss: 1.5160 - acc: 0.4611</a:t>
          </a:r>
        </a:p>
      </dsp:txBody>
      <dsp:txXfrm>
        <a:off x="0" y="3248994"/>
        <a:ext cx="6281873" cy="249873"/>
      </dsp:txXfrm>
    </dsp:sp>
    <dsp:sp modelId="{1C71CBD7-223D-DF4A-8B42-390F2D13CD77}">
      <dsp:nvSpPr>
        <dsp:cNvPr id="0" name=""/>
        <dsp:cNvSpPr/>
      </dsp:nvSpPr>
      <dsp:spPr>
        <a:xfrm>
          <a:off x="0" y="349886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55CA4-3AA5-4A42-9C25-E2004B7D7C66}">
      <dsp:nvSpPr>
        <dsp:cNvPr id="0" name=""/>
        <dsp:cNvSpPr/>
      </dsp:nvSpPr>
      <dsp:spPr>
        <a:xfrm>
          <a:off x="0" y="349886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49728/50000 [============================&gt;.] - ETA: 1s - loss: 1.5157 - acc: 0.4612</a:t>
          </a:r>
        </a:p>
      </dsp:txBody>
      <dsp:txXfrm>
        <a:off x="0" y="3498867"/>
        <a:ext cx="6281873" cy="249873"/>
      </dsp:txXfrm>
    </dsp:sp>
    <dsp:sp modelId="{A21EA942-81B8-584E-9F9D-F21068129AA2}">
      <dsp:nvSpPr>
        <dsp:cNvPr id="0" name=""/>
        <dsp:cNvSpPr/>
      </dsp:nvSpPr>
      <dsp:spPr>
        <a:xfrm>
          <a:off x="0" y="3748741"/>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884B10-7498-D249-B16E-CFE1D3FE0C46}">
      <dsp:nvSpPr>
        <dsp:cNvPr id="0" name=""/>
        <dsp:cNvSpPr/>
      </dsp:nvSpPr>
      <dsp:spPr>
        <a:xfrm>
          <a:off x="0" y="3748741"/>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49792/50000 [============================&gt;.] - ETA: 1s - loss: 1.5153 - acc: 0.4614</a:t>
          </a:r>
        </a:p>
      </dsp:txBody>
      <dsp:txXfrm>
        <a:off x="0" y="3748741"/>
        <a:ext cx="6281873" cy="249873"/>
      </dsp:txXfrm>
    </dsp:sp>
    <dsp:sp modelId="{EBB9C00C-BD97-AB4A-AB6A-8E6B80546966}">
      <dsp:nvSpPr>
        <dsp:cNvPr id="0" name=""/>
        <dsp:cNvSpPr/>
      </dsp:nvSpPr>
      <dsp:spPr>
        <a:xfrm>
          <a:off x="0" y="399861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FA46A-B2CB-E840-B236-B8B75E83BF5A}">
      <dsp:nvSpPr>
        <dsp:cNvPr id="0" name=""/>
        <dsp:cNvSpPr/>
      </dsp:nvSpPr>
      <dsp:spPr>
        <a:xfrm>
          <a:off x="0" y="399861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49856/50000 [============================&gt;.] - ETA: 0s - loss: 1.5147 - acc: 0.4615</a:t>
          </a:r>
        </a:p>
      </dsp:txBody>
      <dsp:txXfrm>
        <a:off x="0" y="3998614"/>
        <a:ext cx="6281873" cy="249873"/>
      </dsp:txXfrm>
    </dsp:sp>
    <dsp:sp modelId="{0E987155-D5E0-594E-B790-85CF42087755}">
      <dsp:nvSpPr>
        <dsp:cNvPr id="0" name=""/>
        <dsp:cNvSpPr/>
      </dsp:nvSpPr>
      <dsp:spPr>
        <a:xfrm>
          <a:off x="0" y="424848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B320C-ECD7-7D4B-AE91-DFF9484644B3}">
      <dsp:nvSpPr>
        <dsp:cNvPr id="0" name=""/>
        <dsp:cNvSpPr/>
      </dsp:nvSpPr>
      <dsp:spPr>
        <a:xfrm>
          <a:off x="0" y="424848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49920/50000 [============================&gt;.] - ETA: 0s - loss: 1.5144 - acc: 0.4617</a:t>
          </a:r>
        </a:p>
      </dsp:txBody>
      <dsp:txXfrm>
        <a:off x="0" y="4248487"/>
        <a:ext cx="6281873" cy="249873"/>
      </dsp:txXfrm>
    </dsp:sp>
    <dsp:sp modelId="{23B6F12F-17A9-7B49-804C-56EC675BCB39}">
      <dsp:nvSpPr>
        <dsp:cNvPr id="0" name=""/>
        <dsp:cNvSpPr/>
      </dsp:nvSpPr>
      <dsp:spPr>
        <a:xfrm>
          <a:off x="0" y="4498361"/>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D7565D-461A-C142-A9F9-747DFDA0D067}">
      <dsp:nvSpPr>
        <dsp:cNvPr id="0" name=""/>
        <dsp:cNvSpPr/>
      </dsp:nvSpPr>
      <dsp:spPr>
        <a:xfrm>
          <a:off x="0" y="4498361"/>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49984/50000 [============================&gt;.] - ETA: 0s - loss: 1.5141 - acc: 0.4617</a:t>
          </a:r>
        </a:p>
      </dsp:txBody>
      <dsp:txXfrm>
        <a:off x="0" y="4498361"/>
        <a:ext cx="6281873" cy="249873"/>
      </dsp:txXfrm>
    </dsp:sp>
    <dsp:sp modelId="{C9A27A82-D28B-9842-9705-F280A3F026B1}">
      <dsp:nvSpPr>
        <dsp:cNvPr id="0" name=""/>
        <dsp:cNvSpPr/>
      </dsp:nvSpPr>
      <dsp:spPr>
        <a:xfrm>
          <a:off x="0" y="4748234"/>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56BD5-B552-EE4A-AC1A-A1A8F24D1885}">
      <dsp:nvSpPr>
        <dsp:cNvPr id="0" name=""/>
        <dsp:cNvSpPr/>
      </dsp:nvSpPr>
      <dsp:spPr>
        <a:xfrm>
          <a:off x="0" y="4748234"/>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50000/50000 [==============================] - 262s 5ms/step - loss: 1.5140 - acc: 0.4618 - val_loss: 1.0715 - val_acc: 0.6195</a:t>
          </a:r>
        </a:p>
      </dsp:txBody>
      <dsp:txXfrm>
        <a:off x="0" y="4748234"/>
        <a:ext cx="6281873" cy="249873"/>
      </dsp:txXfrm>
    </dsp:sp>
    <dsp:sp modelId="{3DD4198D-8149-6D44-8775-E6E4ACAF7037}">
      <dsp:nvSpPr>
        <dsp:cNvPr id="0" name=""/>
        <dsp:cNvSpPr/>
      </dsp:nvSpPr>
      <dsp:spPr>
        <a:xfrm>
          <a:off x="0" y="4998107"/>
          <a:ext cx="6281873"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68085C-AD22-CB4D-A76C-2E326215561F}">
      <dsp:nvSpPr>
        <dsp:cNvPr id="0" name=""/>
        <dsp:cNvSpPr/>
      </dsp:nvSpPr>
      <dsp:spPr>
        <a:xfrm>
          <a:off x="0" y="4998107"/>
          <a:ext cx="6281873" cy="2498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End of Epoch 1</a:t>
          </a:r>
        </a:p>
      </dsp:txBody>
      <dsp:txXfrm>
        <a:off x="0" y="4998107"/>
        <a:ext cx="6281873" cy="2498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57F2FE6-1C17-E140-8B64-E4724216C5AA}" type="datetimeFigureOut">
              <a:rPr lang="en-CN" smtClean="0"/>
              <a:t>2023/6/1</a:t>
            </a:fld>
            <a:endParaRPr lang="en-C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N"/>
          </a:p>
        </p:txBody>
      </p:sp>
      <p:sp>
        <p:nvSpPr>
          <p:cNvPr id="6" name="Slide Number Placeholder 5"/>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86481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F2FE6-1C17-E140-8B64-E4724216C5AA}" type="datetimeFigureOut">
              <a:rPr lang="en-CN" smtClean="0"/>
              <a:t>2023/6/1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15239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5" name="Footer Placeholder 4"/>
          <p:cNvSpPr>
            <a:spLocks noGrp="1"/>
          </p:cNvSpPr>
          <p:nvPr>
            <p:ph type="ftr" sz="quarter" idx="11"/>
          </p:nvPr>
        </p:nvSpPr>
        <p:spPr>
          <a:xfrm>
            <a:off x="804672" y="6227064"/>
            <a:ext cx="10588752" cy="320040"/>
          </a:xfrm>
        </p:spPr>
        <p:txBody>
          <a:bodyPr/>
          <a:lstStyle/>
          <a:p>
            <a:endParaRPr lang="en-CN"/>
          </a:p>
        </p:txBody>
      </p:sp>
      <p:sp>
        <p:nvSpPr>
          <p:cNvPr id="6" name="Slide Number Placeholder 5"/>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3550754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7F2FE6-1C17-E140-8B64-E4724216C5AA}" type="datetimeFigureOut">
              <a:rPr lang="en-CN" smtClean="0"/>
              <a:t>2023/6/1</a:t>
            </a:fld>
            <a:endParaRPr lang="en-CN"/>
          </a:p>
        </p:txBody>
      </p:sp>
      <p:sp>
        <p:nvSpPr>
          <p:cNvPr id="5" name="Footer Placeholder 4"/>
          <p:cNvSpPr>
            <a:spLocks noGrp="1"/>
          </p:cNvSpPr>
          <p:nvPr>
            <p:ph type="ftr" sz="quarter" idx="11"/>
          </p:nvPr>
        </p:nvSpPr>
        <p:spPr/>
        <p:txBody>
          <a:bodyPr/>
          <a:lstStyle/>
          <a:p>
            <a:endParaRPr lang="en-CN"/>
          </a:p>
        </p:txBody>
      </p:sp>
      <p:sp>
        <p:nvSpPr>
          <p:cNvPr id="6" name="Slide Number Placeholder 5"/>
          <p:cNvSpPr>
            <a:spLocks noGrp="1"/>
          </p:cNvSpPr>
          <p:nvPr>
            <p:ph type="sldNum" sz="quarter" idx="12"/>
          </p:nvPr>
        </p:nvSpPr>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932106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CN"/>
          </a:p>
        </p:txBody>
      </p:sp>
      <p:sp>
        <p:nvSpPr>
          <p:cNvPr id="6" name="Slide Number Placeholder 5"/>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41309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6" name="Footer Placeholder 5"/>
          <p:cNvSpPr>
            <a:spLocks noGrp="1"/>
          </p:cNvSpPr>
          <p:nvPr>
            <p:ph type="ftr" sz="quarter" idx="11"/>
          </p:nvPr>
        </p:nvSpPr>
        <p:spPr>
          <a:xfrm>
            <a:off x="804672" y="6227064"/>
            <a:ext cx="10588752" cy="320040"/>
          </a:xfrm>
        </p:spPr>
        <p:txBody>
          <a:bodyPr/>
          <a:lstStyle/>
          <a:p>
            <a:endParaRPr lang="en-CN"/>
          </a:p>
        </p:txBody>
      </p:sp>
      <p:sp>
        <p:nvSpPr>
          <p:cNvPr id="7" name="Slide Number Placeholder 6"/>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4264894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8" name="Footer Placeholder 7"/>
          <p:cNvSpPr>
            <a:spLocks noGrp="1"/>
          </p:cNvSpPr>
          <p:nvPr>
            <p:ph type="ftr" sz="quarter" idx="11"/>
          </p:nvPr>
        </p:nvSpPr>
        <p:spPr>
          <a:xfrm>
            <a:off x="804672" y="6227064"/>
            <a:ext cx="10588752" cy="320040"/>
          </a:xfrm>
        </p:spPr>
        <p:txBody>
          <a:bodyPr/>
          <a:lstStyle/>
          <a:p>
            <a:endParaRPr lang="en-CN"/>
          </a:p>
        </p:txBody>
      </p:sp>
      <p:sp>
        <p:nvSpPr>
          <p:cNvPr id="9" name="Slide Number Placeholder 8"/>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0830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7F2FE6-1C17-E140-8B64-E4724216C5AA}" type="datetimeFigureOut">
              <a:rPr lang="en-CN" smtClean="0"/>
              <a:t>2023/6/1</a:t>
            </a:fld>
            <a:endParaRPr lang="en-CN"/>
          </a:p>
        </p:txBody>
      </p:sp>
      <p:sp>
        <p:nvSpPr>
          <p:cNvPr id="4" name="Footer Placeholder 3"/>
          <p:cNvSpPr>
            <a:spLocks noGrp="1"/>
          </p:cNvSpPr>
          <p:nvPr>
            <p:ph type="ftr" sz="quarter" idx="11"/>
          </p:nvPr>
        </p:nvSpPr>
        <p:spPr/>
        <p:txBody>
          <a:bodyPr/>
          <a:lstStyle/>
          <a:p>
            <a:endParaRPr lang="en-CN"/>
          </a:p>
        </p:txBody>
      </p:sp>
      <p:sp>
        <p:nvSpPr>
          <p:cNvPr id="5" name="Slide Number Placeholder 4"/>
          <p:cNvSpPr>
            <a:spLocks noGrp="1"/>
          </p:cNvSpPr>
          <p:nvPr>
            <p:ph type="sldNum" sz="quarter" idx="12"/>
          </p:nvPr>
        </p:nvSpPr>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42683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3" name="Footer Placeholder 2"/>
          <p:cNvSpPr>
            <a:spLocks noGrp="1"/>
          </p:cNvSpPr>
          <p:nvPr>
            <p:ph type="ftr" sz="quarter" idx="11"/>
          </p:nvPr>
        </p:nvSpPr>
        <p:spPr>
          <a:xfrm>
            <a:off x="804672" y="6227064"/>
            <a:ext cx="10588752" cy="320040"/>
          </a:xfrm>
        </p:spPr>
        <p:txBody>
          <a:bodyPr/>
          <a:lstStyle/>
          <a:p>
            <a:endParaRPr lang="en-CN"/>
          </a:p>
        </p:txBody>
      </p:sp>
      <p:sp>
        <p:nvSpPr>
          <p:cNvPr id="4" name="Slide Number Placeholder 3"/>
          <p:cNvSpPr>
            <a:spLocks noGrp="1"/>
          </p:cNvSpPr>
          <p:nvPr>
            <p:ph type="sldNum" sz="quarter" idx="12"/>
          </p:nvPr>
        </p:nvSpPr>
        <p:spPr>
          <a:xfrm>
            <a:off x="10469880"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51879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7F2FE6-1C17-E140-8B64-E4724216C5AA}" type="datetimeFigureOut">
              <a:rPr lang="en-CN" smtClean="0"/>
              <a:t>2023/6/1</a:t>
            </a:fld>
            <a:endParaRPr lang="en-CN"/>
          </a:p>
        </p:txBody>
      </p:sp>
      <p:sp>
        <p:nvSpPr>
          <p:cNvPr id="6" name="Footer Placeholder 5"/>
          <p:cNvSpPr>
            <a:spLocks noGrp="1"/>
          </p:cNvSpPr>
          <p:nvPr>
            <p:ph type="ftr" sz="quarter" idx="11"/>
          </p:nvPr>
        </p:nvSpPr>
        <p:spPr/>
        <p:txBody>
          <a:bodyPr/>
          <a:lstStyle/>
          <a:p>
            <a:endParaRPr lang="en-CN"/>
          </a:p>
        </p:txBody>
      </p:sp>
      <p:sp>
        <p:nvSpPr>
          <p:cNvPr id="7" name="Slide Number Placeholder 6"/>
          <p:cNvSpPr>
            <a:spLocks noGrp="1"/>
          </p:cNvSpPr>
          <p:nvPr>
            <p:ph type="sldNum" sz="quarter" idx="12"/>
          </p:nvPr>
        </p:nvSpPr>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221599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57F2FE6-1C17-E140-8B64-E4724216C5AA}" type="datetimeFigureOut">
              <a:rPr lang="en-CN" smtClean="0"/>
              <a:t>2023/6/1</a:t>
            </a:fld>
            <a:endParaRPr lang="en-CN"/>
          </a:p>
        </p:txBody>
      </p:sp>
      <p:sp>
        <p:nvSpPr>
          <p:cNvPr id="6" name="Footer Placeholder 5"/>
          <p:cNvSpPr>
            <a:spLocks noGrp="1"/>
          </p:cNvSpPr>
          <p:nvPr>
            <p:ph type="ftr" sz="quarter" idx="11"/>
          </p:nvPr>
        </p:nvSpPr>
        <p:spPr>
          <a:xfrm>
            <a:off x="804672" y="6227064"/>
            <a:ext cx="5942203" cy="320040"/>
          </a:xfrm>
        </p:spPr>
        <p:txBody>
          <a:bodyPr/>
          <a:lstStyle/>
          <a:p>
            <a:endParaRPr lang="en-CN"/>
          </a:p>
        </p:txBody>
      </p:sp>
      <p:sp>
        <p:nvSpPr>
          <p:cNvPr id="7" name="Slide Number Placeholder 6"/>
          <p:cNvSpPr>
            <a:spLocks noGrp="1"/>
          </p:cNvSpPr>
          <p:nvPr>
            <p:ph type="sldNum" sz="quarter" idx="12"/>
          </p:nvPr>
        </p:nvSpPr>
        <p:spPr>
          <a:xfrm>
            <a:off x="5828377" y="320040"/>
            <a:ext cx="914400" cy="320040"/>
          </a:xfrm>
        </p:spPr>
        <p:txBody>
          <a:bodyPr/>
          <a:lstStyle/>
          <a:p>
            <a:fld id="{79C3F8CB-B506-0946-9100-3EAF398D04FF}" type="slidenum">
              <a:rPr lang="en-CN" smtClean="0"/>
              <a:t>‹#›</a:t>
            </a:fld>
            <a:endParaRPr lang="en-CN"/>
          </a:p>
        </p:txBody>
      </p:sp>
    </p:spTree>
    <p:extLst>
      <p:ext uri="{BB962C8B-B14F-4D97-AF65-F5344CB8AC3E}">
        <p14:creationId xmlns:p14="http://schemas.microsoft.com/office/powerpoint/2010/main" val="151999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57F2FE6-1C17-E140-8B64-E4724216C5AA}" type="datetimeFigureOut">
              <a:rPr lang="en-CN" smtClean="0"/>
              <a:t>2023/6/1</a:t>
            </a:fld>
            <a:endParaRPr lang="en-C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C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79C3F8CB-B506-0946-9100-3EAF398D04FF}" type="slidenum">
              <a:rPr lang="en-CN" smtClean="0"/>
              <a:t>‹#›</a:t>
            </a:fld>
            <a:endParaRPr lang="en-CN"/>
          </a:p>
        </p:txBody>
      </p:sp>
    </p:spTree>
    <p:extLst>
      <p:ext uri="{BB962C8B-B14F-4D97-AF65-F5344CB8AC3E}">
        <p14:creationId xmlns:p14="http://schemas.microsoft.com/office/powerpoint/2010/main" val="3497741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file:////Users/ubugunovartem/Library/Group%20Containers/UBF8T346G9.ms/WebArchiveCopyPasteTempFiles/com.microsoft.Word/photo_0IHWH0a.jp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file:////Users/ubugunovartem/Library/Group%20Containers/UBF8T346G9.ms/WebArchiveCopyPasteTempFiles/com.microsoft.Word/photo_GPjS97m.jp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file:////Users/ubugunovartem/Library/Group%20Containers/UBF8T346G9.ms/WebArchiveCopyPasteTempFiles/com.microsoft.Word/photo_My9uYlC.jp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file:////Users/ubugunovartem/Library/Group%20Containers/UBF8T346G9.ms/WebArchiveCopyPasteTempFiles/com.microsoft.Word/photo_ZAKnQuc.jpg"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9422-9C8B-4D11-9B6F-A8E09F8FA8D5}"/>
              </a:ext>
            </a:extLst>
          </p:cNvPr>
          <p:cNvSpPr>
            <a:spLocks noGrp="1"/>
          </p:cNvSpPr>
          <p:nvPr>
            <p:ph type="ctrTitle"/>
          </p:nvPr>
        </p:nvSpPr>
        <p:spPr/>
        <p:txBody>
          <a:bodyPr>
            <a:normAutofit/>
          </a:bodyPr>
          <a:lstStyle/>
          <a:p>
            <a:r>
              <a:rPr lang="zh-TW" sz="2400" b="1" kern="0" dirty="0">
                <a:solidFill>
                  <a:srgbClr val="000000"/>
                </a:solidFill>
                <a:effectLst/>
                <a:latin typeface="Calibri" panose="020F0502020204030204" pitchFamily="34" charset="0"/>
                <a:ea typeface="DFKaiShu-SB-Estd-BF"/>
                <a:cs typeface="Times New Roman" panose="02020603050405020304" pitchFamily="18" charset="0"/>
              </a:rPr>
              <a:t>使用</a:t>
            </a:r>
            <a:r>
              <a:rPr lang="en-CN" sz="2400" b="1" kern="0" dirty="0">
                <a:solidFill>
                  <a:srgbClr val="000000"/>
                </a:solidFill>
                <a:effectLst/>
                <a:latin typeface="DFKaiShu-SB-Estd-BF"/>
                <a:ea typeface="DengXian" panose="02010600030101010101" pitchFamily="2" charset="-122"/>
                <a:cs typeface="Times New Roman" panose="02020603050405020304" pitchFamily="18" charset="0"/>
              </a:rPr>
              <a:t> TensorFlow </a:t>
            </a:r>
            <a:r>
              <a:rPr lang="zh-TW" sz="2400" b="1" kern="0" dirty="0">
                <a:solidFill>
                  <a:srgbClr val="000000"/>
                </a:solidFill>
                <a:effectLst/>
                <a:latin typeface="DFKaiShu-SB-Estd-BF"/>
                <a:ea typeface="DengXian" panose="02010600030101010101" pitchFamily="2" charset="-122"/>
                <a:cs typeface="Times New Roman" panose="02020603050405020304" pitchFamily="18" charset="0"/>
              </a:rPr>
              <a:t>和</a:t>
            </a:r>
            <a:r>
              <a:rPr lang="en-CN" sz="2400" b="1" kern="0" dirty="0">
                <a:solidFill>
                  <a:srgbClr val="000000"/>
                </a:solidFill>
                <a:effectLst/>
                <a:latin typeface="DFKaiShu-SB-Estd-BF"/>
                <a:ea typeface="DengXian" panose="02010600030101010101" pitchFamily="2" charset="-122"/>
                <a:cs typeface="Times New Roman" panose="02020603050405020304" pitchFamily="18" charset="0"/>
              </a:rPr>
              <a:t> Keras </a:t>
            </a:r>
            <a:r>
              <a:rPr lang="zh-TW" sz="2400" b="1" kern="0" dirty="0">
                <a:solidFill>
                  <a:srgbClr val="000000"/>
                </a:solidFill>
                <a:effectLst/>
                <a:latin typeface="DFKaiShu-SB-Estd-BF"/>
                <a:ea typeface="DengXian" panose="02010600030101010101" pitchFamily="2" charset="-122"/>
                <a:cs typeface="Times New Roman" panose="02020603050405020304" pitchFamily="18" charset="0"/>
              </a:rPr>
              <a:t>進行</a:t>
            </a:r>
            <a:r>
              <a:rPr lang="en-CN" sz="2400" b="1" kern="0" dirty="0">
                <a:solidFill>
                  <a:srgbClr val="000000"/>
                </a:solidFill>
                <a:effectLst/>
                <a:latin typeface="DFKaiShu-SB-Estd-BF"/>
                <a:ea typeface="DengXian" panose="02010600030101010101" pitchFamily="2" charset="-122"/>
                <a:cs typeface="Times New Roman" panose="02020603050405020304" pitchFamily="18" charset="0"/>
              </a:rPr>
              <a:t> Python </a:t>
            </a:r>
            <a:r>
              <a:rPr lang="zh-TW" sz="2400" b="1" kern="0" dirty="0">
                <a:solidFill>
                  <a:srgbClr val="000000"/>
                </a:solidFill>
                <a:effectLst/>
                <a:latin typeface="DFKaiShu-SB-Estd-BF"/>
                <a:ea typeface="DengXian" panose="02010600030101010101" pitchFamily="2" charset="-122"/>
                <a:cs typeface="Times New Roman" panose="02020603050405020304" pitchFamily="18" charset="0"/>
              </a:rPr>
              <a:t>圖像識別</a:t>
            </a:r>
            <a:br>
              <a:rPr lang="en-US" altLang="zh-TW" sz="2400" b="1" kern="0" dirty="0">
                <a:solidFill>
                  <a:srgbClr val="000000"/>
                </a:solidFill>
                <a:effectLst/>
                <a:latin typeface="DFKaiShu-SB-Estd-BF"/>
                <a:ea typeface="DengXian" panose="02010600030101010101" pitchFamily="2" charset="-122"/>
                <a:cs typeface="Times New Roman" panose="02020603050405020304" pitchFamily="18" charset="0"/>
              </a:rPr>
            </a:br>
            <a:r>
              <a:rPr lang="en-CN" sz="2400" kern="0" dirty="0">
                <a:solidFill>
                  <a:srgbClr val="000000"/>
                </a:solidFill>
                <a:effectLst/>
                <a:latin typeface="DFKaiShu-SB-Estd-BF"/>
                <a:ea typeface="DengXian" panose="02010600030101010101" pitchFamily="2" charset="-122"/>
                <a:cs typeface="Times New Roman" panose="02020603050405020304" pitchFamily="18" charset="0"/>
              </a:rPr>
              <a:t>Python Image Recognition with TensorFlow and Keras</a:t>
            </a:r>
            <a:br>
              <a:rPr lang="en-CN" sz="24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sz="2400" dirty="0"/>
          </a:p>
        </p:txBody>
      </p:sp>
      <p:sp>
        <p:nvSpPr>
          <p:cNvPr id="3" name="Subtitle 2">
            <a:extLst>
              <a:ext uri="{FF2B5EF4-FFF2-40B4-BE49-F238E27FC236}">
                <a16:creationId xmlns:a16="http://schemas.microsoft.com/office/drawing/2014/main" id="{0650858A-E829-94FD-3C4B-A3A1E7501992}"/>
              </a:ext>
            </a:extLst>
          </p:cNvPr>
          <p:cNvSpPr>
            <a:spLocks noGrp="1"/>
          </p:cNvSpPr>
          <p:nvPr>
            <p:ph type="subTitle" idx="1"/>
          </p:nvPr>
        </p:nvSpPr>
        <p:spPr/>
        <p:txBody>
          <a:bodyPr/>
          <a:lstStyle/>
          <a:p>
            <a:r>
              <a:rPr lang="en-CN" dirty="0"/>
              <a:t>阿力</a:t>
            </a:r>
            <a:r>
              <a:rPr lang="zh-TW" altLang="en-US" dirty="0"/>
              <a:t> </a:t>
            </a:r>
            <a:r>
              <a:rPr lang="en-US" altLang="zh-TW" dirty="0"/>
              <a:t>G11016025</a:t>
            </a:r>
            <a:endParaRPr lang="en-CN" dirty="0"/>
          </a:p>
        </p:txBody>
      </p:sp>
    </p:spTree>
    <p:extLst>
      <p:ext uri="{BB962C8B-B14F-4D97-AF65-F5344CB8AC3E}">
        <p14:creationId xmlns:p14="http://schemas.microsoft.com/office/powerpoint/2010/main" val="1287507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94" name="Rectangle 4160">
            <a:extLst>
              <a:ext uri="{FF2B5EF4-FFF2-40B4-BE49-F238E27FC236}">
                <a16:creationId xmlns:a16="http://schemas.microsoft.com/office/drawing/2014/main" id="{AC8A7234-FBC2-47B7-AC1D-38831D542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95" name="Group 4162">
            <a:extLst>
              <a:ext uri="{FF2B5EF4-FFF2-40B4-BE49-F238E27FC236}">
                <a16:creationId xmlns:a16="http://schemas.microsoft.com/office/drawing/2014/main" id="{5B29C9C4-5864-4F3A-8E17-0AEC2C5D81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4196" name="Freeform 5">
              <a:extLst>
                <a:ext uri="{FF2B5EF4-FFF2-40B4-BE49-F238E27FC236}">
                  <a16:creationId xmlns:a16="http://schemas.microsoft.com/office/drawing/2014/main" id="{3C748A05-EC87-4B74-ABA8-B17CBBEAC7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7" name="Freeform 6">
              <a:extLst>
                <a:ext uri="{FF2B5EF4-FFF2-40B4-BE49-F238E27FC236}">
                  <a16:creationId xmlns:a16="http://schemas.microsoft.com/office/drawing/2014/main" id="{9589B8F0-D324-45BC-8CF3-0149C38711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8" name="Freeform 7">
              <a:extLst>
                <a:ext uri="{FF2B5EF4-FFF2-40B4-BE49-F238E27FC236}">
                  <a16:creationId xmlns:a16="http://schemas.microsoft.com/office/drawing/2014/main" id="{21702463-7BB6-4AEE-A0AB-EF962460CC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9" name="Freeform 8">
              <a:extLst>
                <a:ext uri="{FF2B5EF4-FFF2-40B4-BE49-F238E27FC236}">
                  <a16:creationId xmlns:a16="http://schemas.microsoft.com/office/drawing/2014/main" id="{03E6C2F8-EA03-4C14-BBC8-E70F466F63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0" name="Freeform 9">
              <a:extLst>
                <a:ext uri="{FF2B5EF4-FFF2-40B4-BE49-F238E27FC236}">
                  <a16:creationId xmlns:a16="http://schemas.microsoft.com/office/drawing/2014/main" id="{E67EE2A2-9C78-42DC-B46E-F74DE9AF95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1" name="Freeform 10">
              <a:extLst>
                <a:ext uri="{FF2B5EF4-FFF2-40B4-BE49-F238E27FC236}">
                  <a16:creationId xmlns:a16="http://schemas.microsoft.com/office/drawing/2014/main" id="{7EE95D9A-BB1D-4149-A48D-B24EC328D8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2" name="Freeform 11">
              <a:extLst>
                <a:ext uri="{FF2B5EF4-FFF2-40B4-BE49-F238E27FC236}">
                  <a16:creationId xmlns:a16="http://schemas.microsoft.com/office/drawing/2014/main" id="{E1F9B1B2-0363-48CA-8748-C574C2D5B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3" name="Freeform 12">
              <a:extLst>
                <a:ext uri="{FF2B5EF4-FFF2-40B4-BE49-F238E27FC236}">
                  <a16:creationId xmlns:a16="http://schemas.microsoft.com/office/drawing/2014/main" id="{5C92872F-38A2-4989-BEF8-A96F069918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4" name="Freeform 13">
              <a:extLst>
                <a:ext uri="{FF2B5EF4-FFF2-40B4-BE49-F238E27FC236}">
                  <a16:creationId xmlns:a16="http://schemas.microsoft.com/office/drawing/2014/main" id="{6123B691-7D13-4690-AC44-717A8A6812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5" name="Freeform 14">
              <a:extLst>
                <a:ext uri="{FF2B5EF4-FFF2-40B4-BE49-F238E27FC236}">
                  <a16:creationId xmlns:a16="http://schemas.microsoft.com/office/drawing/2014/main" id="{E067A87B-FA12-4E18-9280-91FB3DC703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6" name="Freeform 15">
              <a:extLst>
                <a:ext uri="{FF2B5EF4-FFF2-40B4-BE49-F238E27FC236}">
                  <a16:creationId xmlns:a16="http://schemas.microsoft.com/office/drawing/2014/main" id="{3E6E6F7D-BF6E-4A3C-99D9-2C41C4469B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7" name="Freeform 16">
              <a:extLst>
                <a:ext uri="{FF2B5EF4-FFF2-40B4-BE49-F238E27FC236}">
                  <a16:creationId xmlns:a16="http://schemas.microsoft.com/office/drawing/2014/main" id="{29C3B07C-0451-4616-8C1C-3254A4100E5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8" name="Freeform 17">
              <a:extLst>
                <a:ext uri="{FF2B5EF4-FFF2-40B4-BE49-F238E27FC236}">
                  <a16:creationId xmlns:a16="http://schemas.microsoft.com/office/drawing/2014/main" id="{1AF8233B-3355-410E-8C8A-E092291842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9" name="Freeform 18">
              <a:extLst>
                <a:ext uri="{FF2B5EF4-FFF2-40B4-BE49-F238E27FC236}">
                  <a16:creationId xmlns:a16="http://schemas.microsoft.com/office/drawing/2014/main" id="{02854882-CFC9-4A44-A7A3-25030012DE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0" name="Freeform 19">
              <a:extLst>
                <a:ext uri="{FF2B5EF4-FFF2-40B4-BE49-F238E27FC236}">
                  <a16:creationId xmlns:a16="http://schemas.microsoft.com/office/drawing/2014/main" id="{CB21A0F6-F978-4365-B7B1-AC4D0FEAA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1" name="Freeform 20">
              <a:extLst>
                <a:ext uri="{FF2B5EF4-FFF2-40B4-BE49-F238E27FC236}">
                  <a16:creationId xmlns:a16="http://schemas.microsoft.com/office/drawing/2014/main" id="{ACA09E5C-B3F8-4D08-BDD7-CC8E4F1E71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2" name="Freeform 21">
              <a:extLst>
                <a:ext uri="{FF2B5EF4-FFF2-40B4-BE49-F238E27FC236}">
                  <a16:creationId xmlns:a16="http://schemas.microsoft.com/office/drawing/2014/main" id="{533F1EE0-8D2E-4E68-AD31-A0F84C8172B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3" name="Freeform 22">
              <a:extLst>
                <a:ext uri="{FF2B5EF4-FFF2-40B4-BE49-F238E27FC236}">
                  <a16:creationId xmlns:a16="http://schemas.microsoft.com/office/drawing/2014/main" id="{136638E2-E427-49DE-AB2D-BB20F24846D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4" name="Freeform 23">
              <a:extLst>
                <a:ext uri="{FF2B5EF4-FFF2-40B4-BE49-F238E27FC236}">
                  <a16:creationId xmlns:a16="http://schemas.microsoft.com/office/drawing/2014/main" id="{61D40652-D059-4DD1-92F3-B708737D0B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5" name="Freeform 24">
              <a:extLst>
                <a:ext uri="{FF2B5EF4-FFF2-40B4-BE49-F238E27FC236}">
                  <a16:creationId xmlns:a16="http://schemas.microsoft.com/office/drawing/2014/main" id="{EC7C53A7-2E01-44FC-A886-854FC4B3B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6" name="Freeform 25">
              <a:extLst>
                <a:ext uri="{FF2B5EF4-FFF2-40B4-BE49-F238E27FC236}">
                  <a16:creationId xmlns:a16="http://schemas.microsoft.com/office/drawing/2014/main" id="{8F3D084F-FDB7-4382-813B-26387CDFC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217" name="Group 4185">
            <a:extLst>
              <a:ext uri="{FF2B5EF4-FFF2-40B4-BE49-F238E27FC236}">
                <a16:creationId xmlns:a16="http://schemas.microsoft.com/office/drawing/2014/main" id="{BB8A2183-F453-4E6E-8464-C94E2F181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187" name="Rectangle 4186">
              <a:extLst>
                <a:ext uri="{FF2B5EF4-FFF2-40B4-BE49-F238E27FC236}">
                  <a16:creationId xmlns:a16="http://schemas.microsoft.com/office/drawing/2014/main" id="{6E504F6A-B5C8-4DB4-BA83-126416023D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8" name="Isosceles Triangle 22">
              <a:extLst>
                <a:ext uri="{FF2B5EF4-FFF2-40B4-BE49-F238E27FC236}">
                  <a16:creationId xmlns:a16="http://schemas.microsoft.com/office/drawing/2014/main" id="{841DC036-42A4-4EAB-9ECA-996AA2EB4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9" name="Rectangle 4188">
              <a:extLst>
                <a:ext uri="{FF2B5EF4-FFF2-40B4-BE49-F238E27FC236}">
                  <a16:creationId xmlns:a16="http://schemas.microsoft.com/office/drawing/2014/main" id="{5460329B-A06A-42FA-AB18-AC67479C7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174952-0FD6-2BD8-98BD-7FFF5D14CC2A}"/>
              </a:ext>
            </a:extLst>
          </p:cNvPr>
          <p:cNvSpPr>
            <a:spLocks noGrp="1"/>
          </p:cNvSpPr>
          <p:nvPr>
            <p:ph type="title"/>
          </p:nvPr>
        </p:nvSpPr>
        <p:spPr>
          <a:xfrm>
            <a:off x="888631" y="2358391"/>
            <a:ext cx="3498979" cy="2453676"/>
          </a:xfrm>
        </p:spPr>
        <p:txBody>
          <a:bodyPr vert="horz" lIns="228600" tIns="228600" rIns="228600" bIns="228600" rtlCol="0" anchor="ctr">
            <a:normAutofit/>
          </a:bodyPr>
          <a:lstStyle/>
          <a:p>
            <a:r>
              <a:rPr lang="zh-TW" altLang="en-US" sz="1900" dirty="0"/>
              <a:t>首先，我們需要一個用於訓練的數據集。 在這個例子中，我們將使用著名的</a:t>
            </a:r>
            <a:r>
              <a:rPr lang="en-US" sz="1900" dirty="0"/>
              <a:t>CIFAR-10</a:t>
            </a:r>
            <a:r>
              <a:rPr lang="zh-TW" altLang="en-US" sz="1900" dirty="0"/>
              <a:t>數據集。</a:t>
            </a:r>
            <a:r>
              <a:rPr lang="en-US" sz="1900" dirty="0"/>
              <a:t> CIFAR-10</a:t>
            </a:r>
            <a:r>
              <a:rPr lang="zh-TW" altLang="en-US" sz="1900" dirty="0"/>
              <a:t>是一個大型數據集，包含超過</a:t>
            </a:r>
            <a:r>
              <a:rPr lang="en-US" sz="1900" dirty="0"/>
              <a:t>60</a:t>
            </a:r>
            <a:r>
              <a:rPr lang="zh-TW" altLang="en-US" sz="1900" dirty="0"/>
              <a:t>，</a:t>
            </a:r>
            <a:r>
              <a:rPr lang="en-US" sz="1900" dirty="0"/>
              <a:t>000</a:t>
            </a:r>
            <a:r>
              <a:rPr lang="zh-TW" altLang="en-US" sz="1900" dirty="0"/>
              <a:t>個圖像，代表著</a:t>
            </a:r>
            <a:r>
              <a:rPr lang="en-US" sz="1900" dirty="0"/>
              <a:t>10</a:t>
            </a:r>
            <a:r>
              <a:rPr lang="zh-TW" altLang="en-US" sz="1900" dirty="0"/>
              <a:t>個不同的物體類別，例如貓、飛機和汽車等。</a:t>
            </a:r>
            <a:br>
              <a:rPr lang="en-US" sz="1900" dirty="0"/>
            </a:br>
            <a:endParaRPr lang="en-US" sz="1900" dirty="0"/>
          </a:p>
        </p:txBody>
      </p:sp>
      <p:sp>
        <p:nvSpPr>
          <p:cNvPr id="4" name="TextBox 3">
            <a:extLst>
              <a:ext uri="{FF2B5EF4-FFF2-40B4-BE49-F238E27FC236}">
                <a16:creationId xmlns:a16="http://schemas.microsoft.com/office/drawing/2014/main" id="{6904A2DA-3313-5A92-F3F4-2D2853D5FFE5}"/>
              </a:ext>
            </a:extLst>
          </p:cNvPr>
          <p:cNvSpPr txBox="1"/>
          <p:nvPr/>
        </p:nvSpPr>
        <p:spPr>
          <a:xfrm>
            <a:off x="5118447" y="797594"/>
            <a:ext cx="6281873" cy="2393369"/>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10000"/>
              <a:buFont typeface="Wingdings" panose="05000000000000000000" pitchFamily="2" charset="2"/>
              <a:buChar char="§"/>
            </a:pPr>
            <a:r>
              <a:rPr lang="zh-TW" altLang="en-US" sz="2800" dirty="0"/>
              <a:t>第三節 實驗影像</a:t>
            </a:r>
            <a:endParaRPr lang="en-US" sz="2800" dirty="0"/>
          </a:p>
          <a:p>
            <a:pPr indent="-228600" defTabSz="914400">
              <a:lnSpc>
                <a:spcPct val="120000"/>
              </a:lnSpc>
              <a:spcAft>
                <a:spcPts val="600"/>
              </a:spcAft>
              <a:buClr>
                <a:schemeClr val="accent1"/>
              </a:buClr>
              <a:buSzPct val="110000"/>
              <a:buFont typeface="Wingdings" panose="05000000000000000000" pitchFamily="2" charset="2"/>
              <a:buChar char="§"/>
            </a:pPr>
            <a:endParaRPr lang="en-US" dirty="0"/>
          </a:p>
        </p:txBody>
      </p:sp>
      <p:sp>
        <p:nvSpPr>
          <p:cNvPr id="4191" name="Rectangle 4190">
            <a:extLst>
              <a:ext uri="{FF2B5EF4-FFF2-40B4-BE49-F238E27FC236}">
                <a16:creationId xmlns:a16="http://schemas.microsoft.com/office/drawing/2014/main" id="{F555C88A-BC04-4A54-A56D-A033666FC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265" y="3672400"/>
            <a:ext cx="6269015" cy="2384073"/>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4097" name="Picture 4" descr="A picture containing screenshot, collage&#10;&#10;Description automatically generated">
            <a:extLst>
              <a:ext uri="{FF2B5EF4-FFF2-40B4-BE49-F238E27FC236}">
                <a16:creationId xmlns:a16="http://schemas.microsoft.com/office/drawing/2014/main" id="{11F16976-FE8A-82EB-60C2-29FB7B15C1B5}"/>
              </a:ext>
            </a:extLst>
          </p:cNvPr>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tretch>
            <a:fillRect/>
          </a:stretch>
        </p:blipFill>
        <p:spPr bwMode="auto">
          <a:xfrm>
            <a:off x="5277317" y="3886279"/>
            <a:ext cx="2896548" cy="1955169"/>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6" name="Picture 5" descr="A screenshot of a computer&#10;&#10;Description automatically generated with low confidence">
            <a:extLst>
              <a:ext uri="{FF2B5EF4-FFF2-40B4-BE49-F238E27FC236}">
                <a16:creationId xmlns:a16="http://schemas.microsoft.com/office/drawing/2014/main" id="{A9C7C00A-025B-C9AC-8896-88456BE8D1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051" y="4650031"/>
            <a:ext cx="2899426" cy="427665"/>
          </a:xfrm>
          <a:prstGeom prst="rect">
            <a:avLst/>
          </a:prstGeom>
          <a:ln w="9525">
            <a:noFill/>
          </a:ln>
        </p:spPr>
      </p:pic>
      <p:sp>
        <p:nvSpPr>
          <p:cNvPr id="5" name="Rectangle 2">
            <a:extLst>
              <a:ext uri="{FF2B5EF4-FFF2-40B4-BE49-F238E27FC236}">
                <a16:creationId xmlns:a16="http://schemas.microsoft.com/office/drawing/2014/main" id="{2090F562-FA86-08C8-796C-03FFE3E60A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122256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800D1-61CB-5685-77C1-85908A7D5A40}"/>
              </a:ext>
            </a:extLst>
          </p:cNvPr>
          <p:cNvSpPr>
            <a:spLocks noGrp="1"/>
          </p:cNvSpPr>
          <p:nvPr>
            <p:ph type="title"/>
          </p:nvPr>
        </p:nvSpPr>
        <p:spPr/>
        <p:txBody>
          <a:bodyPr/>
          <a:lstStyle/>
          <a:p>
            <a:r>
              <a:rPr lang="zh-TW" sz="2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準備資料</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3" name="Content Placeholder 2">
            <a:extLst>
              <a:ext uri="{FF2B5EF4-FFF2-40B4-BE49-F238E27FC236}">
                <a16:creationId xmlns:a16="http://schemas.microsoft.com/office/drawing/2014/main" id="{F0E9BD6A-FB42-A5FA-7E2D-512896F04CAC}"/>
              </a:ext>
            </a:extLst>
          </p:cNvPr>
          <p:cNvSpPr>
            <a:spLocks noGrp="1"/>
          </p:cNvSpPr>
          <p:nvPr>
            <p:ph idx="1"/>
          </p:nvPr>
        </p:nvSpPr>
        <p:spPr/>
        <p:txBody>
          <a:bodyPr>
            <a:normAutofit fontScale="62500" lnSpcReduction="20000"/>
          </a:bodyPr>
          <a:lstStyle/>
          <a:p>
            <a:pPr marL="342900" lvl="0" indent="-342900">
              <a:buFont typeface="+mj-lt"/>
              <a:buAutoNum type="arabicPeriod"/>
              <a:tabLst>
                <a:tab pos="457200" algn="l"/>
              </a:tabLst>
            </a:pPr>
            <a:r>
              <a:rPr lang="en-CN" sz="1800" dirty="0">
                <a:solidFill>
                  <a:srgbClr val="000088"/>
                </a:solidFill>
                <a:effectLst/>
                <a:latin typeface="Menlo" panose="020B0609030804020204" pitchFamily="49" charset="0"/>
                <a:ea typeface="Times New Roman" panose="02020603050405020304" pitchFamily="18" charset="0"/>
              </a:rPr>
              <a:t>from</a:t>
            </a:r>
            <a:r>
              <a:rPr lang="en-CN" sz="1800" dirty="0">
                <a:solidFill>
                  <a:srgbClr val="000000"/>
                </a:solidFill>
                <a:effectLst/>
                <a:latin typeface="Menlo" panose="020B0609030804020204" pitchFamily="49" charset="0"/>
                <a:ea typeface="Times New Roman" panose="02020603050405020304" pitchFamily="18" charset="0"/>
              </a:rPr>
              <a:t> keras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datasets </a:t>
            </a:r>
            <a:r>
              <a:rPr lang="en-CN" sz="1800" dirty="0">
                <a:solidFill>
                  <a:srgbClr val="000088"/>
                </a:solidFill>
                <a:effectLst/>
                <a:latin typeface="Menlo" panose="020B0609030804020204" pitchFamily="49" charset="0"/>
                <a:ea typeface="Times New Roman" panose="02020603050405020304" pitchFamily="18" charset="0"/>
              </a:rPr>
              <a:t>import</a:t>
            </a:r>
            <a:r>
              <a:rPr lang="en-CN" sz="1800" dirty="0">
                <a:solidFill>
                  <a:srgbClr val="000000"/>
                </a:solidFill>
                <a:effectLst/>
                <a:latin typeface="Menlo" panose="020B0609030804020204" pitchFamily="49" charset="0"/>
                <a:ea typeface="Times New Roman" panose="02020603050405020304" pitchFamily="18" charset="0"/>
              </a:rPr>
              <a:t> cifar10</a:t>
            </a:r>
            <a:endParaRPr lang="en-CN" sz="1800" dirty="0">
              <a:effectLst/>
              <a:latin typeface="Times New Roman" panose="02020603050405020304" pitchFamily="18" charset="0"/>
              <a:ea typeface="Times New Roman" panose="02020603050405020304" pitchFamily="18" charset="0"/>
            </a:endParaRPr>
          </a:p>
          <a:p>
            <a:pPr indent="2667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現在讓我們載入數據集。 我們可以通過指定要載入資料的變數，然後使用</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load_data</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（）函數來完成這個任務：</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l">
              <a:buFont typeface="+mj-lt"/>
              <a:buAutoNum type="arabicPeriod"/>
              <a:tabLst>
                <a:tab pos="457200" algn="l"/>
              </a:tabLst>
            </a:pPr>
            <a:r>
              <a:rPr lang="en-CN" sz="1800" kern="0" dirty="0">
                <a:solidFill>
                  <a:srgbClr val="880000"/>
                </a:solidFill>
                <a:effectLst/>
                <a:latin typeface="Menlo" panose="020B0609030804020204" pitchFamily="49" charset="0"/>
                <a:ea typeface="Times New Roman" panose="02020603050405020304" pitchFamily="18" charset="0"/>
                <a:cs typeface="Times New Roman" panose="02020603050405020304" pitchFamily="18" charset="0"/>
              </a:rPr>
              <a:t># loading in the data</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l">
              <a:buFont typeface="+mj-lt"/>
              <a:buAutoNum type="arabicPeriod"/>
              <a:tabLst>
                <a:tab pos="457200" algn="l"/>
              </a:tabLst>
            </a:pP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X_train</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y_train</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X_test</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y_test</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cifar10</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load_data</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286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為了對數據進行歸一化，我們可以簡單地將圖像值除以</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255</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為此，我們首先需要將數據轉換為浮點數格式，因為目前它們是整數。</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228600"/>
            <a:r>
              <a:rPr lang="en-CN" sz="1800" dirty="0">
                <a:solidFill>
                  <a:srgbClr val="880000"/>
                </a:solidFill>
                <a:effectLst/>
                <a:latin typeface="Menlo" panose="020B0609030804020204" pitchFamily="49" charset="0"/>
                <a:ea typeface="Times New Roman" panose="02020603050405020304" pitchFamily="18" charset="0"/>
              </a:rPr>
              <a:t>1.# normalize the inputs from 0-255 to between 0 and 1 by dividing by 255</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X_train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X_train</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astype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8800"/>
                </a:solidFill>
                <a:effectLst/>
                <a:latin typeface="Menlo" panose="020B0609030804020204" pitchFamily="49" charset="0"/>
                <a:ea typeface="Times New Roman" panose="02020603050405020304" pitchFamily="18" charset="0"/>
              </a:rPr>
              <a:t>'float32'</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X_test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X_test</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astype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8800"/>
                </a:solidFill>
                <a:effectLst/>
                <a:latin typeface="Menlo" panose="020B0609030804020204" pitchFamily="49" charset="0"/>
                <a:ea typeface="Times New Roman" panose="02020603050405020304" pitchFamily="18" charset="0"/>
              </a:rPr>
              <a:t>'float32'</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X_train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X_train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255.0</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X_test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X_test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255.0</a:t>
            </a:r>
            <a:endParaRPr lang="en-CN" sz="1800" dirty="0">
              <a:effectLst/>
              <a:latin typeface="Times New Roman" panose="02020603050405020304" pitchFamily="18" charset="0"/>
              <a:ea typeface="Times New Roman" panose="02020603050405020304" pitchFamily="18" charset="0"/>
            </a:endParaRPr>
          </a:p>
          <a:p>
            <a:pPr indent="2286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為了準備數據供網路使用，下一步是將其轉換為二進位編碼。</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03200"/>
            <a:r>
              <a:rPr lang="en-CN" sz="1800" dirty="0">
                <a:solidFill>
                  <a:srgbClr val="880000"/>
                </a:solidFill>
                <a:effectLst/>
                <a:latin typeface="Menlo" panose="020B0609030804020204" pitchFamily="49" charset="0"/>
                <a:ea typeface="Times New Roman" panose="02020603050405020304" pitchFamily="18" charset="0"/>
              </a:rPr>
              <a:t>1.# one hot encode outputs</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y_train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np_utils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to_categorical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y_train</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y_test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np_utils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to_categorical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y_test</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class_num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y_test</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shape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1</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0" indent="0">
              <a:buNone/>
            </a:pPr>
            <a:endParaRPr lang="en-CN" dirty="0"/>
          </a:p>
        </p:txBody>
      </p:sp>
    </p:spTree>
    <p:extLst>
      <p:ext uri="{BB962C8B-B14F-4D97-AF65-F5344CB8AC3E}">
        <p14:creationId xmlns:p14="http://schemas.microsoft.com/office/powerpoint/2010/main" val="128342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7DB7-0029-ABAE-CF0E-F301DBE26425}"/>
              </a:ext>
            </a:extLst>
          </p:cNvPr>
          <p:cNvSpPr>
            <a:spLocks noGrp="1"/>
          </p:cNvSpPr>
          <p:nvPr>
            <p:ph type="title"/>
          </p:nvPr>
        </p:nvSpPr>
        <p:spPr/>
        <p:txBody>
          <a:bodyPr/>
          <a:lstStyle/>
          <a:p>
            <a:r>
              <a:rPr lang="zh-TW" sz="2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設計模式</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3" name="Content Placeholder 2">
            <a:extLst>
              <a:ext uri="{FF2B5EF4-FFF2-40B4-BE49-F238E27FC236}">
                <a16:creationId xmlns:a16="http://schemas.microsoft.com/office/drawing/2014/main" id="{A92A2198-6C2C-6FBA-A72B-C2F13038CB87}"/>
              </a:ext>
            </a:extLst>
          </p:cNvPr>
          <p:cNvSpPr>
            <a:spLocks noGrp="1"/>
          </p:cNvSpPr>
          <p:nvPr>
            <p:ph idx="1"/>
          </p:nvPr>
        </p:nvSpPr>
        <p:spPr/>
        <p:txBody>
          <a:bodyPr/>
          <a:lstStyle/>
          <a:p>
            <a:pPr indent="2286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我們已經到達了</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CNN</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模型的設計階段。 首先，我們需要確定我們希望在模型中使用的格式。 </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Keras</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有幾種不同的格式（計劃）可用於構建模型，但最常用的是</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Sequential</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（順序模型）</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因此我們從</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Keras</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中導入它。</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p:spTree>
    <p:extLst>
      <p:ext uri="{BB962C8B-B14F-4D97-AF65-F5344CB8AC3E}">
        <p14:creationId xmlns:p14="http://schemas.microsoft.com/office/powerpoint/2010/main" val="1542725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5436-3616-A2B0-E677-4AEC3455C77D}"/>
              </a:ext>
            </a:extLst>
          </p:cNvPr>
          <p:cNvSpPr>
            <a:spLocks noGrp="1"/>
          </p:cNvSpPr>
          <p:nvPr>
            <p:ph type="title"/>
          </p:nvPr>
        </p:nvSpPr>
        <p:spPr/>
        <p:txBody>
          <a:bodyPr/>
          <a:lstStyle/>
          <a:p>
            <a:r>
              <a:rPr lang="zh-TW" sz="2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創造模式</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3" name="Content Placeholder 2">
            <a:extLst>
              <a:ext uri="{FF2B5EF4-FFF2-40B4-BE49-F238E27FC236}">
                <a16:creationId xmlns:a16="http://schemas.microsoft.com/office/drawing/2014/main" id="{9D8AD5B0-A9AC-D073-1F1F-756D188A1376}"/>
              </a:ext>
            </a:extLst>
          </p:cNvPr>
          <p:cNvSpPr>
            <a:spLocks noGrp="1"/>
          </p:cNvSpPr>
          <p:nvPr>
            <p:ph idx="1"/>
          </p:nvPr>
        </p:nvSpPr>
        <p:spPr/>
        <p:txBody>
          <a:bodyPr>
            <a:normAutofit fontScale="70000" lnSpcReduction="20000"/>
          </a:bodyPr>
          <a:lstStyle/>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model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0066"/>
                </a:solidFill>
                <a:effectLst/>
                <a:latin typeface="Menlo" panose="020B0609030804020204" pitchFamily="49" charset="0"/>
                <a:ea typeface="Times New Roman" panose="02020603050405020304" pitchFamily="18" charset="0"/>
              </a:rPr>
              <a:t>Sequential</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我們模型的第一層是捲積層。 它將接收輸入數據並通過捲積濾波器對其進行處理。</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ru-RU"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28600" algn="just"/>
            <a:r>
              <a:rPr lang="en-CN" sz="1800" dirty="0">
                <a:solidFill>
                  <a:srgbClr val="000000"/>
                </a:solidFill>
                <a:effectLst/>
                <a:latin typeface="Menlo" panose="020B0609030804020204" pitchFamily="49" charset="0"/>
                <a:ea typeface="Times New Roman" panose="02020603050405020304" pitchFamily="18" charset="0"/>
              </a:rPr>
              <a:t>1.model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add</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660066"/>
                </a:solidFill>
                <a:effectLst/>
                <a:latin typeface="Menlo" panose="020B0609030804020204" pitchFamily="49" charset="0"/>
                <a:ea typeface="Times New Roman" panose="02020603050405020304" pitchFamily="18" charset="0"/>
              </a:rPr>
              <a:t>Conv2D</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32</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3</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3</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input_shape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X_train</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shape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1</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padding</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8800"/>
                </a:solidFill>
                <a:effectLst/>
                <a:latin typeface="Menlo" panose="020B0609030804020204" pitchFamily="49" charset="0"/>
                <a:ea typeface="Times New Roman" panose="02020603050405020304" pitchFamily="18" charset="0"/>
              </a:rPr>
              <a:t>'same'</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457200" algn="l"/>
              </a:tabLst>
            </a:pPr>
            <a:r>
              <a:rPr lang="en-CN" sz="1800" dirty="0">
                <a:solidFill>
                  <a:srgbClr val="000000"/>
                </a:solidFill>
                <a:effectLst/>
                <a:latin typeface="Menlo" panose="020B0609030804020204" pitchFamily="49" charset="0"/>
                <a:ea typeface="Times New Roman" panose="02020603050405020304" pitchFamily="18" charset="0"/>
              </a:rPr>
              <a:t>model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add</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660066"/>
                </a:solidFill>
                <a:effectLst/>
                <a:latin typeface="Menlo" panose="020B0609030804020204" pitchFamily="49" charset="0"/>
                <a:ea typeface="Times New Roman" panose="02020603050405020304" pitchFamily="18" charset="0"/>
              </a:rPr>
              <a:t>Activation</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8800"/>
                </a:solidFill>
                <a:effectLst/>
                <a:latin typeface="Menlo" panose="020B0609030804020204" pitchFamily="49" charset="0"/>
                <a:ea typeface="Times New Roman" panose="02020603050405020304" pitchFamily="18" charset="0"/>
              </a:rPr>
              <a:t>'relu'</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indent="2286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如前所述，</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ReLU</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是最常用的啟動函數，而填充我們將定義為</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padding = 'same'</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286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您可以根據自己的喜好調整卷積層的數量，但每個捲積層都會增加計算成本。 請注意，當添加捲積層時，通常會增加過濾器的數量，以便模型可以學習更複雜的表示。</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28600" algn="just"/>
            <a:r>
              <a:rPr lang="ru-RU"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en-CN" sz="1800" dirty="0">
                <a:solidFill>
                  <a:srgbClr val="000000"/>
                </a:solidFill>
                <a:effectLst/>
                <a:latin typeface="Menlo" panose="020B0609030804020204" pitchFamily="49" charset="0"/>
                <a:ea typeface="Times New Roman" panose="02020603050405020304" pitchFamily="18" charset="0"/>
              </a:rPr>
              <a:t>1.model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add</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660066"/>
                </a:solidFill>
                <a:effectLst/>
                <a:latin typeface="Menlo" panose="020B0609030804020204" pitchFamily="49" charset="0"/>
                <a:ea typeface="Times New Roman" panose="02020603050405020304" pitchFamily="18" charset="0"/>
              </a:rPr>
              <a:t>Dense</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class_num</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r>
              <a:rPr lang="en-CN" sz="1800" dirty="0">
                <a:solidFill>
                  <a:srgbClr val="000000"/>
                </a:solidFill>
                <a:effectLst/>
                <a:latin typeface="Menlo" panose="020B0609030804020204" pitchFamily="49" charset="0"/>
                <a:ea typeface="Times New Roman" panose="02020603050405020304" pitchFamily="18" charset="0"/>
              </a:rPr>
              <a:t>2.model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add</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660066"/>
                </a:solidFill>
                <a:effectLst/>
                <a:latin typeface="Menlo" panose="020B0609030804020204" pitchFamily="49" charset="0"/>
                <a:ea typeface="Times New Roman" panose="02020603050405020304" pitchFamily="18" charset="0"/>
              </a:rPr>
              <a:t>Activation</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8800"/>
                </a:solidFill>
                <a:effectLst/>
                <a:latin typeface="Menlo" panose="020B0609030804020204" pitchFamily="49" charset="0"/>
                <a:ea typeface="Times New Roman" panose="02020603050405020304" pitchFamily="18" charset="0"/>
              </a:rPr>
              <a:t>'softmax'</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algn="just"/>
            <a:r>
              <a:rPr lang="zh-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最后，</a:t>
            </a:r>
            <a:r>
              <a:rPr lang="ru-RU" sz="1800" kern="1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softmax</a:t>
            </a:r>
            <a:r>
              <a:rPr lang="zh-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激活函数选择具有最高概率的神经元作为其输出值，假设图像属于该类别。</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現在，我們已經設計好了要使用的模型，只剩下編譯它。 讓我們指定訓練的時代（</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epoch</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）數量以及要使用的優化器。</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p:spTree>
    <p:extLst>
      <p:ext uri="{BB962C8B-B14F-4D97-AF65-F5344CB8AC3E}">
        <p14:creationId xmlns:p14="http://schemas.microsoft.com/office/powerpoint/2010/main" val="107898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A5DCE1-3C29-4D33-F276-DE585896A7CD}"/>
              </a:ext>
            </a:extLst>
          </p:cNvPr>
          <p:cNvSpPr>
            <a:spLocks noGrp="1"/>
          </p:cNvSpPr>
          <p:nvPr>
            <p:ph idx="1"/>
          </p:nvPr>
        </p:nvSpPr>
        <p:spPr>
          <a:xfrm>
            <a:off x="5118447" y="803186"/>
            <a:ext cx="6281873" cy="4426039"/>
          </a:xfrm>
        </p:spPr>
        <p:txBody>
          <a:bodyPr/>
          <a:lstStyle/>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epochs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25</a:t>
            </a:r>
            <a:endParaRPr lang="en-C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optimizer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8800"/>
                </a:solidFill>
                <a:effectLst/>
                <a:latin typeface="Menlo" panose="020B0609030804020204" pitchFamily="49" charset="0"/>
                <a:ea typeface="Times New Roman" panose="02020603050405020304" pitchFamily="18" charset="0"/>
              </a:rPr>
              <a:t>'adam'</a:t>
            </a:r>
            <a:endParaRPr lang="en-CN" sz="1800" dirty="0">
              <a:effectLst/>
              <a:latin typeface="Times New Roman" panose="02020603050405020304" pitchFamily="18" charset="0"/>
              <a:ea typeface="Times New Roman" panose="02020603050405020304" pitchFamily="18" charset="0"/>
            </a:endParaRPr>
          </a:p>
          <a:p>
            <a:pPr marL="342900" lvl="0" indent="-342900" algn="l">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model</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compile</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loss</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8800"/>
                </a:solidFill>
                <a:effectLst/>
                <a:latin typeface="Menlo" panose="020B0609030804020204" pitchFamily="49" charset="0"/>
                <a:ea typeface="Times New Roman" panose="02020603050405020304" pitchFamily="18" charset="0"/>
                <a:cs typeface="Times New Roman" panose="02020603050405020304" pitchFamily="18" charset="0"/>
              </a:rPr>
              <a:t>'categorical_crossentropy'</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optimizer</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optimizer</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0000"/>
                </a:solidFill>
                <a:effectLst/>
                <a:latin typeface="Menlo" panose="020B0609030804020204" pitchFamily="49" charset="0"/>
                <a:ea typeface="Times New Roman" panose="02020603050405020304" pitchFamily="18" charset="0"/>
                <a:cs typeface="Times New Roman" panose="02020603050405020304" pitchFamily="18" charset="0"/>
              </a:rPr>
              <a:t> metrics</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r>
              <a:rPr lang="en-CN" sz="1800" kern="0" dirty="0">
                <a:solidFill>
                  <a:srgbClr val="008800"/>
                </a:solidFill>
                <a:effectLst/>
                <a:latin typeface="Menlo" panose="020B0609030804020204" pitchFamily="49" charset="0"/>
                <a:ea typeface="Times New Roman" panose="02020603050405020304" pitchFamily="18" charset="0"/>
                <a:cs typeface="Times New Roman" panose="02020603050405020304" pitchFamily="18" charset="0"/>
              </a:rPr>
              <a:t>'accuracy'</a:t>
            </a:r>
            <a:r>
              <a:rPr lang="en-CN" sz="1800" kern="0" dirty="0">
                <a:solidFill>
                  <a:srgbClr val="666600"/>
                </a:solidFill>
                <a:effectLst/>
                <a:latin typeface="Menlo" panose="020B0609030804020204" pitchFamily="49" charset="0"/>
                <a:ea typeface="Times New Roman" panose="02020603050405020304" pitchFamily="18" charset="0"/>
                <a:cs typeface="Times New Roman" panose="02020603050405020304" pitchFamily="18" charset="0"/>
              </a:rPr>
              <a:t>])</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342900" lvl="0" indent="-342900" algn="just">
              <a:buFont typeface="+mj-lt"/>
              <a:buAutoNum type="arabicPeriod"/>
              <a:tabLst>
                <a:tab pos="457200" algn="l"/>
              </a:tabLst>
            </a:pPr>
            <a:r>
              <a:rPr lang="en-CN" sz="1800" dirty="0">
                <a:solidFill>
                  <a:srgbClr val="000088"/>
                </a:solidFill>
                <a:effectLst/>
                <a:latin typeface="Menlo" panose="020B0609030804020204" pitchFamily="49" charset="0"/>
                <a:ea typeface="Times New Roman" panose="02020603050405020304" pitchFamily="18" charset="0"/>
              </a:rPr>
              <a:t>print</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model</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summary</a:t>
            </a: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endParaRPr lang="en-CN" dirty="0"/>
          </a:p>
        </p:txBody>
      </p:sp>
    </p:spTree>
    <p:extLst>
      <p:ext uri="{BB962C8B-B14F-4D97-AF65-F5344CB8AC3E}">
        <p14:creationId xmlns:p14="http://schemas.microsoft.com/office/powerpoint/2010/main" val="330251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with medium confidence">
            <a:extLst>
              <a:ext uri="{FF2B5EF4-FFF2-40B4-BE49-F238E27FC236}">
                <a16:creationId xmlns:a16="http://schemas.microsoft.com/office/drawing/2014/main" id="{03EDE45C-95EA-F1D9-B31A-C04CEC727C1A}"/>
              </a:ext>
            </a:extLst>
          </p:cNvPr>
          <p:cNvPicPr>
            <a:picLocks noGrp="1" noChangeAspect="1"/>
          </p:cNvPicPr>
          <p:nvPr>
            <p:ph idx="1"/>
          </p:nvPr>
        </p:nvPicPr>
        <p:blipFill>
          <a:blip r:embed="rId2"/>
          <a:stretch>
            <a:fillRect/>
          </a:stretch>
        </p:blipFill>
        <p:spPr>
          <a:xfrm>
            <a:off x="4001537" y="803275"/>
            <a:ext cx="3556552" cy="5248275"/>
          </a:xfrm>
        </p:spPr>
      </p:pic>
    </p:spTree>
    <p:extLst>
      <p:ext uri="{BB962C8B-B14F-4D97-AF65-F5344CB8AC3E}">
        <p14:creationId xmlns:p14="http://schemas.microsoft.com/office/powerpoint/2010/main" val="2019981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9F270-09BB-B071-C023-E89E3434DF86}"/>
              </a:ext>
            </a:extLst>
          </p:cNvPr>
          <p:cNvSpPr>
            <a:spLocks noGrp="1"/>
          </p:cNvSpPr>
          <p:nvPr>
            <p:ph type="title"/>
          </p:nvPr>
        </p:nvSpPr>
        <p:spPr/>
        <p:txBody>
          <a:bodyPr/>
          <a:lstStyle/>
          <a:p>
            <a:r>
              <a:rPr lang="zh-TW"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現在我們可以開始練我們的模式</a:t>
            </a:r>
            <a:r>
              <a:rPr lang="ru-RU"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zh-TW"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為了練它咱們使用</a:t>
            </a:r>
            <a:r>
              <a:rPr lang="zh-TW" sz="1800" dirty="0">
                <a:solidFill>
                  <a:srgbClr val="000000"/>
                </a:solidFill>
                <a:effectLst/>
                <a:ea typeface="Calibri" panose="020F0502020204030204" pitchFamily="34" charset="0"/>
                <a:cs typeface="Times New Roman" panose="02020603050405020304" pitchFamily="18" charset="0"/>
              </a:rPr>
              <a:t> </a:t>
            </a:r>
            <a:r>
              <a:rPr lang="ru-RU" sz="1800" dirty="0" err="1">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fit</a:t>
            </a:r>
            <a:r>
              <a:rPr lang="ru-RU"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r>
              <a:rPr lang="zh-TW"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函數</a:t>
            </a:r>
            <a:r>
              <a:rPr lang="en-US"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 </a:t>
            </a:r>
            <a:endParaRPr lang="en-CN" dirty="0"/>
          </a:p>
        </p:txBody>
      </p:sp>
      <p:graphicFrame>
        <p:nvGraphicFramePr>
          <p:cNvPr id="5" name="Content Placeholder 2">
            <a:extLst>
              <a:ext uri="{FF2B5EF4-FFF2-40B4-BE49-F238E27FC236}">
                <a16:creationId xmlns:a16="http://schemas.microsoft.com/office/drawing/2014/main" id="{7823417B-4A18-1B6C-FD73-1FEE0F46AA2F}"/>
              </a:ext>
            </a:extLst>
          </p:cNvPr>
          <p:cNvGraphicFramePr>
            <a:graphicFrameLocks noGrp="1"/>
          </p:cNvGraphicFramePr>
          <p:nvPr>
            <p:ph idx="1"/>
          </p:nvPr>
        </p:nvGraphicFramePr>
        <p:xfrm>
          <a:off x="5118447" y="803186"/>
          <a:ext cx="6281873" cy="5248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3565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19FA7-7A30-A749-456C-B2E4EED42743}"/>
              </a:ext>
            </a:extLst>
          </p:cNvPr>
          <p:cNvSpPr>
            <a:spLocks noGrp="1"/>
          </p:cNvSpPr>
          <p:nvPr>
            <p:ph type="title"/>
          </p:nvPr>
        </p:nvSpPr>
        <p:spPr/>
        <p:txBody>
          <a:bodyPr/>
          <a:lstStyle/>
          <a:p>
            <a:r>
              <a:rPr lang="zh-TW"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發動上面程式的一部分會給我們這些</a:t>
            </a:r>
            <a:r>
              <a:rPr lang="en-CN" sz="18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a:t>
            </a:r>
            <a:r>
              <a:rPr lang="en-CN" dirty="0">
                <a:effectLst/>
              </a:rPr>
              <a:t> </a:t>
            </a:r>
            <a:endParaRPr lang="en-CN" dirty="0"/>
          </a:p>
        </p:txBody>
      </p:sp>
      <p:sp>
        <p:nvSpPr>
          <p:cNvPr id="3" name="Content Placeholder 2">
            <a:extLst>
              <a:ext uri="{FF2B5EF4-FFF2-40B4-BE49-F238E27FC236}">
                <a16:creationId xmlns:a16="http://schemas.microsoft.com/office/drawing/2014/main" id="{232D0942-15E2-214B-EBAF-26CFF95972BE}"/>
              </a:ext>
            </a:extLst>
          </p:cNvPr>
          <p:cNvSpPr>
            <a:spLocks noGrp="1"/>
          </p:cNvSpPr>
          <p:nvPr>
            <p:ph idx="1"/>
          </p:nvPr>
        </p:nvSpPr>
        <p:spPr/>
        <p:txBody>
          <a:bodyPr>
            <a:normAutofit fontScale="32500" lnSpcReduction="20000"/>
          </a:bodyPr>
          <a:lstStyle/>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660066"/>
                </a:solidFill>
                <a:effectLst/>
                <a:latin typeface="Menlo" panose="020B0609030804020204" pitchFamily="49" charset="0"/>
                <a:ea typeface="Times New Roman" panose="02020603050405020304" pitchFamily="18" charset="0"/>
              </a:rPr>
              <a:t>Epoch</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25</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 </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64</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16</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57</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3.1479</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0.0938</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128</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10</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12</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3.0212</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0.0938</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192</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7</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57</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2.9781</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0.1250</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256</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6</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48</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2.8830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0.1484</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320</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6</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07</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2.8878</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0.1469</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384</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5</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40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2.8732</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0.1458</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448</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5</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20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2.8842</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0.1406</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 </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666600"/>
                </a:solidFill>
                <a:effectLst/>
                <a:latin typeface="Menlo" panose="020B0609030804020204" pitchFamily="49" charset="0"/>
                <a:ea typeface="Times New Roman" panose="02020603050405020304" pitchFamily="18" charset="0"/>
              </a:rPr>
              <a:t>...</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 </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49664</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1.5160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0.4611</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49728</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1.5157</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0.4612</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49792</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1.5153</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0.4614</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49856</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1.5147</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0.4615</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49920</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1.5144</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0.4617</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49984</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[============================&gt;.]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ETA</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1.5141</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0.4617</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6666"/>
                </a:solidFill>
                <a:effectLst/>
                <a:latin typeface="Menlo" panose="020B0609030804020204" pitchFamily="49" charset="0"/>
                <a:ea typeface="Times New Roman" panose="02020603050405020304" pitchFamily="18" charset="0"/>
              </a:rPr>
              <a:t>50000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262s</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5ms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step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1.5140</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0.4618</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val_loss</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1.0715</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val_acc</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0.6195</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000000"/>
                </a:solidFill>
                <a:effectLst/>
                <a:latin typeface="Menlo" panose="020B0609030804020204" pitchFamily="49" charset="0"/>
                <a:ea typeface="Times New Roman" panose="02020603050405020304" pitchFamily="18" charset="0"/>
              </a:rPr>
              <a:t> </a:t>
            </a:r>
            <a:endParaRPr lang="en-CN" sz="1800" dirty="0">
              <a:effectLst/>
              <a:latin typeface="Times New Roman" panose="02020603050405020304" pitchFamily="18" charset="0"/>
              <a:ea typeface="Times New Roman" panose="02020603050405020304" pitchFamily="18" charset="0"/>
            </a:endParaRPr>
          </a:p>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CN" sz="1800" dirty="0">
                <a:solidFill>
                  <a:srgbClr val="660066"/>
                </a:solidFill>
                <a:effectLst/>
                <a:latin typeface="Menlo" panose="020B0609030804020204" pitchFamily="49" charset="0"/>
                <a:ea typeface="Times New Roman" panose="02020603050405020304" pitchFamily="18" charset="0"/>
              </a:rPr>
              <a:t>End</a:t>
            </a:r>
            <a:r>
              <a:rPr lang="en-CN" sz="1800" dirty="0">
                <a:solidFill>
                  <a:srgbClr val="000000"/>
                </a:solidFill>
                <a:effectLst/>
                <a:latin typeface="Menlo" panose="020B0609030804020204" pitchFamily="49" charset="0"/>
                <a:ea typeface="Times New Roman" panose="02020603050405020304" pitchFamily="18" charset="0"/>
              </a:rPr>
              <a:t> of </a:t>
            </a:r>
            <a:r>
              <a:rPr lang="en-CN" sz="1800" dirty="0">
                <a:solidFill>
                  <a:srgbClr val="660066"/>
                </a:solidFill>
                <a:effectLst/>
                <a:latin typeface="Menlo" panose="020B0609030804020204" pitchFamily="49" charset="0"/>
                <a:ea typeface="Times New Roman" panose="02020603050405020304" pitchFamily="18" charset="0"/>
              </a:rPr>
              <a:t>Epoch</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1</a:t>
            </a:r>
            <a:endParaRPr lang="en-CN" sz="1800" dirty="0">
              <a:effectLst/>
              <a:latin typeface="Times New Roman" panose="02020603050405020304" pitchFamily="18" charset="0"/>
              <a:ea typeface="Times New Roman" panose="02020603050405020304" pitchFamily="18" charset="0"/>
            </a:endParaRPr>
          </a:p>
          <a:p>
            <a:endParaRPr lang="en-CN" dirty="0"/>
          </a:p>
        </p:txBody>
      </p:sp>
    </p:spTree>
    <p:extLst>
      <p:ext uri="{BB962C8B-B14F-4D97-AF65-F5344CB8AC3E}">
        <p14:creationId xmlns:p14="http://schemas.microsoft.com/office/powerpoint/2010/main" val="4128093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5627FE-0AC5-4349-AC08-45A58BEC9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F87AAF7B-2090-475D-9C3E-FDC03DD87A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F2DCEC33-4B31-44BC-99CB-9E4845DC4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2" name="Freeform 6">
              <a:extLst>
                <a:ext uri="{FF2B5EF4-FFF2-40B4-BE49-F238E27FC236}">
                  <a16:creationId xmlns:a16="http://schemas.microsoft.com/office/drawing/2014/main" id="{204E0A10-D288-4B22-87A1-737B0A37D1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9A3E042E-4911-425A-84BB-04BF90D0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3A49226D-3129-4C5A-9641-3D03BEEA79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9CC3C315-B515-4DD8-AC22-9D8417B37F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1A961828-F78F-4D56-A98E-037806C63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739D4F9D-3728-42C1-8302-452D51321C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B4D9647E-354D-4CA8-B4A7-39172E5EA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A3EC74E0-5222-4ACC-BCEC-1AA189D3B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C0AE72B4-084D-42E6-ABED-5FD4650D4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C9D1F5DD-8D50-4098-8D2B-10E284752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D48F3941-C3C7-4589-AA46-067F6BB2D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C16BBE9A-4BE3-4401-82C5-8041DB14E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06180330-CCD3-4D14-A652-D60C28252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616C90F6-4133-43A5-B47C-7750FE28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D7C03F90-E828-4414-8A53-92069FFB6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6ADDE443-75AA-4F32-A2EE-272C4347CE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ACD281C1-1D59-453F-A33A-D83E39EB06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60217FAC-29FE-4D6B-9BB4-FF41AA756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0D3CC33A-6E36-4A72-9965-8E20FB05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F128F04E-05CD-4035-A32B-6E9ABAB9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3" name="Rectangle 32">
            <a:extLst>
              <a:ext uri="{FF2B5EF4-FFF2-40B4-BE49-F238E27FC236}">
                <a16:creationId xmlns:a16="http://schemas.microsoft.com/office/drawing/2014/main" id="{BC2574CF-1D35-4994-87BD-5A3378E1A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68B6AB33-DFE6-4FE4-94FE-C9E25424AD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4DECD77-485D-50A3-13D1-9A5BAC3DE93E}"/>
              </a:ext>
            </a:extLst>
          </p:cNvPr>
          <p:cNvSpPr>
            <a:spLocks noGrp="1"/>
          </p:cNvSpPr>
          <p:nvPr>
            <p:ph idx="1"/>
          </p:nvPr>
        </p:nvSpPr>
        <p:spPr>
          <a:xfrm>
            <a:off x="4983164" y="960120"/>
            <a:ext cx="5511800" cy="4171278"/>
          </a:xfrm>
        </p:spPr>
        <p:txBody>
          <a:bodyPr>
            <a:normAutofit/>
          </a:bodyPr>
          <a:lstStyle/>
          <a:p>
            <a:pPr indent="228600"/>
            <a:r>
              <a:rPr lang="zh-TW" kern="100" dirty="0">
                <a:effectLst/>
                <a:latin typeface="Calibri" panose="020F0502020204030204" pitchFamily="34" charset="0"/>
                <a:ea typeface="DengXian" panose="02010600030101010101" pitchFamily="2" charset="-122"/>
                <a:cs typeface="Times New Roman" panose="02020603050405020304" pitchFamily="18" charset="0"/>
              </a:rPr>
              <a:t>請注意，在大多數情況下，您需要有一個與測試集不同的驗證集，因此您需要指定用作驗證集的訓練數據的比例。 在這種情況下，我們只是將測試數據傳遞給驗證集，以確保測試數據被保留，並且沒有用於訓練。 在這個例子中，我們只有測試數據，以使事情更簡單。</a:t>
            </a:r>
            <a:endParaRPr lang="en-CN" kern="100" dirty="0">
              <a:effectLst/>
              <a:latin typeface="Calibri" panose="020F0502020204030204" pitchFamily="34" charset="0"/>
              <a:ea typeface="DengXian" panose="02010600030101010101" pitchFamily="2" charset="-122"/>
              <a:cs typeface="Times New Roman" panose="02020603050405020304" pitchFamily="18" charset="0"/>
            </a:endParaRPr>
          </a:p>
          <a:p>
            <a:r>
              <a:rPr lang="zh-TW" dirty="0">
                <a:effectLst/>
                <a:latin typeface="Times New Roman" panose="02020603050405020304" pitchFamily="18" charset="0"/>
                <a:ea typeface="DengXian" panose="02010600030101010101" pitchFamily="2" charset="-122"/>
                <a:cs typeface="SimSun" panose="02010600030101010101" pitchFamily="2" charset="-122"/>
              </a:rPr>
              <a:t>現在我們可以判斷程式的工作</a:t>
            </a:r>
            <a:r>
              <a:rPr lang="en-CN" dirty="0">
                <a:effectLst/>
                <a:latin typeface="DengXian" panose="02010600030101010101" pitchFamily="2" charset="-122"/>
                <a:ea typeface="Times New Roman" panose="02020603050405020304" pitchFamily="18" charset="0"/>
                <a:cs typeface="SimSun" panose="02010600030101010101" pitchFamily="2" charset="-122"/>
              </a:rPr>
              <a:t>,</a:t>
            </a:r>
            <a:r>
              <a:rPr lang="en-CN" dirty="0">
                <a:effectLst/>
                <a:latin typeface="DengXian" panose="02010600030101010101" pitchFamily="2" charset="-122"/>
                <a:ea typeface="Times New Roman" panose="02020603050405020304" pitchFamily="18" charset="0"/>
              </a:rPr>
              <a:t> </a:t>
            </a:r>
            <a:r>
              <a:rPr lang="zh-TW" dirty="0">
                <a:effectLst/>
                <a:latin typeface="Times New Roman" panose="02020603050405020304" pitchFamily="18" charset="0"/>
                <a:ea typeface="DengXian" panose="02010600030101010101" pitchFamily="2" charset="-122"/>
                <a:cs typeface="SimSun" panose="02010600030101010101" pitchFamily="2" charset="-122"/>
              </a:rPr>
              <a:t>只要導致</a:t>
            </a:r>
            <a:r>
              <a:rPr lang="en-CN" dirty="0">
                <a:effectLst/>
                <a:latin typeface="SimHei" panose="02010609060101010101" pitchFamily="49" charset="-122"/>
                <a:ea typeface="Times New Roman" panose="02020603050405020304" pitchFamily="18" charset="0"/>
              </a:rPr>
              <a:t> model.evaluate():</a:t>
            </a:r>
            <a:endParaRPr lang="en-CN" dirty="0">
              <a:effectLst/>
              <a:latin typeface="Times New Roman" panose="02020603050405020304" pitchFamily="18" charset="0"/>
              <a:ea typeface="Times New Roman" panose="02020603050405020304" pitchFamily="18" charset="0"/>
            </a:endParaRPr>
          </a:p>
          <a:p>
            <a:endParaRPr lang="en-CN" dirty="0"/>
          </a:p>
        </p:txBody>
      </p:sp>
      <p:sp>
        <p:nvSpPr>
          <p:cNvPr id="5" name="Title 1">
            <a:extLst>
              <a:ext uri="{FF2B5EF4-FFF2-40B4-BE49-F238E27FC236}">
                <a16:creationId xmlns:a16="http://schemas.microsoft.com/office/drawing/2014/main" id="{CFC0044E-05E0-2DD6-DEB6-F10BC343AD49}"/>
              </a:ext>
            </a:extLst>
          </p:cNvPr>
          <p:cNvSpPr>
            <a:spLocks noGrp="1"/>
          </p:cNvSpPr>
          <p:nvPr>
            <p:ph type="title"/>
          </p:nvPr>
        </p:nvSpPr>
        <p:spPr>
          <a:xfrm>
            <a:off x="645459" y="960120"/>
            <a:ext cx="3865695" cy="4171278"/>
          </a:xfrm>
        </p:spPr>
        <p:txBody>
          <a:bodyPr>
            <a:normAutofit/>
          </a:bodyPr>
          <a:lstStyle/>
          <a:p>
            <a:pPr marL="342900" lvl="0" indent="-342900">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br>
              <a:rPr lang="en-CN" sz="1800" dirty="0">
                <a:effectLst/>
                <a:latin typeface="Times New Roman" panose="02020603050405020304" pitchFamily="18" charset="0"/>
                <a:ea typeface="Times New Roman" panose="02020603050405020304" pitchFamily="18" charset="0"/>
              </a:rPr>
            </a:br>
            <a:endParaRPr lang="en-CN" sz="4400" dirty="0">
              <a:solidFill>
                <a:schemeClr val="tx1"/>
              </a:solidFill>
            </a:endParaRPr>
          </a:p>
        </p:txBody>
      </p:sp>
      <p:pic>
        <p:nvPicPr>
          <p:cNvPr id="7" name="Picture 6" descr="A picture containing text, screenshot, font&#10;&#10;Description automatically generated">
            <a:extLst>
              <a:ext uri="{FF2B5EF4-FFF2-40B4-BE49-F238E27FC236}">
                <a16:creationId xmlns:a16="http://schemas.microsoft.com/office/drawing/2014/main" id="{93657CE0-1430-032E-E059-B35D612EFC76}"/>
              </a:ext>
            </a:extLst>
          </p:cNvPr>
          <p:cNvPicPr>
            <a:picLocks noChangeAspect="1"/>
          </p:cNvPicPr>
          <p:nvPr/>
        </p:nvPicPr>
        <p:blipFill>
          <a:blip r:embed="rId2"/>
          <a:stretch>
            <a:fillRect/>
          </a:stretch>
        </p:blipFill>
        <p:spPr>
          <a:xfrm>
            <a:off x="157161" y="960120"/>
            <a:ext cx="4491832" cy="939800"/>
          </a:xfrm>
          <a:prstGeom prst="rect">
            <a:avLst/>
          </a:prstGeom>
        </p:spPr>
      </p:pic>
      <p:sp>
        <p:nvSpPr>
          <p:cNvPr id="32" name="TextBox 31">
            <a:extLst>
              <a:ext uri="{FF2B5EF4-FFF2-40B4-BE49-F238E27FC236}">
                <a16:creationId xmlns:a16="http://schemas.microsoft.com/office/drawing/2014/main" id="{5F34F39F-CDFE-9E66-0F0D-D63FD1E66849}"/>
              </a:ext>
            </a:extLst>
          </p:cNvPr>
          <p:cNvSpPr txBox="1"/>
          <p:nvPr/>
        </p:nvSpPr>
        <p:spPr>
          <a:xfrm>
            <a:off x="507245" y="2735923"/>
            <a:ext cx="2536033" cy="369332"/>
          </a:xfrm>
          <a:prstGeom prst="rect">
            <a:avLst/>
          </a:prstGeom>
          <a:noFill/>
        </p:spPr>
        <p:txBody>
          <a:bodyPr wrap="square">
            <a:spAutoFit/>
          </a:bodyPr>
          <a:lstStyle/>
          <a:p>
            <a:pPr marL="342900" lvl="0" indent="-342900">
              <a:tabLst>
                <a:tab pos="457200" algn="l"/>
              </a:tabLst>
            </a:pPr>
            <a:r>
              <a:rPr lang="en-CN" sz="1800" dirty="0">
                <a:solidFill>
                  <a:srgbClr val="660066"/>
                </a:solidFill>
                <a:effectLst/>
                <a:latin typeface="Menlo" panose="020B0609030804020204" pitchFamily="49" charset="0"/>
                <a:ea typeface="Times New Roman" panose="02020603050405020304" pitchFamily="18" charset="0"/>
              </a:rPr>
              <a:t>Accuracy</a:t>
            </a:r>
            <a:r>
              <a:rPr lang="en-CN" sz="1800" dirty="0">
                <a:solidFill>
                  <a:srgbClr val="666600"/>
                </a:solidFill>
                <a:effectLst/>
                <a:latin typeface="Menlo" panose="020B0609030804020204" pitchFamily="49" charset="0"/>
                <a:ea typeface="Times New Roman" panose="02020603050405020304" pitchFamily="18" charset="0"/>
              </a:rPr>
              <a:t>:</a:t>
            </a:r>
            <a:r>
              <a:rPr lang="en-CN" sz="1800" dirty="0">
                <a:solidFill>
                  <a:srgbClr val="000000"/>
                </a:solidFill>
                <a:effectLst/>
                <a:latin typeface="Menlo" panose="020B0609030804020204" pitchFamily="49" charset="0"/>
                <a:ea typeface="Times New Roman" panose="02020603050405020304" pitchFamily="18" charset="0"/>
              </a:rPr>
              <a:t> </a:t>
            </a:r>
            <a:r>
              <a:rPr lang="en-CN" sz="1800" dirty="0">
                <a:solidFill>
                  <a:srgbClr val="006666"/>
                </a:solidFill>
                <a:effectLst/>
                <a:latin typeface="Menlo" panose="020B0609030804020204" pitchFamily="49" charset="0"/>
                <a:ea typeface="Times New Roman" panose="02020603050405020304" pitchFamily="18" charset="0"/>
              </a:rPr>
              <a:t>83.01</a:t>
            </a:r>
            <a:r>
              <a:rPr lang="en-CN" sz="1800" dirty="0">
                <a:solidFill>
                  <a:srgbClr val="666600"/>
                </a:solidFill>
                <a:effectLst/>
                <a:latin typeface="Menlo" panose="020B0609030804020204" pitchFamily="49" charset="0"/>
                <a:ea typeface="Times New Roman" panose="02020603050405020304" pitchFamily="18" charset="0"/>
              </a:rPr>
              <a:t>%</a:t>
            </a:r>
            <a:endParaRPr lang="en-CN"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2098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CD04-9709-9B59-8BB1-9BDAFCD96D71}"/>
              </a:ext>
            </a:extLst>
          </p:cNvPr>
          <p:cNvSpPr>
            <a:spLocks noGrp="1"/>
          </p:cNvSpPr>
          <p:nvPr>
            <p:ph type="title"/>
          </p:nvPr>
        </p:nvSpPr>
        <p:spPr/>
        <p:txBody>
          <a:bodyPr/>
          <a:lstStyle/>
          <a:p>
            <a:r>
              <a:rPr lang="zh-TW" sz="2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第三節 結果</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3" name="Content Placeholder 2">
            <a:extLst>
              <a:ext uri="{FF2B5EF4-FFF2-40B4-BE49-F238E27FC236}">
                <a16:creationId xmlns:a16="http://schemas.microsoft.com/office/drawing/2014/main" id="{E8754418-9D7F-F068-2EF8-1295BE7E2EDF}"/>
              </a:ext>
            </a:extLst>
          </p:cNvPr>
          <p:cNvSpPr>
            <a:spLocks noGrp="1"/>
          </p:cNvSpPr>
          <p:nvPr>
            <p:ph idx="1"/>
          </p:nvPr>
        </p:nvSpPr>
        <p:spPr/>
        <p:txBody>
          <a:bodyPr/>
          <a:lstStyle/>
          <a:p>
            <a:pPr indent="2667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當您在</a:t>
            </a:r>
            <a:r>
              <a:rPr lang="en-CN"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Keras</a:t>
            </a:r>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中實現了您的第一個圖像識別網絡後，探索模型並觀察其參數如何影響效能是很有價值的。</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66700" algn="just"/>
            <a:r>
              <a:rPr lang="zh-TW" sz="1800" kern="100" dirty="0">
                <a:solidFill>
                  <a:srgbClr val="000000"/>
                </a:solidFill>
                <a:effectLst/>
                <a:latin typeface="Calibri" panose="020F0502020204030204" pitchFamily="34" charset="0"/>
                <a:ea typeface="DengXian" panose="02010600030101010101" pitchFamily="2" charset="-122"/>
                <a:cs typeface="Times New Roman" panose="02020603050405020304" pitchFamily="18" charset="0"/>
              </a:rPr>
              <a:t>這將為您提供對於不同模型參數的最佳值的直觀理解。 同時，您應該研究不同的參數和超參數選擇，並在改進您的模型時進行實驗。 在您掌握了這些技巧後，您可以嘗試在其他數據集上實現自己的圖像分類器。</a:t>
            </a:r>
            <a:endParaRPr lang="en-CN" sz="1800" kern="100">
              <a:effectLst/>
              <a:latin typeface="Calibri" panose="020F0502020204030204" pitchFamily="34" charset="0"/>
              <a:ea typeface="DengXian" panose="02010600030101010101" pitchFamily="2" charset="-122"/>
              <a:cs typeface="Times New Roman" panose="02020603050405020304" pitchFamily="18" charset="0"/>
            </a:endParaRPr>
          </a:p>
          <a:p>
            <a:endParaRPr lang="en-CN"/>
          </a:p>
        </p:txBody>
      </p:sp>
    </p:spTree>
    <p:extLst>
      <p:ext uri="{BB962C8B-B14F-4D97-AF65-F5344CB8AC3E}">
        <p14:creationId xmlns:p14="http://schemas.microsoft.com/office/powerpoint/2010/main" val="58049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5957-0D97-2913-57CE-0A882D0AEA94}"/>
              </a:ext>
            </a:extLst>
          </p:cNvPr>
          <p:cNvSpPr>
            <a:spLocks noGrp="1"/>
          </p:cNvSpPr>
          <p:nvPr>
            <p:ph type="title"/>
          </p:nvPr>
        </p:nvSpPr>
        <p:spPr>
          <a:xfrm>
            <a:off x="791680" y="2307063"/>
            <a:ext cx="3669082" cy="2822150"/>
          </a:xfrm>
        </p:spPr>
        <p:txBody>
          <a:bodyPr/>
          <a:lstStyle/>
          <a:p>
            <a:r>
              <a:rPr lang="en-US" sz="1800" kern="0" dirty="0">
                <a:effectLst/>
                <a:latin typeface="BiauKai" panose="03000500000000000000" pitchFamily="66" charset="-120"/>
                <a:ea typeface="DengXian" panose="02010600030101010101" pitchFamily="2" charset="-122"/>
                <a:cs typeface="SimSun" panose="02010600030101010101" pitchFamily="2" charset="-122"/>
              </a:rPr>
              <a:t>TensorFlow </a:t>
            </a:r>
            <a:r>
              <a:rPr lang="zh-TW" sz="1800" kern="0" dirty="0">
                <a:effectLst/>
                <a:latin typeface="Calibri" panose="020F0502020204030204" pitchFamily="34" charset="0"/>
                <a:ea typeface="BiauKai" panose="03000500000000000000" pitchFamily="66" charset="-120"/>
                <a:cs typeface="SimSun" panose="02010600030101010101" pitchFamily="2" charset="-122"/>
              </a:rPr>
              <a:t>和</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en-US" sz="1800" kern="0" dirty="0" err="1">
                <a:effectLst/>
                <a:latin typeface="BiauKai" panose="03000500000000000000" pitchFamily="66" charset="-120"/>
                <a:ea typeface="DengXian" panose="02010600030101010101" pitchFamily="2" charset="-122"/>
                <a:cs typeface="SimSun" panose="02010600030101010101" pitchFamily="2" charset="-122"/>
              </a:rPr>
              <a:t>Keras</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zh-TW" sz="1800" kern="0" dirty="0">
                <a:effectLst/>
                <a:latin typeface="Calibri" panose="020F0502020204030204" pitchFamily="34" charset="0"/>
                <a:ea typeface="BiauKai" panose="03000500000000000000" pitchFamily="66" charset="-120"/>
                <a:cs typeface="SimSun" panose="02010600030101010101" pitchFamily="2" charset="-122"/>
              </a:rPr>
              <a:t>最常見的用途之一是圖像識別和分類。 如果您想學習如何使用</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en-US" sz="1800" kern="0" dirty="0" err="1">
                <a:effectLst/>
                <a:latin typeface="BiauKai" panose="03000500000000000000" pitchFamily="66" charset="-120"/>
                <a:ea typeface="DengXian" panose="02010600030101010101" pitchFamily="2" charset="-122"/>
                <a:cs typeface="SimSun" panose="02010600030101010101" pitchFamily="2" charset="-122"/>
              </a:rPr>
              <a:t>Keras</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zh-TW" sz="1800" kern="0" dirty="0">
                <a:effectLst/>
                <a:latin typeface="Calibri" panose="020F0502020204030204" pitchFamily="34" charset="0"/>
                <a:ea typeface="BiauKai" panose="03000500000000000000" pitchFamily="66" charset="-120"/>
                <a:cs typeface="SimSun" panose="02010600030101010101" pitchFamily="2" charset="-122"/>
              </a:rPr>
              <a:t>進行圖像分類或識別，本文將教您如何操作。</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4" name="TextBox 3">
            <a:extLst>
              <a:ext uri="{FF2B5EF4-FFF2-40B4-BE49-F238E27FC236}">
                <a16:creationId xmlns:a16="http://schemas.microsoft.com/office/drawing/2014/main" id="{5AC10612-3E15-D98D-A374-21CECCBC6DD0}"/>
              </a:ext>
            </a:extLst>
          </p:cNvPr>
          <p:cNvSpPr txBox="1"/>
          <p:nvPr/>
        </p:nvSpPr>
        <p:spPr>
          <a:xfrm>
            <a:off x="1875692" y="1828800"/>
            <a:ext cx="877933" cy="369332"/>
          </a:xfrm>
          <a:prstGeom prst="rect">
            <a:avLst/>
          </a:prstGeom>
          <a:noFill/>
        </p:spPr>
        <p:txBody>
          <a:bodyPr wrap="none" rtlCol="0">
            <a:spAutoFit/>
          </a:bodyPr>
          <a:lstStyle/>
          <a:p>
            <a:r>
              <a:rPr lang="en-US" altLang="zh-TW" dirty="0"/>
              <a:t>1.</a:t>
            </a:r>
            <a:r>
              <a:rPr lang="zh-TW" altLang="en-US" dirty="0"/>
              <a:t> </a:t>
            </a:r>
            <a:r>
              <a:rPr lang="en-CN" dirty="0"/>
              <a:t>背景</a:t>
            </a:r>
          </a:p>
        </p:txBody>
      </p:sp>
    </p:spTree>
    <p:extLst>
      <p:ext uri="{BB962C8B-B14F-4D97-AF65-F5344CB8AC3E}">
        <p14:creationId xmlns:p14="http://schemas.microsoft.com/office/powerpoint/2010/main" val="38477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34317-4B4E-6E06-C227-DB1AA3C88A6B}"/>
              </a:ext>
            </a:extLst>
          </p:cNvPr>
          <p:cNvSpPr>
            <a:spLocks noGrp="1"/>
          </p:cNvSpPr>
          <p:nvPr>
            <p:ph type="title"/>
          </p:nvPr>
        </p:nvSpPr>
        <p:spPr/>
        <p:txBody>
          <a:bodyPr>
            <a:normAutofit fontScale="90000"/>
          </a:bodyPr>
          <a:lstStyle/>
          <a:p>
            <a:pPr algn="l"/>
            <a:r>
              <a:rPr lang="zh-TW" altLang="en-US" sz="1800" kern="0" dirty="0">
                <a:effectLst/>
                <a:latin typeface="Calibri" panose="020F0502020204030204" pitchFamily="34" charset="0"/>
                <a:ea typeface="BiauKai" panose="03000500000000000000" pitchFamily="66" charset="-120"/>
                <a:cs typeface="SimSun" panose="02010600030101010101" pitchFamily="2" charset="-122"/>
              </a:rPr>
              <a:t>  </a:t>
            </a:r>
            <a:r>
              <a:rPr lang="en-US" altLang="zh-TW" sz="1800" kern="0" dirty="0">
                <a:effectLst/>
                <a:latin typeface="Calibri" panose="020F0502020204030204" pitchFamily="34" charset="0"/>
                <a:ea typeface="BiauKai" panose="03000500000000000000" pitchFamily="66" charset="-120"/>
                <a:cs typeface="SimSun" panose="02010600030101010101" pitchFamily="2" charset="-122"/>
              </a:rPr>
              <a:t>	</a:t>
            </a:r>
            <a:r>
              <a:rPr lang="zh-TW" sz="1800" kern="0" dirty="0">
                <a:effectLst/>
                <a:latin typeface="Calibri" panose="020F0502020204030204" pitchFamily="34" charset="0"/>
                <a:ea typeface="BiauKai" panose="03000500000000000000" pitchFamily="66" charset="-120"/>
                <a:cs typeface="SimSun" panose="02010600030101010101" pitchFamily="2" charset="-122"/>
              </a:rPr>
              <a:t>圖像分類是指計算機視覺根據圖像的視覺內容對圖像進行分類的過程。 例如，可以設計圖像分類算法來確定圖像是否包含貓或狗。 儘管目標檢測對人類來說是微不足道的，但可靠的圖像分類仍然是計算機視覺應用中的一個挑戰。</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5" name="TextBox 4">
            <a:extLst>
              <a:ext uri="{FF2B5EF4-FFF2-40B4-BE49-F238E27FC236}">
                <a16:creationId xmlns:a16="http://schemas.microsoft.com/office/drawing/2014/main" id="{437F8F6E-6C32-666F-745B-D190FFFC942F}"/>
              </a:ext>
            </a:extLst>
          </p:cNvPr>
          <p:cNvSpPr txBox="1"/>
          <p:nvPr/>
        </p:nvSpPr>
        <p:spPr>
          <a:xfrm>
            <a:off x="1114425" y="1771649"/>
            <a:ext cx="838691" cy="369332"/>
          </a:xfrm>
          <a:prstGeom prst="rect">
            <a:avLst/>
          </a:prstGeom>
          <a:noFill/>
        </p:spPr>
        <p:txBody>
          <a:bodyPr wrap="none" rtlCol="0">
            <a:spAutoFit/>
          </a:bodyPr>
          <a:lstStyle/>
          <a:p>
            <a:r>
              <a:rPr lang="en-US" altLang="zh-TW" dirty="0"/>
              <a:t>2.</a:t>
            </a:r>
            <a:r>
              <a:rPr lang="en-CN" dirty="0"/>
              <a:t>動機</a:t>
            </a:r>
          </a:p>
        </p:txBody>
      </p:sp>
    </p:spTree>
    <p:extLst>
      <p:ext uri="{BB962C8B-B14F-4D97-AF65-F5344CB8AC3E}">
        <p14:creationId xmlns:p14="http://schemas.microsoft.com/office/powerpoint/2010/main" val="314977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CD7C-03A3-3A86-AF7E-0574D33A75C7}"/>
              </a:ext>
            </a:extLst>
          </p:cNvPr>
          <p:cNvSpPr>
            <a:spLocks noGrp="1"/>
          </p:cNvSpPr>
          <p:nvPr>
            <p:ph type="title"/>
          </p:nvPr>
        </p:nvSpPr>
        <p:spPr/>
        <p:txBody>
          <a:bodyPr/>
          <a:lstStyle/>
          <a:p>
            <a:r>
              <a:rPr lang="zh-TW" altLang="en-US" sz="1800" kern="0" dirty="0">
                <a:latin typeface="Calibri" panose="020F0502020204030204" pitchFamily="34" charset="0"/>
                <a:ea typeface="BiauKai" panose="03000500000000000000" pitchFamily="66" charset="-120"/>
                <a:cs typeface="SimSun" panose="02010600030101010101" pitchFamily="2" charset="-122"/>
              </a:rPr>
              <a:t>   </a:t>
            </a:r>
            <a:r>
              <a:rPr lang="en-US" altLang="zh-TW" sz="1800" kern="0" dirty="0">
                <a:latin typeface="Calibri" panose="020F0502020204030204" pitchFamily="34" charset="0"/>
                <a:ea typeface="BiauKai" panose="03000500000000000000" pitchFamily="66" charset="-120"/>
                <a:cs typeface="SimSun" panose="02010600030101010101" pitchFamily="2" charset="-122"/>
              </a:rPr>
              <a:t>	</a:t>
            </a:r>
            <a:r>
              <a:rPr lang="zh-TW" sz="1800" kern="0" dirty="0">
                <a:effectLst/>
                <a:latin typeface="Calibri" panose="020F0502020204030204" pitchFamily="34" charset="0"/>
                <a:ea typeface="BiauKai" panose="03000500000000000000" pitchFamily="66" charset="-120"/>
                <a:cs typeface="SimSun" panose="02010600030101010101" pitchFamily="2" charset="-122"/>
              </a:rPr>
              <a:t>在本篇文章上主要的目的是將習如何在</a:t>
            </a:r>
            <a:r>
              <a:rPr lang="en-US" sz="1800" kern="0" dirty="0">
                <a:effectLst/>
                <a:latin typeface="BiauKai" panose="03000500000000000000" pitchFamily="66" charset="-120"/>
                <a:ea typeface="DengXian" panose="02010600030101010101" pitchFamily="2" charset="-122"/>
                <a:cs typeface="SimSun" panose="02010600030101010101" pitchFamily="2" charset="-122"/>
              </a:rPr>
              <a:t> Python </a:t>
            </a:r>
            <a:r>
              <a:rPr lang="zh-TW" sz="1800" kern="0" dirty="0">
                <a:effectLst/>
                <a:latin typeface="Calibri" panose="020F0502020204030204" pitchFamily="34" charset="0"/>
                <a:ea typeface="BiauKai" panose="03000500000000000000" pitchFamily="66" charset="-120"/>
                <a:cs typeface="SimSun" panose="02010600030101010101" pitchFamily="2" charset="-122"/>
              </a:rPr>
              <a:t>中使用</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en-US" sz="1800" kern="0" dirty="0" err="1">
                <a:effectLst/>
                <a:latin typeface="BiauKai" panose="03000500000000000000" pitchFamily="66" charset="-120"/>
                <a:ea typeface="DengXian" panose="02010600030101010101" pitchFamily="2" charset="-122"/>
                <a:cs typeface="SimSun" panose="02010600030101010101" pitchFamily="2" charset="-122"/>
              </a:rPr>
              <a:t>Tensorflow</a:t>
            </a:r>
            <a:r>
              <a:rPr lang="en-US" sz="1800" kern="0" dirty="0">
                <a:effectLst/>
                <a:latin typeface="BiauKai" panose="03000500000000000000" pitchFamily="66" charset="-120"/>
                <a:ea typeface="DengXian" panose="02010600030101010101" pitchFamily="2" charset="-122"/>
                <a:cs typeface="SimSun" panose="02010600030101010101" pitchFamily="2" charset="-122"/>
              </a:rPr>
              <a:t> </a:t>
            </a:r>
            <a:r>
              <a:rPr lang="zh-TW" sz="1800" kern="0" dirty="0">
                <a:effectLst/>
                <a:latin typeface="Calibri" panose="020F0502020204030204" pitchFamily="34" charset="0"/>
                <a:ea typeface="BiauKai" panose="03000500000000000000" pitchFamily="66" charset="-120"/>
                <a:cs typeface="SimSun" panose="02010600030101010101" pitchFamily="2" charset="-122"/>
              </a:rPr>
              <a:t>對</a:t>
            </a:r>
            <a:r>
              <a:rPr lang="en-US" sz="1800" kern="0" dirty="0">
                <a:effectLst/>
                <a:latin typeface="BiauKai" panose="03000500000000000000" pitchFamily="66" charset="-120"/>
                <a:ea typeface="DengXian" panose="02010600030101010101" pitchFamily="2" charset="-122"/>
                <a:cs typeface="SimSun" panose="02010600030101010101" pitchFamily="2" charset="-122"/>
              </a:rPr>
              <a:t> CIFAR-10 </a:t>
            </a:r>
            <a:r>
              <a:rPr lang="zh-TW" sz="1800" kern="0" dirty="0">
                <a:effectLst/>
                <a:latin typeface="Calibri" panose="020F0502020204030204" pitchFamily="34" charset="0"/>
                <a:ea typeface="BiauKai" panose="03000500000000000000" pitchFamily="66" charset="-120"/>
                <a:cs typeface="SimSun" panose="02010600030101010101" pitchFamily="2" charset="-122"/>
              </a:rPr>
              <a:t>數據集（由飛機、狗、貓和其他</a:t>
            </a:r>
            <a:r>
              <a:rPr lang="en-US" sz="1800" kern="0" dirty="0">
                <a:effectLst/>
                <a:latin typeface="BiauKai" panose="03000500000000000000" pitchFamily="66" charset="-120"/>
                <a:ea typeface="DengXian" panose="02010600030101010101" pitchFamily="2" charset="-122"/>
                <a:cs typeface="SimSun" panose="02010600030101010101" pitchFamily="2" charset="-122"/>
              </a:rPr>
              <a:t> 7 </a:t>
            </a:r>
            <a:r>
              <a:rPr lang="zh-TW" sz="1800" kern="0" dirty="0">
                <a:effectLst/>
                <a:latin typeface="Calibri" panose="020F0502020204030204" pitchFamily="34" charset="0"/>
                <a:ea typeface="BiauKai" panose="03000500000000000000" pitchFamily="66" charset="-120"/>
                <a:cs typeface="SimSun" panose="02010600030101010101" pitchFamily="2" charset="-122"/>
              </a:rPr>
              <a:t>個對象組成）中的圖像進行成功分類。</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dirty="0"/>
          </a:p>
        </p:txBody>
      </p:sp>
      <p:sp>
        <p:nvSpPr>
          <p:cNvPr id="3" name="Content Placeholder 2">
            <a:extLst>
              <a:ext uri="{FF2B5EF4-FFF2-40B4-BE49-F238E27FC236}">
                <a16:creationId xmlns:a16="http://schemas.microsoft.com/office/drawing/2014/main" id="{0D2CBF73-C27A-1294-0BD9-5618203B78C3}"/>
              </a:ext>
            </a:extLst>
          </p:cNvPr>
          <p:cNvSpPr>
            <a:spLocks noGrp="1"/>
          </p:cNvSpPr>
          <p:nvPr>
            <p:ph idx="1"/>
          </p:nvPr>
        </p:nvSpPr>
        <p:spPr/>
        <p:txBody>
          <a:bodyPr/>
          <a:lstStyle/>
          <a:p>
            <a:endParaRPr lang="en-CN"/>
          </a:p>
        </p:txBody>
      </p:sp>
      <p:sp>
        <p:nvSpPr>
          <p:cNvPr id="4" name="TextBox 3">
            <a:extLst>
              <a:ext uri="{FF2B5EF4-FFF2-40B4-BE49-F238E27FC236}">
                <a16:creationId xmlns:a16="http://schemas.microsoft.com/office/drawing/2014/main" id="{5057EEE7-5463-B31F-252D-8169CEDE4B89}"/>
              </a:ext>
            </a:extLst>
          </p:cNvPr>
          <p:cNvSpPr txBox="1"/>
          <p:nvPr/>
        </p:nvSpPr>
        <p:spPr>
          <a:xfrm>
            <a:off x="1028700" y="1757363"/>
            <a:ext cx="838691" cy="369332"/>
          </a:xfrm>
          <a:prstGeom prst="rect">
            <a:avLst/>
          </a:prstGeom>
          <a:noFill/>
        </p:spPr>
        <p:txBody>
          <a:bodyPr wrap="none" rtlCol="0">
            <a:spAutoFit/>
          </a:bodyPr>
          <a:lstStyle/>
          <a:p>
            <a:r>
              <a:rPr lang="en-US" altLang="zh-TW" dirty="0"/>
              <a:t>3.</a:t>
            </a:r>
            <a:r>
              <a:rPr lang="en-CN" dirty="0"/>
              <a:t>目的</a:t>
            </a:r>
          </a:p>
        </p:txBody>
      </p:sp>
    </p:spTree>
    <p:extLst>
      <p:ext uri="{BB962C8B-B14F-4D97-AF65-F5344CB8AC3E}">
        <p14:creationId xmlns:p14="http://schemas.microsoft.com/office/powerpoint/2010/main" val="158216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D892DD75-0F21-4634-99B7-E84CA53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2" name="Group 1031">
            <a:extLst>
              <a:ext uri="{FF2B5EF4-FFF2-40B4-BE49-F238E27FC236}">
                <a16:creationId xmlns:a16="http://schemas.microsoft.com/office/drawing/2014/main" id="{2FF33740-2A83-42E8-A598-9AE61A3F0A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033" name="Freeform 5">
              <a:extLst>
                <a:ext uri="{FF2B5EF4-FFF2-40B4-BE49-F238E27FC236}">
                  <a16:creationId xmlns:a16="http://schemas.microsoft.com/office/drawing/2014/main" id="{6899C82F-20B6-4E2D-AB9D-1713FB3E67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4" name="Freeform 6">
              <a:extLst>
                <a:ext uri="{FF2B5EF4-FFF2-40B4-BE49-F238E27FC236}">
                  <a16:creationId xmlns:a16="http://schemas.microsoft.com/office/drawing/2014/main" id="{5D89ADB3-2D4B-4770-A268-498E3840E2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5" name="Freeform 7">
              <a:extLst>
                <a:ext uri="{FF2B5EF4-FFF2-40B4-BE49-F238E27FC236}">
                  <a16:creationId xmlns:a16="http://schemas.microsoft.com/office/drawing/2014/main" id="{5034FDD9-592C-44B5-BC27-2E924BF3BA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6" name="Freeform 8">
              <a:extLst>
                <a:ext uri="{FF2B5EF4-FFF2-40B4-BE49-F238E27FC236}">
                  <a16:creationId xmlns:a16="http://schemas.microsoft.com/office/drawing/2014/main" id="{4770B370-A883-43EB-9548-9F4DF8AFB0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7" name="Freeform 9">
              <a:extLst>
                <a:ext uri="{FF2B5EF4-FFF2-40B4-BE49-F238E27FC236}">
                  <a16:creationId xmlns:a16="http://schemas.microsoft.com/office/drawing/2014/main" id="{B4352703-BD5E-41FD-B464-679A4C6B76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8" name="Freeform 10">
              <a:extLst>
                <a:ext uri="{FF2B5EF4-FFF2-40B4-BE49-F238E27FC236}">
                  <a16:creationId xmlns:a16="http://schemas.microsoft.com/office/drawing/2014/main" id="{5030174A-A42D-4ECB-8A60-CF7D87327B9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9" name="Freeform 11">
              <a:extLst>
                <a:ext uri="{FF2B5EF4-FFF2-40B4-BE49-F238E27FC236}">
                  <a16:creationId xmlns:a16="http://schemas.microsoft.com/office/drawing/2014/main" id="{28551ADF-F4C9-471C-B42F-D2D31E333F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12">
              <a:extLst>
                <a:ext uri="{FF2B5EF4-FFF2-40B4-BE49-F238E27FC236}">
                  <a16:creationId xmlns:a16="http://schemas.microsoft.com/office/drawing/2014/main" id="{93A66B57-AB21-4F33-AA9A-B7EB77A1E7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1" name="Freeform 13">
              <a:extLst>
                <a:ext uri="{FF2B5EF4-FFF2-40B4-BE49-F238E27FC236}">
                  <a16:creationId xmlns:a16="http://schemas.microsoft.com/office/drawing/2014/main" id="{4A1B8DCE-9DBF-48EC-85D4-5FC8358151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2" name="Freeform 14">
              <a:extLst>
                <a:ext uri="{FF2B5EF4-FFF2-40B4-BE49-F238E27FC236}">
                  <a16:creationId xmlns:a16="http://schemas.microsoft.com/office/drawing/2014/main" id="{52FA78DE-98F5-44CD-B9E3-7A5ED0ABC9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3" name="Freeform 15">
              <a:extLst>
                <a:ext uri="{FF2B5EF4-FFF2-40B4-BE49-F238E27FC236}">
                  <a16:creationId xmlns:a16="http://schemas.microsoft.com/office/drawing/2014/main" id="{F3E719C3-D321-48DD-8374-FF3B01E3CB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4" name="Freeform 16">
              <a:extLst>
                <a:ext uri="{FF2B5EF4-FFF2-40B4-BE49-F238E27FC236}">
                  <a16:creationId xmlns:a16="http://schemas.microsoft.com/office/drawing/2014/main" id="{CA9A2902-2BBF-4AD3-BA2E-88A033E76E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5" name="Freeform 17">
              <a:extLst>
                <a:ext uri="{FF2B5EF4-FFF2-40B4-BE49-F238E27FC236}">
                  <a16:creationId xmlns:a16="http://schemas.microsoft.com/office/drawing/2014/main" id="{3052E19B-E780-4BD7-AAE5-F0087C6DE5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6" name="Freeform 18">
              <a:extLst>
                <a:ext uri="{FF2B5EF4-FFF2-40B4-BE49-F238E27FC236}">
                  <a16:creationId xmlns:a16="http://schemas.microsoft.com/office/drawing/2014/main" id="{26318BCD-2E45-42B7-81DD-3D91924DDF7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7" name="Freeform 19">
              <a:extLst>
                <a:ext uri="{FF2B5EF4-FFF2-40B4-BE49-F238E27FC236}">
                  <a16:creationId xmlns:a16="http://schemas.microsoft.com/office/drawing/2014/main" id="{F32B7AC7-D1A6-46B1-91B3-36A11986265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8" name="Freeform 20">
              <a:extLst>
                <a:ext uri="{FF2B5EF4-FFF2-40B4-BE49-F238E27FC236}">
                  <a16:creationId xmlns:a16="http://schemas.microsoft.com/office/drawing/2014/main" id="{B04127CF-94AE-471B-AABC-7884E900E9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21">
              <a:extLst>
                <a:ext uri="{FF2B5EF4-FFF2-40B4-BE49-F238E27FC236}">
                  <a16:creationId xmlns:a16="http://schemas.microsoft.com/office/drawing/2014/main" id="{0AB28A6D-6244-4B44-9B35-11BB6B8A17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0" name="Freeform 22">
              <a:extLst>
                <a:ext uri="{FF2B5EF4-FFF2-40B4-BE49-F238E27FC236}">
                  <a16:creationId xmlns:a16="http://schemas.microsoft.com/office/drawing/2014/main" id="{220F393F-FEF8-4D1A-A959-F0EC20D655D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1" name="Freeform 23">
              <a:extLst>
                <a:ext uri="{FF2B5EF4-FFF2-40B4-BE49-F238E27FC236}">
                  <a16:creationId xmlns:a16="http://schemas.microsoft.com/office/drawing/2014/main" id="{F0CE6A4D-5C7D-460B-B2FD-8E85CD5AB78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2" name="Freeform 24">
              <a:extLst>
                <a:ext uri="{FF2B5EF4-FFF2-40B4-BE49-F238E27FC236}">
                  <a16:creationId xmlns:a16="http://schemas.microsoft.com/office/drawing/2014/main" id="{8A535C9C-6C1A-4BCF-BA51-CD74AA7E71F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25">
              <a:extLst>
                <a:ext uri="{FF2B5EF4-FFF2-40B4-BE49-F238E27FC236}">
                  <a16:creationId xmlns:a16="http://schemas.microsoft.com/office/drawing/2014/main" id="{36530B88-C8C1-478A-B785-86E745DD5C9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AFB07F30-6FB7-5F45-D84D-106E7DFDE4D6}"/>
              </a:ext>
            </a:extLst>
          </p:cNvPr>
          <p:cNvSpPr>
            <a:spLocks noGrp="1"/>
          </p:cNvSpPr>
          <p:nvPr>
            <p:ph type="title"/>
          </p:nvPr>
        </p:nvSpPr>
        <p:spPr>
          <a:xfrm>
            <a:off x="7269686" y="795527"/>
            <a:ext cx="4123738" cy="1433323"/>
          </a:xfrm>
        </p:spPr>
        <p:txBody>
          <a:bodyPr>
            <a:normAutofit/>
          </a:bodyPr>
          <a:lstStyle/>
          <a:p>
            <a:pPr algn="l"/>
            <a:r>
              <a:rPr lang="zh-TW" altLang="en-US" sz="3200">
                <a:solidFill>
                  <a:schemeClr val="tx2"/>
                </a:solidFill>
              </a:rPr>
              <a:t>第二節 參考方法</a:t>
            </a:r>
            <a:endParaRPr lang="en-CN" sz="3200">
              <a:solidFill>
                <a:schemeClr val="tx2"/>
              </a:solidFill>
            </a:endParaRPr>
          </a:p>
        </p:txBody>
      </p:sp>
      <p:sp>
        <p:nvSpPr>
          <p:cNvPr id="1055" name="Rectangle 1054">
            <a:extLst>
              <a:ext uri="{FF2B5EF4-FFF2-40B4-BE49-F238E27FC236}">
                <a16:creationId xmlns:a16="http://schemas.microsoft.com/office/drawing/2014/main" id="{E972DE0D-2E53-4159-ABD3-C60152426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7720" y="795527"/>
            <a:ext cx="5970638" cy="5248847"/>
          </a:xfrm>
          <a:prstGeom prst="rect">
            <a:avLst/>
          </a:prstGeom>
          <a:solidFill>
            <a:schemeClr val="bg1"/>
          </a:solidFill>
          <a:ln w="19050">
            <a:solidFill>
              <a:srgbClr val="6FACFC"/>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5" name="Picture 1" descr="A picture containing cargo container, LEGO&#10;&#10;Description automatically generated with low confidence">
            <a:extLst>
              <a:ext uri="{FF2B5EF4-FFF2-40B4-BE49-F238E27FC236}">
                <a16:creationId xmlns:a16="http://schemas.microsoft.com/office/drawing/2014/main" id="{17A68DC6-2562-2AEB-3E84-61D0BE853815}"/>
              </a:ext>
            </a:extLst>
          </p:cNvPr>
          <p:cNvPicPr>
            <a:picLocks noChangeAspect="1" noChangeArrowheads="1"/>
          </p:cNvPicPr>
          <p:nvPr/>
        </p:nvPicPr>
        <p:blipFill rotWithShape="1">
          <a:blip r:embed="rId2" r:link="rId3">
            <a:extLst>
              <a:ext uri="{28A0092B-C50C-407E-A947-70E740481C1C}">
                <a14:useLocalDpi xmlns:a14="http://schemas.microsoft.com/office/drawing/2010/main" val="0"/>
              </a:ext>
            </a:extLst>
          </a:blip>
          <a:srcRect r="13986" b="-1"/>
          <a:stretch>
            <a:fillRect/>
          </a:stretch>
        </p:blipFill>
        <p:spPr bwMode="auto">
          <a:xfrm>
            <a:off x="972115" y="960214"/>
            <a:ext cx="5641848" cy="4919472"/>
          </a:xfrm>
          <a:prstGeom prst="rect">
            <a:avLst/>
          </a:prstGeom>
          <a:noFill/>
          <a:ln w="12700">
            <a:noFill/>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D7D458F-2F48-E37C-F786-19E8F376872E}"/>
              </a:ext>
            </a:extLst>
          </p:cNvPr>
          <p:cNvSpPr>
            <a:spLocks noGrp="1"/>
          </p:cNvSpPr>
          <p:nvPr>
            <p:ph idx="1"/>
          </p:nvPr>
        </p:nvSpPr>
        <p:spPr>
          <a:xfrm>
            <a:off x="7293817" y="2338388"/>
            <a:ext cx="4099607" cy="3678237"/>
          </a:xfrm>
        </p:spPr>
        <p:txBody>
          <a:bodyPr>
            <a:normAutofit/>
          </a:bodyPr>
          <a:lstStyle/>
          <a:p>
            <a:pPr marL="0" indent="0">
              <a:buClr>
                <a:srgbClr val="6FACFC"/>
              </a:buClr>
              <a:buNone/>
            </a:pPr>
            <a:r>
              <a:rPr lang="zh-TW" altLang="en-US" sz="1700"/>
              <a:t>神經網路的第一層接受圖像中的所有圖元。 在所有數據輸入網路之後，圖像會經過不同的濾波器處理，這些濾波器形成對圖像不同部分的理解。 這就是特徵提取，它創建了“特徵圖”。 通過「捲積層」來從圖像中提取特徵，捲積簡單地形成圖像部分的表示。 正是從這個卷積概念中，我們得到了「卷積神經網路」 （</a:t>
            </a:r>
            <a:r>
              <a:rPr lang="en-US" sz="1700"/>
              <a:t>Convolutional Neural Network， CNN） </a:t>
            </a:r>
            <a:r>
              <a:rPr lang="zh-TW" altLang="en-US" sz="1700"/>
              <a:t>這個術語，它是最常用於圖像分類和識別的一種神經網路類型。 </a:t>
            </a:r>
            <a:endParaRPr lang="en-CN" sz="1700"/>
          </a:p>
        </p:txBody>
      </p:sp>
      <p:sp>
        <p:nvSpPr>
          <p:cNvPr id="5" name="Rectangle 2">
            <a:extLst>
              <a:ext uri="{FF2B5EF4-FFF2-40B4-BE49-F238E27FC236}">
                <a16:creationId xmlns:a16="http://schemas.microsoft.com/office/drawing/2014/main" id="{29FCA7D7-F3FD-15DE-220D-A38FB791EE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1455607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4" name="Group 2053">
            <a:extLst>
              <a:ext uri="{FF2B5EF4-FFF2-40B4-BE49-F238E27FC236}">
                <a16:creationId xmlns:a16="http://schemas.microsoft.com/office/drawing/2014/main" id="{17C4610E-9C18-467B-BF10-BE6A974CC3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55" name="Freeform 5">
              <a:extLst>
                <a:ext uri="{FF2B5EF4-FFF2-40B4-BE49-F238E27FC236}">
                  <a16:creationId xmlns:a16="http://schemas.microsoft.com/office/drawing/2014/main" id="{296DF307-344E-4E9B-A7AA-8139E450D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6" name="Freeform 6">
              <a:extLst>
                <a:ext uri="{FF2B5EF4-FFF2-40B4-BE49-F238E27FC236}">
                  <a16:creationId xmlns:a16="http://schemas.microsoft.com/office/drawing/2014/main" id="{E263CC2D-ACFB-4EB3-ADF9-CD82BC842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7" name="Freeform 7">
              <a:extLst>
                <a:ext uri="{FF2B5EF4-FFF2-40B4-BE49-F238E27FC236}">
                  <a16:creationId xmlns:a16="http://schemas.microsoft.com/office/drawing/2014/main" id="{C5366E2F-9BA0-485A-B1CA-A5E6E2E37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58" name="Freeform 8">
              <a:extLst>
                <a:ext uri="{FF2B5EF4-FFF2-40B4-BE49-F238E27FC236}">
                  <a16:creationId xmlns:a16="http://schemas.microsoft.com/office/drawing/2014/main" id="{1803051E-7C26-4F53-8293-B4EAED421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59" name="Freeform 9">
              <a:extLst>
                <a:ext uri="{FF2B5EF4-FFF2-40B4-BE49-F238E27FC236}">
                  <a16:creationId xmlns:a16="http://schemas.microsoft.com/office/drawing/2014/main" id="{D10888CD-E496-4116-9C45-CF4F17ADE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0" name="Freeform 10">
              <a:extLst>
                <a:ext uri="{FF2B5EF4-FFF2-40B4-BE49-F238E27FC236}">
                  <a16:creationId xmlns:a16="http://schemas.microsoft.com/office/drawing/2014/main" id="{0A42DA8F-DA3D-43E9-A184-E0F6C133A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1" name="Freeform 11">
              <a:extLst>
                <a:ext uri="{FF2B5EF4-FFF2-40B4-BE49-F238E27FC236}">
                  <a16:creationId xmlns:a16="http://schemas.microsoft.com/office/drawing/2014/main" id="{473EAD31-7AA3-49B7-ADD6-C13FF0F14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2" name="Freeform 12">
              <a:extLst>
                <a:ext uri="{FF2B5EF4-FFF2-40B4-BE49-F238E27FC236}">
                  <a16:creationId xmlns:a16="http://schemas.microsoft.com/office/drawing/2014/main" id="{2BBB7CDF-BA2E-451F-9201-CF2B6FEAE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3" name="Freeform 13">
              <a:extLst>
                <a:ext uri="{FF2B5EF4-FFF2-40B4-BE49-F238E27FC236}">
                  <a16:creationId xmlns:a16="http://schemas.microsoft.com/office/drawing/2014/main" id="{84809EF2-CD0D-4BC3-ABC7-E7E312A1D7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64" name="Freeform 14">
              <a:extLst>
                <a:ext uri="{FF2B5EF4-FFF2-40B4-BE49-F238E27FC236}">
                  <a16:creationId xmlns:a16="http://schemas.microsoft.com/office/drawing/2014/main" id="{11D2D6C5-637B-4AFE-97F4-D4E48A613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65" name="Freeform 15">
              <a:extLst>
                <a:ext uri="{FF2B5EF4-FFF2-40B4-BE49-F238E27FC236}">
                  <a16:creationId xmlns:a16="http://schemas.microsoft.com/office/drawing/2014/main" id="{F841B2C5-57F5-4FE6-B4D4-EBB3F308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66" name="Freeform 16">
              <a:extLst>
                <a:ext uri="{FF2B5EF4-FFF2-40B4-BE49-F238E27FC236}">
                  <a16:creationId xmlns:a16="http://schemas.microsoft.com/office/drawing/2014/main" id="{B4822A39-2A52-4B2C-9319-BEFC526DB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067" name="Freeform 17">
              <a:extLst>
                <a:ext uri="{FF2B5EF4-FFF2-40B4-BE49-F238E27FC236}">
                  <a16:creationId xmlns:a16="http://schemas.microsoft.com/office/drawing/2014/main" id="{4E469692-E783-4950-8DEC-3A1FD3978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8" name="Freeform 18">
              <a:extLst>
                <a:ext uri="{FF2B5EF4-FFF2-40B4-BE49-F238E27FC236}">
                  <a16:creationId xmlns:a16="http://schemas.microsoft.com/office/drawing/2014/main" id="{012909CD-3254-41E5-B8BB-0F2D7CE0D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69" name="Freeform 19">
              <a:extLst>
                <a:ext uri="{FF2B5EF4-FFF2-40B4-BE49-F238E27FC236}">
                  <a16:creationId xmlns:a16="http://schemas.microsoft.com/office/drawing/2014/main" id="{93E7648E-861E-4503-AEDC-56C4EC50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0" name="Freeform 20">
              <a:extLst>
                <a:ext uri="{FF2B5EF4-FFF2-40B4-BE49-F238E27FC236}">
                  <a16:creationId xmlns:a16="http://schemas.microsoft.com/office/drawing/2014/main" id="{F9C72257-EBD0-4D1C-A32C-D84644687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1" name="Freeform 21">
              <a:extLst>
                <a:ext uri="{FF2B5EF4-FFF2-40B4-BE49-F238E27FC236}">
                  <a16:creationId xmlns:a16="http://schemas.microsoft.com/office/drawing/2014/main" id="{87BB2CBB-9C22-4E28-AB86-DC92AEE2D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72" name="Freeform 22">
              <a:extLst>
                <a:ext uri="{FF2B5EF4-FFF2-40B4-BE49-F238E27FC236}">
                  <a16:creationId xmlns:a16="http://schemas.microsoft.com/office/drawing/2014/main" id="{F85B3053-8D9F-410A-80C2-7960DDEA6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73" name="Freeform 23">
              <a:extLst>
                <a:ext uri="{FF2B5EF4-FFF2-40B4-BE49-F238E27FC236}">
                  <a16:creationId xmlns:a16="http://schemas.microsoft.com/office/drawing/2014/main" id="{E8FF5DA7-6E72-41F1-A54C-EAF440A27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75" name="Group 2074">
            <a:extLst>
              <a:ext uri="{FF2B5EF4-FFF2-40B4-BE49-F238E27FC236}">
                <a16:creationId xmlns:a16="http://schemas.microsoft.com/office/drawing/2014/main" id="{A899734C-500F-4274-9854-8BFA14A1D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2076" name="Rectangle 2075">
              <a:extLst>
                <a:ext uri="{FF2B5EF4-FFF2-40B4-BE49-F238E27FC236}">
                  <a16:creationId xmlns:a16="http://schemas.microsoft.com/office/drawing/2014/main" id="{FF07BF51-2934-47AD-A415-7400882F1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7" name="Isosceles Triangle 2076">
              <a:extLst>
                <a:ext uri="{FF2B5EF4-FFF2-40B4-BE49-F238E27FC236}">
                  <a16:creationId xmlns:a16="http://schemas.microsoft.com/office/drawing/2014/main" id="{DD6E3DF0-EDC0-458B-9C5B-911814F0A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8" name="Rectangle 2077">
              <a:extLst>
                <a:ext uri="{FF2B5EF4-FFF2-40B4-BE49-F238E27FC236}">
                  <a16:creationId xmlns:a16="http://schemas.microsoft.com/office/drawing/2014/main" id="{5D0824B1-47C9-4504-99FB-CB150519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2080" name="Rectangle 2079">
            <a:extLst>
              <a:ext uri="{FF2B5EF4-FFF2-40B4-BE49-F238E27FC236}">
                <a16:creationId xmlns:a16="http://schemas.microsoft.com/office/drawing/2014/main" id="{34DD805B-2A7B-4ADA-9C4D-E0C9F192D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2" name="Group 2081">
            <a:extLst>
              <a:ext uri="{FF2B5EF4-FFF2-40B4-BE49-F238E27FC236}">
                <a16:creationId xmlns:a16="http://schemas.microsoft.com/office/drawing/2014/main" id="{C664A566-6D08-4E84-9708-4916A20016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2083" name="Freeform 5">
              <a:extLst>
                <a:ext uri="{FF2B5EF4-FFF2-40B4-BE49-F238E27FC236}">
                  <a16:creationId xmlns:a16="http://schemas.microsoft.com/office/drawing/2014/main" id="{871B622B-6E58-4933-88EC-99F28705F7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29674" y="1298404"/>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4" name="Freeform 6">
              <a:extLst>
                <a:ext uri="{FF2B5EF4-FFF2-40B4-BE49-F238E27FC236}">
                  <a16:creationId xmlns:a16="http://schemas.microsoft.com/office/drawing/2014/main" id="{EE9A4681-AC1B-4ABC-9A1C-C7E7F08A00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70451" y="2018236"/>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5" name="Freeform 7">
              <a:extLst>
                <a:ext uri="{FF2B5EF4-FFF2-40B4-BE49-F238E27FC236}">
                  <a16:creationId xmlns:a16="http://schemas.microsoft.com/office/drawing/2014/main" id="{F1EEAF4B-DA1A-4CC9-9CE4-587A9E2E173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51351" y="1788400"/>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6" name="Freeform 8">
              <a:extLst>
                <a:ext uri="{FF2B5EF4-FFF2-40B4-BE49-F238E27FC236}">
                  <a16:creationId xmlns:a16="http://schemas.microsoft.com/office/drawing/2014/main" id="{4591EF24-12A6-499B-8074-7E3DFBE6E3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49842"/>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7" name="Freeform 9">
              <a:extLst>
                <a:ext uri="{FF2B5EF4-FFF2-40B4-BE49-F238E27FC236}">
                  <a16:creationId xmlns:a16="http://schemas.microsoft.com/office/drawing/2014/main" id="{66866784-2E4F-4C28-BE67-875B71B7C1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6186246"/>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8" name="Freeform 10">
              <a:extLst>
                <a:ext uri="{FF2B5EF4-FFF2-40B4-BE49-F238E27FC236}">
                  <a16:creationId xmlns:a16="http://schemas.microsoft.com/office/drawing/2014/main" id="{752279D8-59CC-4821-B591-79994164FF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1881"/>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9" name="Freeform 11">
              <a:extLst>
                <a:ext uri="{FF2B5EF4-FFF2-40B4-BE49-F238E27FC236}">
                  <a16:creationId xmlns:a16="http://schemas.microsoft.com/office/drawing/2014/main" id="{FB4FBA9C-1D3E-4B35-8A79-25478153F5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426601" y="5579"/>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0" name="Freeform 12">
              <a:extLst>
                <a:ext uri="{FF2B5EF4-FFF2-40B4-BE49-F238E27FC236}">
                  <a16:creationId xmlns:a16="http://schemas.microsoft.com/office/drawing/2014/main" id="{9428A193-740A-43D2-B875-80CB90AD91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1" name="Freeform 13">
              <a:extLst>
                <a:ext uri="{FF2B5EF4-FFF2-40B4-BE49-F238E27FC236}">
                  <a16:creationId xmlns:a16="http://schemas.microsoft.com/office/drawing/2014/main" id="{92B2EFF8-5790-427A-ABED-1680FD133D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21889" y="5579"/>
              <a:ext cx="5588000" cy="6866337"/>
            </a:xfrm>
            <a:custGeom>
              <a:avLst/>
              <a:gdLst>
                <a:gd name="T0" fmla="*/ 1067 w 1174"/>
                <a:gd name="T1" fmla="*/ 1440 h 1440"/>
                <a:gd name="T2" fmla="*/ 698 w 1174"/>
                <a:gd name="T3" fmla="*/ 577 h 1440"/>
                <a:gd name="T4" fmla="*/ 0 w 1174"/>
                <a:gd name="T5" fmla="*/ 0 h 1440"/>
              </a:gdLst>
              <a:ahLst/>
              <a:cxnLst>
                <a:cxn ang="0">
                  <a:pos x="T0" y="T1"/>
                </a:cxn>
                <a:cxn ang="0">
                  <a:pos x="T2" y="T3"/>
                </a:cxn>
                <a:cxn ang="0">
                  <a:pos x="T4" y="T5"/>
                </a:cxn>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2" name="Freeform 14">
              <a:extLst>
                <a:ext uri="{FF2B5EF4-FFF2-40B4-BE49-F238E27FC236}">
                  <a16:creationId xmlns:a16="http://schemas.microsoft.com/office/drawing/2014/main" id="{782C5932-1596-43AA-BD7E-0F94FB8A96B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3701" y="790"/>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3" name="Freeform 15">
              <a:extLst>
                <a:ext uri="{FF2B5EF4-FFF2-40B4-BE49-F238E27FC236}">
                  <a16:creationId xmlns:a16="http://schemas.microsoft.com/office/drawing/2014/main" id="{EFC81310-1590-4DBE-BF0B-DADBCF9F88C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012389" y="5579"/>
              <a:ext cx="5497513" cy="6866337"/>
            </a:xfrm>
            <a:custGeom>
              <a:avLst/>
              <a:gdLst>
                <a:gd name="T0" fmla="*/ 1056 w 1155"/>
                <a:gd name="T1" fmla="*/ 1440 h 1440"/>
                <a:gd name="T2" fmla="*/ 686 w 1155"/>
                <a:gd name="T3" fmla="*/ 580 h 1440"/>
                <a:gd name="T4" fmla="*/ 0 w 1155"/>
                <a:gd name="T5" fmla="*/ 0 h 1440"/>
              </a:gdLst>
              <a:ahLst/>
              <a:cxnLst>
                <a:cxn ang="0">
                  <a:pos x="T0" y="T1"/>
                </a:cxn>
                <a:cxn ang="0">
                  <a:pos x="T2" y="T3"/>
                </a:cxn>
                <a:cxn ang="0">
                  <a:pos x="T4" y="T5"/>
                </a:cxn>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4" name="Freeform 16">
              <a:extLst>
                <a:ext uri="{FF2B5EF4-FFF2-40B4-BE49-F238E27FC236}">
                  <a16:creationId xmlns:a16="http://schemas.microsoft.com/office/drawing/2014/main" id="{968BA84E-DD0E-4FCD-8EDA-76DF8E09FB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1" y="5579"/>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5" name="Freeform 17">
              <a:extLst>
                <a:ext uri="{FF2B5EF4-FFF2-40B4-BE49-F238E27FC236}">
                  <a16:creationId xmlns:a16="http://schemas.microsoft.com/office/drawing/2014/main" id="{1D3D7541-A0D9-4993-B691-D2D5B8B3EF6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10826" y="790"/>
              <a:ext cx="5522913" cy="6871126"/>
            </a:xfrm>
            <a:custGeom>
              <a:avLst/>
              <a:gdLst>
                <a:gd name="T0" fmla="*/ 1053 w 1160"/>
                <a:gd name="T1" fmla="*/ 1441 h 1441"/>
                <a:gd name="T2" fmla="*/ 705 w 1160"/>
                <a:gd name="T3" fmla="*/ 599 h 1441"/>
                <a:gd name="T4" fmla="*/ 0 w 1160"/>
                <a:gd name="T5" fmla="*/ 0 h 1441"/>
              </a:gdLst>
              <a:ahLst/>
              <a:cxnLst>
                <a:cxn ang="0">
                  <a:pos x="T0" y="T1"/>
                </a:cxn>
                <a:cxn ang="0">
                  <a:pos x="T2" y="T3"/>
                </a:cxn>
                <a:cxn ang="0">
                  <a:pos x="T4" y="T5"/>
                </a:cxn>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6" name="Freeform 18">
              <a:extLst>
                <a:ext uri="{FF2B5EF4-FFF2-40B4-BE49-F238E27FC236}">
                  <a16:creationId xmlns:a16="http://schemas.microsoft.com/office/drawing/2014/main" id="{9FB31D01-8168-4494-8C2F-727E555AAF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63239" y="5579"/>
              <a:ext cx="5413375" cy="6866337"/>
            </a:xfrm>
            <a:custGeom>
              <a:avLst/>
              <a:gdLst>
                <a:gd name="T0" fmla="*/ 1040 w 1137"/>
                <a:gd name="T1" fmla="*/ 1440 h 1440"/>
                <a:gd name="T2" fmla="*/ 698 w 1137"/>
                <a:gd name="T3" fmla="*/ 611 h 1440"/>
                <a:gd name="T4" fmla="*/ 0 w 1137"/>
                <a:gd name="T5" fmla="*/ 0 h 1440"/>
              </a:gdLst>
              <a:ahLst/>
              <a:cxnLst>
                <a:cxn ang="0">
                  <a:pos x="T0" y="T1"/>
                </a:cxn>
                <a:cxn ang="0">
                  <a:pos x="T2" y="T3"/>
                </a:cxn>
                <a:cxn ang="0">
                  <a:pos x="T4" y="T5"/>
                </a:cxn>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7" name="Freeform 19">
              <a:extLst>
                <a:ext uri="{FF2B5EF4-FFF2-40B4-BE49-F238E27FC236}">
                  <a16:creationId xmlns:a16="http://schemas.microsoft.com/office/drawing/2014/main" id="{8C455EEB-FD40-414D-A542-FB35DEB73C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877576" y="5579"/>
              <a:ext cx="5037138" cy="6861550"/>
            </a:xfrm>
            <a:custGeom>
              <a:avLst/>
              <a:gdLst>
                <a:gd name="T0" fmla="*/ 1011 w 1058"/>
                <a:gd name="T1" fmla="*/ 1439 h 1439"/>
                <a:gd name="T2" fmla="*/ 648 w 1058"/>
                <a:gd name="T3" fmla="*/ 617 h 1439"/>
                <a:gd name="T4" fmla="*/ 0 w 1058"/>
                <a:gd name="T5" fmla="*/ 0 h 1439"/>
              </a:gdLst>
              <a:ahLst/>
              <a:cxnLst>
                <a:cxn ang="0">
                  <a:pos x="T0" y="T1"/>
                </a:cxn>
                <a:cxn ang="0">
                  <a:pos x="T2" y="T3"/>
                </a:cxn>
                <a:cxn ang="0">
                  <a:pos x="T4" y="T5"/>
                </a:cxn>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8" name="Freeform 20">
              <a:extLst>
                <a:ext uri="{FF2B5EF4-FFF2-40B4-BE49-F238E27FC236}">
                  <a16:creationId xmlns:a16="http://schemas.microsoft.com/office/drawing/2014/main" id="{F08F1FC1-956F-4494-BAFD-D504E93070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768289" y="5579"/>
              <a:ext cx="3417888" cy="2742066"/>
            </a:xfrm>
            <a:custGeom>
              <a:avLst/>
              <a:gdLst>
                <a:gd name="T0" fmla="*/ 718 w 718"/>
                <a:gd name="T1" fmla="*/ 575 h 575"/>
                <a:gd name="T2" fmla="*/ 0 w 718"/>
                <a:gd name="T3" fmla="*/ 0 h 575"/>
              </a:gdLst>
              <a:ahLst/>
              <a:cxnLst>
                <a:cxn ang="0">
                  <a:pos x="T0" y="T1"/>
                </a:cxn>
                <a:cxn ang="0">
                  <a:pos x="T2" y="T3"/>
                </a:cxn>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9" name="Freeform 21">
              <a:extLst>
                <a:ext uri="{FF2B5EF4-FFF2-40B4-BE49-F238E27FC236}">
                  <a16:creationId xmlns:a16="http://schemas.microsoft.com/office/drawing/2014/main" id="{BEEDE1AA-8DCD-43D3-BC15-57484031487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235014" y="10367"/>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0" name="Freeform 22">
              <a:extLst>
                <a:ext uri="{FF2B5EF4-FFF2-40B4-BE49-F238E27FC236}">
                  <a16:creationId xmlns:a16="http://schemas.microsoft.com/office/drawing/2014/main" id="{E36CDA69-ED79-4DCF-9761-0B6134FA63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20826" y="5579"/>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1" name="Freeform 23">
              <a:extLst>
                <a:ext uri="{FF2B5EF4-FFF2-40B4-BE49-F238E27FC236}">
                  <a16:creationId xmlns:a16="http://schemas.microsoft.com/office/drawing/2014/main" id="{5F812C02-CFCB-47F4-B493-7753519FCA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90826" y="5579"/>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2103" name="Group 2102">
            <a:extLst>
              <a:ext uri="{FF2B5EF4-FFF2-40B4-BE49-F238E27FC236}">
                <a16:creationId xmlns:a16="http://schemas.microsoft.com/office/drawing/2014/main" id="{B83678BA-0A50-4D51-9E9E-08BB66F83C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7084" y="1186483"/>
            <a:ext cx="3822597" cy="4477933"/>
            <a:chOff x="807084" y="1186483"/>
            <a:chExt cx="3822597" cy="4477933"/>
          </a:xfrm>
        </p:grpSpPr>
        <p:sp>
          <p:nvSpPr>
            <p:cNvPr id="2104" name="Rectangle 2103">
              <a:extLst>
                <a:ext uri="{FF2B5EF4-FFF2-40B4-BE49-F238E27FC236}">
                  <a16:creationId xmlns:a16="http://schemas.microsoft.com/office/drawing/2014/main" id="{F1A8F65D-5E8F-4CA5-9240-1357120F9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531" y="1186483"/>
              <a:ext cx="3821702"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5" name="Isosceles Triangle 39">
              <a:extLst>
                <a:ext uri="{FF2B5EF4-FFF2-40B4-BE49-F238E27FC236}">
                  <a16:creationId xmlns:a16="http://schemas.microsoft.com/office/drawing/2014/main" id="{2A4731E5-DE5F-4215-9525-99426B390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514766"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6" name="Rectangle 2105">
              <a:extLst>
                <a:ext uri="{FF2B5EF4-FFF2-40B4-BE49-F238E27FC236}">
                  <a16:creationId xmlns:a16="http://schemas.microsoft.com/office/drawing/2014/main" id="{3478866D-C5E9-4968-BEF7-B1F030808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7084" y="1991156"/>
              <a:ext cx="382259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7082FFC-397F-82B2-3D02-D3AFED089FB2}"/>
              </a:ext>
            </a:extLst>
          </p:cNvPr>
          <p:cNvSpPr>
            <a:spLocks noGrp="1"/>
          </p:cNvSpPr>
          <p:nvPr>
            <p:ph type="title"/>
          </p:nvPr>
        </p:nvSpPr>
        <p:spPr>
          <a:xfrm>
            <a:off x="795853" y="2168039"/>
            <a:ext cx="3654569" cy="2521923"/>
          </a:xfrm>
        </p:spPr>
        <p:txBody>
          <a:bodyPr vert="horz" lIns="228600" tIns="228600" rIns="228600" bIns="0" rtlCol="0" anchor="b">
            <a:normAutofit fontScale="90000"/>
          </a:bodyPr>
          <a:lstStyle/>
          <a:p>
            <a:pPr indent="266700" algn="just"/>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	</a:t>
            </a: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br>
              <a:rPr lang="en-US" altLang="zh-CN" sz="1800" kern="1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b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虽然滤波器的大小涵盖了滤波器的高度和宽度，但滤波器的深度也需要指定。但是，二维图像如何具有深度呢？</a:t>
            </a:r>
            <a:b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b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问题在于数字图像以高度、宽度和某个</a:t>
            </a:r>
            <a: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RGB</a:t>
            </a: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值表示，该值确定像素的颜色，因此</a:t>
            </a:r>
            <a: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t>
            </a: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深度</a:t>
            </a:r>
            <a: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t>
            </a: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表示图像具有的颜色通道数量。灰度图像（非彩色）只有</a:t>
            </a:r>
            <a: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1</a:t>
            </a: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个颜色通道，而彩色图像具有</a:t>
            </a:r>
            <a:r>
              <a:rPr lang="en-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3</a:t>
            </a:r>
            <a:r>
              <a:rPr lang="zh-CN" sz="18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个通道的深度。</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US" sz="5400" dirty="0"/>
          </a:p>
        </p:txBody>
      </p:sp>
      <p:sp>
        <p:nvSpPr>
          <p:cNvPr id="2108" name="Rectangle 2107">
            <a:extLst>
              <a:ext uri="{FF2B5EF4-FFF2-40B4-BE49-F238E27FC236}">
                <a16:creationId xmlns:a16="http://schemas.microsoft.com/office/drawing/2014/main" id="{9BF6EDB4-B4ED-4900-9E38-A7AE0EEEE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0150" y="-6706"/>
            <a:ext cx="6751849" cy="6871125"/>
          </a:xfrm>
          <a:prstGeom prst="rect">
            <a:avLst/>
          </a:prstGeom>
          <a:solidFill>
            <a:schemeClr val="bg1"/>
          </a:solidFill>
          <a:ln w="9525">
            <a:solidFill>
              <a:schemeClr val="tx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2" descr="A picture containing screenshot, rectangle, LEGO, cube&#10;&#10;Description automatically generated">
            <a:extLst>
              <a:ext uri="{FF2B5EF4-FFF2-40B4-BE49-F238E27FC236}">
                <a16:creationId xmlns:a16="http://schemas.microsoft.com/office/drawing/2014/main" id="{0A8F8358-3789-CEAE-7218-CBE2A42F4D84}"/>
              </a:ext>
            </a:extLst>
          </p:cNvPr>
          <p:cNvPicPr>
            <a:picLocks noGrp="1" noChangeAspect="1" noChangeArrowheads="1"/>
          </p:cNvPicPr>
          <p:nvPr>
            <p:ph idx="1"/>
          </p:nvPr>
        </p:nvPicPr>
        <p:blipFill>
          <a:blip r:embed="rId2" r:link="rId3">
            <a:extLst>
              <a:ext uri="{28A0092B-C50C-407E-A947-70E740481C1C}">
                <a14:useLocalDpi xmlns:a14="http://schemas.microsoft.com/office/drawing/2010/main" val="0"/>
              </a:ext>
            </a:extLst>
          </a:blip>
          <a:srcRect l="-1060" t="19949" r="1060"/>
          <a:stretch>
            <a:fillRect/>
          </a:stretch>
        </p:blipFill>
        <p:spPr bwMode="auto">
          <a:xfrm>
            <a:off x="5757262" y="1596306"/>
            <a:ext cx="6120318" cy="3674532"/>
          </a:xfrm>
          <a:prstGeom prst="rect">
            <a:avLst/>
          </a:prstGeom>
          <a:noFill/>
          <a:ln w="9525">
            <a:noFill/>
          </a:ln>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CC7CBD0F-3A63-B874-412C-CD41C45C1D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spTree>
    <p:extLst>
      <p:ext uri="{BB962C8B-B14F-4D97-AF65-F5344CB8AC3E}">
        <p14:creationId xmlns:p14="http://schemas.microsoft.com/office/powerpoint/2010/main" val="893128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91060F-34FA-4A0D-8D92-11FBDC026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6AB73D0-D220-4D64-A1F1-4F7DB7C53A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3" name="Freeform 5">
              <a:extLst>
                <a:ext uri="{FF2B5EF4-FFF2-40B4-BE49-F238E27FC236}">
                  <a16:creationId xmlns:a16="http://schemas.microsoft.com/office/drawing/2014/main" id="{DC38E817-1478-4A91-9116-35D9F84CF8F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9ADEED97-84B8-489A-B159-0F17D1922F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AB59B8AB-4FE4-4F4D-8C14-A3C138384E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00EAD174-BA95-4F97-A239-DBB03B9F3D8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7EC04CBC-8F19-41F5-AFCB-974C4EC110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2B022B75-CF3F-4300-8BF3-E32B9F1366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A4D8F63B-CB0C-4446-9D50-573B4B2DA36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2">
              <a:extLst>
                <a:ext uri="{FF2B5EF4-FFF2-40B4-BE49-F238E27FC236}">
                  <a16:creationId xmlns:a16="http://schemas.microsoft.com/office/drawing/2014/main" id="{78E9B2A1-AF62-483F-A05A-CD251527C4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3">
              <a:extLst>
                <a:ext uri="{FF2B5EF4-FFF2-40B4-BE49-F238E27FC236}">
                  <a16:creationId xmlns:a16="http://schemas.microsoft.com/office/drawing/2014/main" id="{5DA82C47-BD91-44F6-8E0C-12A3470CA3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4">
              <a:extLst>
                <a:ext uri="{FF2B5EF4-FFF2-40B4-BE49-F238E27FC236}">
                  <a16:creationId xmlns:a16="http://schemas.microsoft.com/office/drawing/2014/main" id="{232108C4-F78A-477F-B16C-DE796DC678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5">
              <a:extLst>
                <a:ext uri="{FF2B5EF4-FFF2-40B4-BE49-F238E27FC236}">
                  <a16:creationId xmlns:a16="http://schemas.microsoft.com/office/drawing/2014/main" id="{336E5E4E-DA76-41CC-ADD2-617776B7B75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6">
              <a:extLst>
                <a:ext uri="{FF2B5EF4-FFF2-40B4-BE49-F238E27FC236}">
                  <a16:creationId xmlns:a16="http://schemas.microsoft.com/office/drawing/2014/main" id="{3DD465CB-84F4-4504-99D8-1021BB0EAC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7">
              <a:extLst>
                <a:ext uri="{FF2B5EF4-FFF2-40B4-BE49-F238E27FC236}">
                  <a16:creationId xmlns:a16="http://schemas.microsoft.com/office/drawing/2014/main" id="{06969C05-AD74-4A7D-BEBF-2688816705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8">
              <a:extLst>
                <a:ext uri="{FF2B5EF4-FFF2-40B4-BE49-F238E27FC236}">
                  <a16:creationId xmlns:a16="http://schemas.microsoft.com/office/drawing/2014/main" id="{67E30019-625A-4105-A464-504F2E23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9">
              <a:extLst>
                <a:ext uri="{FF2B5EF4-FFF2-40B4-BE49-F238E27FC236}">
                  <a16:creationId xmlns:a16="http://schemas.microsoft.com/office/drawing/2014/main" id="{C26D8C16-5794-4FA7-914E-82C470807E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0">
              <a:extLst>
                <a:ext uri="{FF2B5EF4-FFF2-40B4-BE49-F238E27FC236}">
                  <a16:creationId xmlns:a16="http://schemas.microsoft.com/office/drawing/2014/main" id="{06A4CF19-30D3-4345-8E29-4446D816A7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1">
              <a:extLst>
                <a:ext uri="{FF2B5EF4-FFF2-40B4-BE49-F238E27FC236}">
                  <a16:creationId xmlns:a16="http://schemas.microsoft.com/office/drawing/2014/main" id="{B9DC67E0-357A-4A2B-BF4A-138B4F33674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2">
              <a:extLst>
                <a:ext uri="{FF2B5EF4-FFF2-40B4-BE49-F238E27FC236}">
                  <a16:creationId xmlns:a16="http://schemas.microsoft.com/office/drawing/2014/main" id="{509F48CC-B5D1-4161-9824-D8A0486F0E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3">
              <a:extLst>
                <a:ext uri="{FF2B5EF4-FFF2-40B4-BE49-F238E27FC236}">
                  <a16:creationId xmlns:a16="http://schemas.microsoft.com/office/drawing/2014/main" id="{278BA4BA-B077-49FC-B040-FC3FE2FD709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4">
              <a:extLst>
                <a:ext uri="{FF2B5EF4-FFF2-40B4-BE49-F238E27FC236}">
                  <a16:creationId xmlns:a16="http://schemas.microsoft.com/office/drawing/2014/main" id="{35A9DEAE-F5FD-408B-A942-640003C0680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5">
              <a:extLst>
                <a:ext uri="{FF2B5EF4-FFF2-40B4-BE49-F238E27FC236}">
                  <a16:creationId xmlns:a16="http://schemas.microsoft.com/office/drawing/2014/main" id="{15486665-B676-4262-9D97-0879DF1936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A7AF4F1D-2649-4BA6-8241-9043DB4775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1682" y="1699589"/>
            <a:ext cx="5936885" cy="3467610"/>
            <a:chOff x="791682" y="1699589"/>
            <a:chExt cx="5936885" cy="3467610"/>
          </a:xfrm>
        </p:grpSpPr>
        <p:sp>
          <p:nvSpPr>
            <p:cNvPr id="36" name="Rectangle 35">
              <a:extLst>
                <a:ext uri="{FF2B5EF4-FFF2-40B4-BE49-F238E27FC236}">
                  <a16:creationId xmlns:a16="http://schemas.microsoft.com/office/drawing/2014/main" id="{0F62B1DF-8B9A-4396-944C-C916EE87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1682" y="1699589"/>
              <a:ext cx="5936885"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22">
              <a:extLst>
                <a:ext uri="{FF2B5EF4-FFF2-40B4-BE49-F238E27FC236}">
                  <a16:creationId xmlns:a16="http://schemas.microsoft.com/office/drawing/2014/main" id="{D65F13B4-5073-4F61-8B96-408BFB720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3602131" y="489479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B5C59BA-2F36-42BF-AA95-0B3DD56D5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1682" y="2275661"/>
              <a:ext cx="5935796"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1A6DA7C-040F-823B-7C96-582DEE748BAF}"/>
              </a:ext>
            </a:extLst>
          </p:cNvPr>
          <p:cNvSpPr>
            <a:spLocks noGrp="1"/>
          </p:cNvSpPr>
          <p:nvPr>
            <p:ph type="title"/>
          </p:nvPr>
        </p:nvSpPr>
        <p:spPr>
          <a:xfrm>
            <a:off x="873977" y="2395429"/>
            <a:ext cx="5455096" cy="2232156"/>
          </a:xfrm>
        </p:spPr>
        <p:txBody>
          <a:bodyPr anchor="ctr">
            <a:normAutofit fontScale="90000"/>
          </a:bodyPr>
          <a:lstStyle/>
          <a:p>
            <a:pPr indent="266700" algn="l"/>
            <a:r>
              <a:rPr lang="zh-TW" sz="22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在創建圖像的特徵圖之後，表示圖像的值會通過啟動函數或啟動層。 啟動函數接收這些值，這些值由卷積層產生，並以線性形式表示（即僅是一組數位），並增加它們的非線性性，因為圖像本身是非線性的。為了實現這個目標，通常使用的啟動函數是修正線性單元（</a:t>
            </a:r>
            <a:r>
              <a:rPr lang="en-CN" sz="22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ReLU</a:t>
            </a:r>
            <a:r>
              <a:rPr lang="zh-TW" sz="2200" kern="1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t>
            </a:r>
            <a:br>
              <a:rPr lang="en-CN" sz="1800" kern="100" dirty="0">
                <a:effectLst/>
                <a:latin typeface="Calibri" panose="020F0502020204030204" pitchFamily="34" charset="0"/>
                <a:ea typeface="DengXian" panose="02010600030101010101" pitchFamily="2" charset="-122"/>
                <a:cs typeface="Times New Roman" panose="02020603050405020304" pitchFamily="18" charset="0"/>
              </a:rPr>
            </a:br>
            <a:endParaRPr lang="en-CN" sz="3600" dirty="0"/>
          </a:p>
        </p:txBody>
      </p:sp>
      <p:pic>
        <p:nvPicPr>
          <p:cNvPr id="6" name="Picture 5" descr="Display stock market numbers">
            <a:extLst>
              <a:ext uri="{FF2B5EF4-FFF2-40B4-BE49-F238E27FC236}">
                <a16:creationId xmlns:a16="http://schemas.microsoft.com/office/drawing/2014/main" id="{0F1E049C-5EF9-5894-ABA1-6E5BEC2DEF67}"/>
              </a:ext>
            </a:extLst>
          </p:cNvPr>
          <p:cNvPicPr>
            <a:picLocks noChangeAspect="1"/>
          </p:cNvPicPr>
          <p:nvPr/>
        </p:nvPicPr>
        <p:blipFill rotWithShape="1">
          <a:blip r:embed="rId2"/>
          <a:srcRect l="27991" r="26828" b="-2"/>
          <a:stretch/>
        </p:blipFill>
        <p:spPr>
          <a:xfrm>
            <a:off x="7549862" y="227"/>
            <a:ext cx="4641833" cy="6858000"/>
          </a:xfrm>
          <a:prstGeom prst="rect">
            <a:avLst/>
          </a:prstGeom>
        </p:spPr>
      </p:pic>
      <p:sp>
        <p:nvSpPr>
          <p:cNvPr id="5" name="TextBox 4">
            <a:extLst>
              <a:ext uri="{FF2B5EF4-FFF2-40B4-BE49-F238E27FC236}">
                <a16:creationId xmlns:a16="http://schemas.microsoft.com/office/drawing/2014/main" id="{6F34D651-95AB-9FC9-34B8-7049DF944441}"/>
              </a:ext>
            </a:extLst>
          </p:cNvPr>
          <p:cNvSpPr txBox="1"/>
          <p:nvPr/>
        </p:nvSpPr>
        <p:spPr>
          <a:xfrm>
            <a:off x="984418" y="1749097"/>
            <a:ext cx="1888882" cy="646331"/>
          </a:xfrm>
          <a:prstGeom prst="rect">
            <a:avLst/>
          </a:prstGeom>
          <a:noFill/>
        </p:spPr>
        <p:txBody>
          <a:bodyPr wrap="square" rtlCol="0">
            <a:spAutoFit/>
          </a:bodyPr>
          <a:lstStyle/>
          <a:p>
            <a:r>
              <a:rPr lang="zh-CN" kern="100" dirty="0">
                <a:effectLst/>
                <a:latin typeface="Calibri" panose="020F0502020204030204" pitchFamily="34" charset="0"/>
                <a:ea typeface="DengXian" panose="02010600030101010101" pitchFamily="2" charset="-122"/>
                <a:cs typeface="Times New Roman" panose="02020603050405020304" pitchFamily="18" charset="0"/>
              </a:rPr>
              <a:t>啟動函數</a:t>
            </a:r>
            <a:endParaRPr lang="en-CN"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N" dirty="0"/>
          </a:p>
        </p:txBody>
      </p:sp>
    </p:spTree>
    <p:extLst>
      <p:ext uri="{BB962C8B-B14F-4D97-AF65-F5344CB8AC3E}">
        <p14:creationId xmlns:p14="http://schemas.microsoft.com/office/powerpoint/2010/main" val="403724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B619-153A-5D26-E511-6725C4A81401}"/>
              </a:ext>
            </a:extLst>
          </p:cNvPr>
          <p:cNvSpPr>
            <a:spLocks noGrp="1"/>
          </p:cNvSpPr>
          <p:nvPr>
            <p:ph type="title"/>
          </p:nvPr>
        </p:nvSpPr>
        <p:spPr>
          <a:xfrm>
            <a:off x="791680" y="1942028"/>
            <a:ext cx="3498979" cy="3893714"/>
          </a:xfrm>
        </p:spPr>
        <p:txBody>
          <a:bodyPr>
            <a:normAutofit fontScale="90000"/>
          </a:bodyPr>
          <a:lstStyle/>
          <a:p>
            <a:pPr indent="266700" algn="l">
              <a:lnSpc>
                <a:spcPct val="100000"/>
              </a:lnSpc>
            </a:pPr>
            <a:r>
              <a:rPr lang="zh-TW" sz="1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在啟動之後，數據通過合併層進行處理。 合併層對圖像進行「簡化」：它提取表示圖像的信息並進行壓縮。 合併的過程通過池化操作使網路更加靈活，能夠更好地基於相關函數識別物件和圖像。當我們觀察圖像時，通常我們關注的不是全部資訊（例如圖像的背景），而只關注我們感興趣的特徵，比如人、動物等。</a:t>
            </a:r>
            <a:br>
              <a:rPr lang="en-CN" sz="1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br>
            <a:r>
              <a:rPr lang="zh-TW" altLang="en-US" sz="1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       </a:t>
            </a:r>
            <a:r>
              <a:rPr lang="zh-TW"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同樣地，</a:t>
            </a:r>
            <a:r>
              <a:rPr lang="en-CN"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CNN</a:t>
            </a:r>
            <a:r>
              <a:rPr lang="zh-TW" sz="18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中的合併層會剔除圖像中的無關部分，只保留其認為相關部分，具體取決於指定的合併層大小</a:t>
            </a:r>
            <a:r>
              <a:rPr lang="zh-TW" altLang="en-US" sz="1800" dirty="0">
                <a:solidFill>
                  <a:schemeClr val="tx1"/>
                </a:solidFill>
                <a:latin typeface="Calibri" panose="020F0502020204030204" pitchFamily="34" charset="0"/>
                <a:ea typeface="DengXian" panose="02010600030101010101" pitchFamily="2" charset="-122"/>
                <a:cs typeface="Times New Roman" panose="02020603050405020304" pitchFamily="18" charset="0"/>
              </a:rPr>
              <a:t> </a:t>
            </a:r>
            <a:r>
              <a:rPr lang="en-US" altLang="zh-TW" sz="1800" dirty="0">
                <a:solidFill>
                  <a:schemeClr val="tx1"/>
                </a:solidFill>
                <a:latin typeface="Calibri" panose="020F0502020204030204" pitchFamily="34" charset="0"/>
                <a:ea typeface="DengXian" panose="02010600030101010101" pitchFamily="2" charset="-122"/>
                <a:cs typeface="Times New Roman" panose="02020603050405020304" pitchFamily="18" charset="0"/>
              </a:rPr>
              <a:t>.</a:t>
            </a:r>
            <a:r>
              <a:rPr lang="en-CN" dirty="0">
                <a:solidFill>
                  <a:schemeClr val="tx1"/>
                </a:solidFill>
                <a:effectLst/>
              </a:rPr>
              <a:t> </a:t>
            </a:r>
            <a:endParaRPr lang="en-CN" dirty="0">
              <a:solidFill>
                <a:schemeClr val="tx1"/>
              </a:solidFill>
            </a:endParaRPr>
          </a:p>
        </p:txBody>
      </p:sp>
      <p:sp>
        <p:nvSpPr>
          <p:cNvPr id="3" name="Content Placeholder 2">
            <a:extLst>
              <a:ext uri="{FF2B5EF4-FFF2-40B4-BE49-F238E27FC236}">
                <a16:creationId xmlns:a16="http://schemas.microsoft.com/office/drawing/2014/main" id="{2811FCAA-4157-EBE7-4A91-13563AB95BE2}"/>
              </a:ext>
            </a:extLst>
          </p:cNvPr>
          <p:cNvSpPr>
            <a:spLocks noGrp="1"/>
          </p:cNvSpPr>
          <p:nvPr>
            <p:ph idx="1"/>
          </p:nvPr>
        </p:nvSpPr>
        <p:spPr/>
        <p:txBody>
          <a:bodyPr/>
          <a:lstStyle/>
          <a:p>
            <a:endParaRPr lang="en-CN" dirty="0"/>
          </a:p>
        </p:txBody>
      </p:sp>
      <p:sp>
        <p:nvSpPr>
          <p:cNvPr id="4" name="TextBox 3">
            <a:extLst>
              <a:ext uri="{FF2B5EF4-FFF2-40B4-BE49-F238E27FC236}">
                <a16:creationId xmlns:a16="http://schemas.microsoft.com/office/drawing/2014/main" id="{FFBCF6CC-8A19-108C-67AE-8AD5ED7A9317}"/>
              </a:ext>
            </a:extLst>
          </p:cNvPr>
          <p:cNvSpPr txBox="1"/>
          <p:nvPr/>
        </p:nvSpPr>
        <p:spPr>
          <a:xfrm>
            <a:off x="1314450" y="1757362"/>
            <a:ext cx="934871" cy="369332"/>
          </a:xfrm>
          <a:prstGeom prst="rect">
            <a:avLst/>
          </a:prstGeom>
          <a:noFill/>
        </p:spPr>
        <p:txBody>
          <a:bodyPr wrap="none" rtlCol="0">
            <a:spAutoFit/>
          </a:bodyPr>
          <a:lstStyle/>
          <a:p>
            <a:r>
              <a:rPr lang="zh-TW" sz="18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合併層</a:t>
            </a:r>
            <a:r>
              <a:rPr lang="en-CN" dirty="0">
                <a:solidFill>
                  <a:schemeClr val="bg1"/>
                </a:solidFill>
                <a:effectLst/>
              </a:rPr>
              <a:t> </a:t>
            </a:r>
            <a:endParaRPr lang="en-CN" dirty="0">
              <a:solidFill>
                <a:schemeClr val="bg1"/>
              </a:solidFill>
            </a:endParaRPr>
          </a:p>
        </p:txBody>
      </p:sp>
      <p:sp>
        <p:nvSpPr>
          <p:cNvPr id="5" name="Rectangle 2">
            <a:extLst>
              <a:ext uri="{FF2B5EF4-FFF2-40B4-BE49-F238E27FC236}">
                <a16:creationId xmlns:a16="http://schemas.microsoft.com/office/drawing/2014/main" id="{E9008CF7-0651-6DED-ACB5-D1BA7C8CF7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N"/>
          </a:p>
        </p:txBody>
      </p:sp>
      <p:pic>
        <p:nvPicPr>
          <p:cNvPr id="3073" name="Picture 3" descr="A picture containing text, screenshot, diagram, number&#10;&#10;Description automatically generated">
            <a:extLst>
              <a:ext uri="{FF2B5EF4-FFF2-40B4-BE49-F238E27FC236}">
                <a16:creationId xmlns:a16="http://schemas.microsoft.com/office/drawing/2014/main" id="{9CBA1621-F3AC-E0A6-A989-B196B1D4ADAF}"/>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5187648" y="1243096"/>
            <a:ext cx="5689902" cy="459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14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2366EBA-92FD-44AE-87A9-25E5135EB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692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437F5FC-01F7-4EB4-81E7-C27D917E95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4B0CFF10-4805-4BFA-961B-1F60DAEB9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6">
              <a:extLst>
                <a:ext uri="{FF2B5EF4-FFF2-40B4-BE49-F238E27FC236}">
                  <a16:creationId xmlns:a16="http://schemas.microsoft.com/office/drawing/2014/main" id="{BE054536-C03E-4857-B4AE-D687A58F9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3" name="Freeform 7">
              <a:extLst>
                <a:ext uri="{FF2B5EF4-FFF2-40B4-BE49-F238E27FC236}">
                  <a16:creationId xmlns:a16="http://schemas.microsoft.com/office/drawing/2014/main" id="{FE33E51C-23D8-43F5-98C4-A2ED2C4C9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8">
              <a:extLst>
                <a:ext uri="{FF2B5EF4-FFF2-40B4-BE49-F238E27FC236}">
                  <a16:creationId xmlns:a16="http://schemas.microsoft.com/office/drawing/2014/main" id="{89E18891-DEB2-4CFD-A907-2868B2A910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5" name="Freeform 9">
              <a:extLst>
                <a:ext uri="{FF2B5EF4-FFF2-40B4-BE49-F238E27FC236}">
                  <a16:creationId xmlns:a16="http://schemas.microsoft.com/office/drawing/2014/main" id="{0002C1BB-DB60-4314-A2FC-203E54D94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10">
              <a:extLst>
                <a:ext uri="{FF2B5EF4-FFF2-40B4-BE49-F238E27FC236}">
                  <a16:creationId xmlns:a16="http://schemas.microsoft.com/office/drawing/2014/main" id="{9B75BDFA-6D78-4FB1-9F21-5280855C49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1">
              <a:extLst>
                <a:ext uri="{FF2B5EF4-FFF2-40B4-BE49-F238E27FC236}">
                  <a16:creationId xmlns:a16="http://schemas.microsoft.com/office/drawing/2014/main" id="{0B632D6B-A327-41AB-BBCF-9A03AD2AB7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2">
              <a:extLst>
                <a:ext uri="{FF2B5EF4-FFF2-40B4-BE49-F238E27FC236}">
                  <a16:creationId xmlns:a16="http://schemas.microsoft.com/office/drawing/2014/main" id="{F514BBC5-1736-4813-BECB-5A6B6738E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3">
              <a:extLst>
                <a:ext uri="{FF2B5EF4-FFF2-40B4-BE49-F238E27FC236}">
                  <a16:creationId xmlns:a16="http://schemas.microsoft.com/office/drawing/2014/main" id="{94A2C868-7AEC-4209-BFA3-7185B11D3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4">
              <a:extLst>
                <a:ext uri="{FF2B5EF4-FFF2-40B4-BE49-F238E27FC236}">
                  <a16:creationId xmlns:a16="http://schemas.microsoft.com/office/drawing/2014/main" id="{FF56CB70-2B25-4695-ADC8-6092D0D112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5">
              <a:extLst>
                <a:ext uri="{FF2B5EF4-FFF2-40B4-BE49-F238E27FC236}">
                  <a16:creationId xmlns:a16="http://schemas.microsoft.com/office/drawing/2014/main" id="{BA411BEF-2182-4458-B9AF-1634B5C2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6">
              <a:extLst>
                <a:ext uri="{FF2B5EF4-FFF2-40B4-BE49-F238E27FC236}">
                  <a16:creationId xmlns:a16="http://schemas.microsoft.com/office/drawing/2014/main" id="{53F27E63-3F11-4C85-AC72-1EE8508C4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7">
              <a:extLst>
                <a:ext uri="{FF2B5EF4-FFF2-40B4-BE49-F238E27FC236}">
                  <a16:creationId xmlns:a16="http://schemas.microsoft.com/office/drawing/2014/main" id="{68B589BA-F70F-4E0B-94B9-EEB83EDF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8">
              <a:extLst>
                <a:ext uri="{FF2B5EF4-FFF2-40B4-BE49-F238E27FC236}">
                  <a16:creationId xmlns:a16="http://schemas.microsoft.com/office/drawing/2014/main" id="{9D0B991D-CB0A-415F-8D77-A5565F66F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9">
              <a:extLst>
                <a:ext uri="{FF2B5EF4-FFF2-40B4-BE49-F238E27FC236}">
                  <a16:creationId xmlns:a16="http://schemas.microsoft.com/office/drawing/2014/main" id="{701E99DE-74F0-41D1-BBF4-5A57053BB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0">
              <a:extLst>
                <a:ext uri="{FF2B5EF4-FFF2-40B4-BE49-F238E27FC236}">
                  <a16:creationId xmlns:a16="http://schemas.microsoft.com/office/drawing/2014/main" id="{C02EE40A-8F17-4182-9495-9506463B7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7" name="Freeform 21">
              <a:extLst>
                <a:ext uri="{FF2B5EF4-FFF2-40B4-BE49-F238E27FC236}">
                  <a16:creationId xmlns:a16="http://schemas.microsoft.com/office/drawing/2014/main" id="{924210CA-0A35-4127-925F-D4084B7DC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8" name="Freeform 22">
              <a:extLst>
                <a:ext uri="{FF2B5EF4-FFF2-40B4-BE49-F238E27FC236}">
                  <a16:creationId xmlns:a16="http://schemas.microsoft.com/office/drawing/2014/main" id="{DC13CEF1-DD2D-474C-B81C-820CEF3D9C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23">
              <a:extLst>
                <a:ext uri="{FF2B5EF4-FFF2-40B4-BE49-F238E27FC236}">
                  <a16:creationId xmlns:a16="http://schemas.microsoft.com/office/drawing/2014/main" id="{F889481A-8038-43E6-8EF1-A5F802CEDF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4">
              <a:extLst>
                <a:ext uri="{FF2B5EF4-FFF2-40B4-BE49-F238E27FC236}">
                  <a16:creationId xmlns:a16="http://schemas.microsoft.com/office/drawing/2014/main" id="{128BD14A-9093-4854-A73A-F666B2ED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5">
              <a:extLst>
                <a:ext uri="{FF2B5EF4-FFF2-40B4-BE49-F238E27FC236}">
                  <a16:creationId xmlns:a16="http://schemas.microsoft.com/office/drawing/2014/main" id="{22D884F4-76EC-4371-B903-E79CF191E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useBgFill="1">
        <p:nvSpPr>
          <p:cNvPr id="33" name="Rectangle 32">
            <a:extLst>
              <a:ext uri="{FF2B5EF4-FFF2-40B4-BE49-F238E27FC236}">
                <a16:creationId xmlns:a16="http://schemas.microsoft.com/office/drawing/2014/main" id="{7C462C46-EFB7-4580-9921-DFC346FCC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23665" y="0"/>
            <a:ext cx="10268336" cy="68692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FB0C9B-4C57-EB99-F81E-85F9E0934BAD}"/>
              </a:ext>
            </a:extLst>
          </p:cNvPr>
          <p:cNvSpPr>
            <a:spLocks noGrp="1"/>
          </p:cNvSpPr>
          <p:nvPr>
            <p:ph type="title"/>
          </p:nvPr>
        </p:nvSpPr>
        <p:spPr>
          <a:xfrm>
            <a:off x="2880485" y="841375"/>
            <a:ext cx="6230857" cy="1230570"/>
          </a:xfrm>
        </p:spPr>
        <p:txBody>
          <a:bodyPr anchor="t">
            <a:normAutofit/>
          </a:bodyPr>
          <a:lstStyle/>
          <a:p>
            <a:pPr algn="l"/>
            <a:r>
              <a:rPr lang="zh-CN" sz="32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rPr>
              <a:t>壓縮</a:t>
            </a:r>
            <a:endParaRPr lang="en-CN" sz="3200" dirty="0">
              <a:solidFill>
                <a:schemeClr val="tx1"/>
              </a:solidFill>
            </a:endParaRPr>
          </a:p>
        </p:txBody>
      </p:sp>
      <p:sp>
        <p:nvSpPr>
          <p:cNvPr id="35" name="Isosceles Triangle 34">
            <a:extLst>
              <a:ext uri="{FF2B5EF4-FFF2-40B4-BE49-F238E27FC236}">
                <a16:creationId xmlns:a16="http://schemas.microsoft.com/office/drawing/2014/main" id="{B8B918B4-AB10-4E3A-916E-A9625586E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97903" y="954813"/>
            <a:ext cx="300774" cy="259288"/>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7432A3E6-4E9C-1940-04EF-2A9B56B15DE9}"/>
              </a:ext>
            </a:extLst>
          </p:cNvPr>
          <p:cNvSpPr>
            <a:spLocks noGrp="1"/>
          </p:cNvSpPr>
          <p:nvPr>
            <p:ph idx="1"/>
          </p:nvPr>
        </p:nvSpPr>
        <p:spPr>
          <a:xfrm>
            <a:off x="2880487" y="2249046"/>
            <a:ext cx="6123783" cy="3802762"/>
          </a:xfrm>
        </p:spPr>
        <p:txBody>
          <a:bodyPr anchor="t">
            <a:normAutofit/>
          </a:bodyPr>
          <a:lstStyle/>
          <a:p>
            <a:pPr indent="266700" algn="just"/>
            <a:r>
              <a:rPr lang="zh-TW" sz="1800" kern="100" dirty="0">
                <a:effectLst/>
                <a:latin typeface="Calibri" panose="020F0502020204030204" pitchFamily="34" charset="0"/>
                <a:ea typeface="DengXian" panose="02010600030101010101" pitchFamily="2" charset="-122"/>
                <a:cs typeface="Times New Roman" panose="02020603050405020304" pitchFamily="18" charset="0"/>
              </a:rPr>
              <a:t>我們的</a:t>
            </a:r>
            <a:r>
              <a:rPr lang="en-CN" sz="1800" kern="100" dirty="0">
                <a:effectLst/>
                <a:latin typeface="Calibri" panose="020F0502020204030204" pitchFamily="34" charset="0"/>
                <a:ea typeface="DengXian" panose="02010600030101010101" pitchFamily="2" charset="-122"/>
                <a:cs typeface="Times New Roman" panose="02020603050405020304" pitchFamily="18" charset="0"/>
              </a:rPr>
              <a:t>CNN</a:t>
            </a:r>
            <a:r>
              <a:rPr lang="zh-TW" sz="1800" kern="100" dirty="0">
                <a:effectLst/>
                <a:latin typeface="Calibri" panose="020F0502020204030204" pitchFamily="34" charset="0"/>
                <a:ea typeface="DengXian" panose="02010600030101010101" pitchFamily="2" charset="-122"/>
                <a:cs typeface="Times New Roman" panose="02020603050405020304" pitchFamily="18" charset="0"/>
              </a:rPr>
              <a:t>的最後幾層是全連接層，它們要求數據以向量的形式表示以進行進一步處理。 因此，數據需要被「壓縮」到一個長向量或按順序排列的數位列中。 </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indent="266700" algn="just"/>
            <a:r>
              <a:rPr lang="zh-TW" sz="1800" kern="100" dirty="0">
                <a:effectLst/>
                <a:latin typeface="Calibri" panose="020F0502020204030204" pitchFamily="34" charset="0"/>
                <a:ea typeface="DengXian" panose="02010600030101010101" pitchFamily="2" charset="-122"/>
                <a:cs typeface="Times New Roman" panose="02020603050405020304" pitchFamily="18" charset="0"/>
              </a:rPr>
              <a:t>在這個過程中，將原始數據的維度降低，並將其重新排列為一維向量。 這使得數據可以被輸入到全連接層進行處理和分類。 壓縮操作將圖像的空間維度轉換為線性結構，以便網路可以更好地理解和利用數據的關聯性。</a:t>
            </a:r>
            <a:endParaRPr lang="en-CN" sz="1800" kern="1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CN" sz="1600" dirty="0"/>
          </a:p>
        </p:txBody>
      </p:sp>
    </p:spTree>
    <p:extLst>
      <p:ext uri="{BB962C8B-B14F-4D97-AF65-F5344CB8AC3E}">
        <p14:creationId xmlns:p14="http://schemas.microsoft.com/office/powerpoint/2010/main" val="1818868077"/>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{68D522C1-1039-FB42-8612-B004ADBBDC8E}tf16401369</Template>
  <TotalTime>3488</TotalTime>
  <Words>2052</Words>
  <Application>Microsoft Macintosh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BiauKai</vt:lpstr>
      <vt:lpstr>DengXian</vt:lpstr>
      <vt:lpstr>DFKaiShu-SB-Estd-BF</vt:lpstr>
      <vt:lpstr>SimHei</vt:lpstr>
      <vt:lpstr>Calibri</vt:lpstr>
      <vt:lpstr>Calibri Light</vt:lpstr>
      <vt:lpstr>Menlo</vt:lpstr>
      <vt:lpstr>Rockwell</vt:lpstr>
      <vt:lpstr>Times New Roman</vt:lpstr>
      <vt:lpstr>Wingdings</vt:lpstr>
      <vt:lpstr>Atlas</vt:lpstr>
      <vt:lpstr>使用 TensorFlow 和 Keras 進行 Python 圖像識別 Python Image Recognition with TensorFlow and Keras </vt:lpstr>
      <vt:lpstr>TensorFlow 和 Keras 最常見的用途之一是圖像識別和分類。 如果您想學習如何使用 Keras 進行圖像分類或識別，本文將教您如何操作。 </vt:lpstr>
      <vt:lpstr>   圖像分類是指計算機視覺根據圖像的視覺內容對圖像進行分類的過程。 例如，可以設計圖像分類算法來確定圖像是否包含貓或狗。 儘管目標檢測對人類來說是微不足道的，但可靠的圖像分類仍然是計算機視覺應用中的一個挑戰。 </vt:lpstr>
      <vt:lpstr>    在本篇文章上主要的目的是將習如何在 Python 中使用 Tensorflow 對 CIFAR-10 數據集（由飛機、狗、貓和其他 7 個對象組成）中的圖像進行成功分類。 </vt:lpstr>
      <vt:lpstr>第二節 參考方法</vt:lpstr>
      <vt:lpstr>         虽然滤波器的大小涵盖了滤波器的高度和宽度，但滤波器的深度也需要指定。但是，二维图像如何具有深度呢？ 问题在于数字图像以高度、宽度和某个RGB值表示，该值确定像素的颜色，因此"深度"表示图像具有的颜色通道数量。灰度图像（非彩色）只有1个颜色通道，而彩色图像具有3个通道的深度。 </vt:lpstr>
      <vt:lpstr>在創建圖像的特徵圖之後，表示圖像的值會通過啟動函數或啟動層。 啟動函數接收這些值，這些值由卷積層產生，並以線性形式表示（即僅是一組數位），並增加它們的非線性性，因為圖像本身是非線性的。為了實現這個目標，通常使用的啟動函數是修正線性單元（ReLU）。 </vt:lpstr>
      <vt:lpstr>在啟動之後，數據通過合併層進行處理。 合併層對圖像進行「簡化」：它提取表示圖像的信息並進行壓縮。 合併的過程通過池化操作使網路更加靈活，能夠更好地基於相關函數識別物件和圖像。當我們觀察圖像時，通常我們關注的不是全部資訊（例如圖像的背景），而只關注我們感興趣的特徵，比如人、動物等。        同樣地，CNN中的合併層會剔除圖像中的無關部分，只保留其認為相關部分，具體取決於指定的合併層大小 . </vt:lpstr>
      <vt:lpstr>壓縮</vt:lpstr>
      <vt:lpstr>首先，我們需要一個用於訓練的數據集。 在這個例子中，我們將使用著名的CIFAR-10數據集。 CIFAR-10是一個大型數據集，包含超過60，000個圖像，代表著10個不同的物體類別，例如貓、飛機和汽車等。 </vt:lpstr>
      <vt:lpstr>準備資料 </vt:lpstr>
      <vt:lpstr>設計模式 </vt:lpstr>
      <vt:lpstr>創造模式 </vt:lpstr>
      <vt:lpstr>PowerPoint Presentation</vt:lpstr>
      <vt:lpstr>PowerPoint Presentation</vt:lpstr>
      <vt:lpstr>現在我們可以開始練我們的模式, 為了練它咱們使用 fit() 函數: </vt:lpstr>
      <vt:lpstr>發動上面程式的一部分會給我們這些: </vt:lpstr>
      <vt:lpstr> </vt:lpstr>
      <vt:lpstr>第三節 結果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 TensorFlow 和 Keras 進行 Python 圖像識別Python Image Recognition with TensorFlow and Keras </dc:title>
  <dc:creator>Artem Ubugunov</dc:creator>
  <cp:lastModifiedBy>Artem Ubugunov</cp:lastModifiedBy>
  <cp:revision>3</cp:revision>
  <dcterms:created xsi:type="dcterms:W3CDTF">2023-05-31T05:14:46Z</dcterms:created>
  <dcterms:modified xsi:type="dcterms:W3CDTF">2023-06-03T08:51:39Z</dcterms:modified>
</cp:coreProperties>
</file>