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0" r:id="rId2"/>
    <p:sldId id="334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91"/>
    <a:srgbClr val="FF0606"/>
    <a:srgbClr val="FF8400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258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Hacking Lab Challenges</a:t>
            </a:r>
            <a:br>
              <a:rPr lang="en-US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75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Challenge Scoring</a:t>
            </a:r>
            <a:endParaRPr lang="de-CH" altLang="de-DE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68413"/>
            <a:ext cx="6746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 bwMode="auto">
          <a:xfrm>
            <a:off x="2649538" y="1962150"/>
            <a:ext cx="4464050" cy="153828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60388" y="1608138"/>
            <a:ext cx="20891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Max points for winning team:</a:t>
            </a:r>
          </a:p>
        </p:txBody>
      </p:sp>
    </p:spTree>
    <p:extLst>
      <p:ext uri="{BB962C8B-B14F-4D97-AF65-F5344CB8AC3E}">
        <p14:creationId xmlns:p14="http://schemas.microsoft.com/office/powerpoint/2010/main" val="664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Solution Submission</a:t>
            </a:r>
            <a:endParaRPr lang="de-CH" altLang="de-DE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68413"/>
            <a:ext cx="6746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 bwMode="auto">
          <a:xfrm>
            <a:off x="2649538" y="2116138"/>
            <a:ext cx="5543550" cy="13843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60388" y="1608138"/>
            <a:ext cx="2089150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Icon used to submit your solution</a:t>
            </a:r>
          </a:p>
        </p:txBody>
      </p:sp>
    </p:spTree>
    <p:extLst>
      <p:ext uri="{BB962C8B-B14F-4D97-AF65-F5344CB8AC3E}">
        <p14:creationId xmlns:p14="http://schemas.microsoft.com/office/powerpoint/2010/main" val="38073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altLang="en-US" smtClean="0"/>
              <a:t>A tool that will help you doing the hands-on labs</a:t>
            </a:r>
          </a:p>
        </p:txBody>
      </p:sp>
      <p:sp>
        <p:nvSpPr>
          <p:cNvPr id="2355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en-US" smtClean="0"/>
              <a:t>Hacking-Lab LiveCD</a:t>
            </a:r>
          </a:p>
        </p:txBody>
      </p:sp>
    </p:spTree>
    <p:extLst>
      <p:ext uri="{BB962C8B-B14F-4D97-AF65-F5344CB8AC3E}">
        <p14:creationId xmlns:p14="http://schemas.microsoft.com/office/powerpoint/2010/main" val="4135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media.hacking-lab.com</a:t>
            </a:r>
            <a:endParaRPr lang="de-CH" altLang="de-DE" smtClean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1268413"/>
            <a:ext cx="7423150" cy="50292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 cmpd="sng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Lab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laboratory to try hacking techniques</a:t>
            </a:r>
          </a:p>
          <a:p>
            <a:r>
              <a:rPr lang="en-US" dirty="0" smtClean="0"/>
              <a:t>Accessible via VPN</a:t>
            </a:r>
          </a:p>
          <a:p>
            <a:r>
              <a:rPr lang="en-US" dirty="0" err="1" smtClean="0"/>
              <a:t>LiveCD</a:t>
            </a:r>
            <a:r>
              <a:rPr lang="en-US" dirty="0" smtClean="0"/>
              <a:t>: Bootable Hacking Linux Distribution</a:t>
            </a:r>
          </a:p>
          <a:p>
            <a:pPr lvl="2"/>
            <a:r>
              <a:rPr lang="en-US" dirty="0" smtClean="0"/>
              <a:t>Based on Kali Linux</a:t>
            </a:r>
          </a:p>
          <a:p>
            <a:pPr lvl="2"/>
            <a:r>
              <a:rPr lang="en-US" dirty="0" smtClean="0"/>
              <a:t>Also as </a:t>
            </a:r>
            <a:r>
              <a:rPr lang="en-US" dirty="0" err="1" smtClean="0"/>
              <a:t>virtualbox</a:t>
            </a:r>
            <a:r>
              <a:rPr lang="en-US" dirty="0" smtClean="0"/>
              <a:t> image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3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smtClean="0"/>
              <a:t>Hacking-Lab Online Security Lab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196975"/>
            <a:ext cx="76612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3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smtClean="0"/>
              <a:t>Hacking-Lab Architecture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285875"/>
            <a:ext cx="7215187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 rot="-1233349">
            <a:off x="6810375" y="1643063"/>
            <a:ext cx="2500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r>
              <a:rPr lang="de-CH" altLang="en-US">
                <a:solidFill>
                  <a:srgbClr val="FF0000"/>
                </a:solidFill>
              </a:rPr>
              <a:t>PUBLIC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1233349">
            <a:off x="2833688" y="5421313"/>
            <a:ext cx="2500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r>
              <a:rPr lang="de-CH" altLang="en-US">
                <a:solidFill>
                  <a:srgbClr val="FF0000"/>
                </a:solidFill>
              </a:rPr>
              <a:t>OpenVPN</a:t>
            </a:r>
          </a:p>
        </p:txBody>
      </p:sp>
      <p:pic>
        <p:nvPicPr>
          <p:cNvPr id="15367" name="Picture 6" descr="hllivec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221163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1065213" y="5661025"/>
            <a:ext cx="172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r>
              <a:rPr lang="de-CH" altLang="en-US" sz="1600"/>
              <a:t>Free LiveCD</a:t>
            </a:r>
          </a:p>
        </p:txBody>
      </p:sp>
    </p:spTree>
    <p:extLst>
      <p:ext uri="{BB962C8B-B14F-4D97-AF65-F5344CB8AC3E}">
        <p14:creationId xmlns:p14="http://schemas.microsoft.com/office/powerpoint/2010/main" val="368149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smtClean="0"/>
              <a:t>Working with Hacking-Lab</a:t>
            </a:r>
          </a:p>
        </p:txBody>
      </p:sp>
      <p:pic>
        <p:nvPicPr>
          <p:cNvPr id="4" name="Picture 3" descr="hllivec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42900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1268413"/>
            <a:ext cx="1374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50" y="1268413"/>
            <a:ext cx="1417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3297238" y="2276475"/>
            <a:ext cx="0" cy="40322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6249988" y="2276475"/>
            <a:ext cx="0" cy="40322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8842375" y="2276475"/>
            <a:ext cx="0" cy="40322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3297238" y="2565400"/>
            <a:ext cx="2952750" cy="7143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3297238" y="2924175"/>
            <a:ext cx="2952750" cy="144463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3297238" y="3500438"/>
            <a:ext cx="5545137" cy="14446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3297238" y="3860800"/>
            <a:ext cx="5545137" cy="21590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3297238" y="4437063"/>
            <a:ext cx="2952750" cy="7143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3297238" y="4797425"/>
            <a:ext cx="2952750" cy="144463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21425" y="2565400"/>
            <a:ext cx="331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r>
              <a:rPr lang="de-CH" altLang="en-US" sz="2000"/>
              <a:t>Challenge Details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13138" y="3573463"/>
            <a:ext cx="172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r>
              <a:rPr lang="de-CH" altLang="en-US" sz="2000"/>
              <a:t>Hands-On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321425" y="4437063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r>
              <a:rPr lang="de-CH" altLang="en-US" sz="2000"/>
              <a:t>Send Solution</a:t>
            </a:r>
          </a:p>
        </p:txBody>
      </p:sp>
      <p:pic>
        <p:nvPicPr>
          <p:cNvPr id="164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1196975"/>
            <a:ext cx="9191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/>
        </p:nvCxnSpPr>
        <p:spPr bwMode="auto">
          <a:xfrm>
            <a:off x="1639888" y="2276475"/>
            <a:ext cx="0" cy="40322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4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836613"/>
            <a:ext cx="7762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 bwMode="auto">
          <a:xfrm>
            <a:off x="1639888" y="5300663"/>
            <a:ext cx="4608512" cy="73025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H="1">
            <a:off x="1639888" y="5589588"/>
            <a:ext cx="4608512" cy="21590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321425" y="5300663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r>
              <a:rPr lang="de-CH" altLang="en-US" sz="2000"/>
              <a:t>Solution Grading</a:t>
            </a:r>
          </a:p>
        </p:txBody>
      </p:sp>
      <p:pic>
        <p:nvPicPr>
          <p:cNvPr id="19480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208588"/>
            <a:ext cx="771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4292600"/>
            <a:ext cx="7715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2406650"/>
            <a:ext cx="773113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smtClean="0"/>
              <a:t>Running Events (Classrooms)</a:t>
            </a:r>
          </a:p>
        </p:txBody>
      </p:sp>
      <p:pic>
        <p:nvPicPr>
          <p:cNvPr id="1741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6550" y="1268413"/>
            <a:ext cx="7864475" cy="50292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 cmpd="sng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Rectangle 1"/>
          <p:cNvSpPr>
            <a:spLocks noChangeArrowheads="1"/>
          </p:cNvSpPr>
          <p:nvPr/>
        </p:nvSpPr>
        <p:spPr bwMode="auto">
          <a:xfrm>
            <a:off x="2266950" y="2924175"/>
            <a:ext cx="1079500" cy="360363"/>
          </a:xfrm>
          <a:prstGeom prst="rect">
            <a:avLst/>
          </a:prstGeom>
          <a:noFill/>
          <a:ln w="38100" cap="rnd" algn="ctr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MS PGothic" pitchFamily="34" charset="-128"/>
              </a:defRPr>
            </a:lvl9pPr>
          </a:lstStyle>
          <a:p>
            <a:endParaRPr lang="de-CH" altLang="de-DE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346450" y="3105150"/>
            <a:ext cx="814388" cy="25241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0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Challenge Types</a:t>
            </a:r>
            <a:endParaRPr lang="de-CH" altLang="de-DE" smtClean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68413"/>
            <a:ext cx="6746875" cy="50292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 cmpd="sng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10" idx="3"/>
          </p:cNvCxnSpPr>
          <p:nvPr/>
        </p:nvCxnSpPr>
        <p:spPr bwMode="auto">
          <a:xfrm>
            <a:off x="2611438" y="2576513"/>
            <a:ext cx="1909762" cy="96996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60388" y="1608138"/>
            <a:ext cx="2051050" cy="1938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Challenge Type: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Web Security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Crypto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+mn-lt"/>
              </a:rPr>
              <a:t>Pentesting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Fun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56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Challenge Description</a:t>
            </a:r>
            <a:endParaRPr lang="de-CH" altLang="de-DE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68413"/>
            <a:ext cx="6746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 bwMode="auto">
          <a:xfrm>
            <a:off x="2522538" y="2422525"/>
            <a:ext cx="2790825" cy="107791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60388" y="1608138"/>
            <a:ext cx="1962150" cy="1630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Challenge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Your mission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Your job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57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Challenge Levels</a:t>
            </a:r>
            <a:endParaRPr lang="de-CH" altLang="de-DE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68413"/>
            <a:ext cx="6746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 bwMode="auto">
          <a:xfrm>
            <a:off x="2682875" y="2422525"/>
            <a:ext cx="4070350" cy="107791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38100" cap="rnd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60388" y="1608138"/>
            <a:ext cx="2122487" cy="1630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Levels: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+mn-lt"/>
              </a:rPr>
              <a:t>Easy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+mn-lt"/>
              </a:rPr>
              <a:t>Intermediate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latin typeface="+mn-lt"/>
              </a:rPr>
              <a:t>Advanced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6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102</Words>
  <Application>Microsoft Office PowerPoint</Application>
  <PresentationFormat>A4 Paper (210x297 mm)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CSCH_presentation_empty_english</vt:lpstr>
      <vt:lpstr>Hacking Lab Challenges </vt:lpstr>
      <vt:lpstr>Hacking Lab</vt:lpstr>
      <vt:lpstr>Hacking-Lab Online Security Lab</vt:lpstr>
      <vt:lpstr>Hacking-Lab Architecture</vt:lpstr>
      <vt:lpstr>Working with Hacking-Lab</vt:lpstr>
      <vt:lpstr>Running Events (Classrooms)</vt:lpstr>
      <vt:lpstr>Challenge Types</vt:lpstr>
      <vt:lpstr>Challenge Description</vt:lpstr>
      <vt:lpstr>Challenge Levels</vt:lpstr>
      <vt:lpstr>Challenge Scoring</vt:lpstr>
      <vt:lpstr>Solution Submission</vt:lpstr>
      <vt:lpstr>Hacking-Lab LiveCD</vt:lpstr>
      <vt:lpstr>media.hacking-lab.com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81</cp:revision>
  <cp:lastPrinted>1999-09-08T18:00:21Z</cp:lastPrinted>
  <dcterms:created xsi:type="dcterms:W3CDTF">2016-03-14T12:32:55Z</dcterms:created>
  <dcterms:modified xsi:type="dcterms:W3CDTF">2016-12-06T10:21:50Z</dcterms:modified>
</cp:coreProperties>
</file>