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185eb2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185eb2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e5bda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e5bda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255438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255438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3r6xspzdsmgol.cloudfront.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uildingviz-site.s3-website-us-east-1.amazonaw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9" y="9575"/>
            <a:ext cx="9144000" cy="514348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346250" y="2461325"/>
            <a:ext cx="40647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NYC Building Data Visualizer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150" y="3562225"/>
            <a:ext cx="30573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Mapping and analyzing trends in NYC real estate</a:t>
            </a:r>
            <a:endParaRPr sz="2400"/>
          </a:p>
        </p:txBody>
      </p:sp>
      <p:sp>
        <p:nvSpPr>
          <p:cNvPr id="57" name="Google Shape;57;p13"/>
          <p:cNvSpPr txBox="1"/>
          <p:nvPr/>
        </p:nvSpPr>
        <p:spPr>
          <a:xfrm>
            <a:off x="6564625" y="465870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Artjoms Zuks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2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 with getting construction and price information about neighborhood</a:t>
            </a:r>
            <a:br>
              <a:rPr lang="en"/>
            </a:b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has the price of rent increased in the past</a:t>
            </a:r>
            <a:br>
              <a:rPr lang="en" sz="1800"/>
            </a:b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are the projections for sales prices in the next 24 months</a:t>
            </a:r>
            <a:br>
              <a:rPr lang="en" sz="1800"/>
            </a:b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much improvement has the area had over time</a:t>
            </a:r>
            <a:br>
              <a:rPr lang="en" sz="1800"/>
            </a:b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much construction noise level will there be in the area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37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-NYC Open Data/Street Easy pricing data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1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sz="1800" dirty="0"/>
              <a:t>NYC Open Data </a:t>
            </a:r>
            <a:r>
              <a:rPr lang="en" sz="1800" dirty="0" smtClean="0"/>
              <a:t>(CloudSearch for indexing)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 sz="1800" dirty="0"/>
              <a:t>Permits are filed when any walls are modified in most buildings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 sz="1800" dirty="0"/>
              <a:t>Includes everything from construction and demolition to people renovating their home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 sz="1800" dirty="0"/>
              <a:t>Data is json accessible with API key and has a query interface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Street Easy </a:t>
            </a:r>
            <a:r>
              <a:rPr lang="en" sz="1800" dirty="0" smtClean="0"/>
              <a:t>Data (SageMaker for analysis)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Median prices from last 8 years for rent and sales in csv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Data provided by neighborhood and broken up by month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70" name="Google Shape;70;p15"/>
          <p:cNvSpPr txBox="1"/>
          <p:nvPr/>
        </p:nvSpPr>
        <p:spPr>
          <a:xfrm>
            <a:off x="6144000" y="45688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https://opendata.cityofnewyork.us/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1160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Product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982050"/>
            <a:ext cx="8615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UI that exposes geo-search and faceting on Department of Buildings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Faceting on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Ranges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Permit Types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Analytics on construction over time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Expose interesting trends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Predict future construction developments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Forecasts for predicting future prices in neighborhood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8150" y="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25" y="304800"/>
            <a:ext cx="7921475" cy="46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CloudFront: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http://d3r6xspzdsmgol.cloudfront.net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Backup Direct S3 Link: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buildingviz-site.s3-website-us-east-1.amazonaws.com</a:t>
            </a:r>
            <a:r>
              <a:rPr lang="en" u="sng" dirty="0" smtClean="0">
                <a:solidFill>
                  <a:schemeClr val="hlink"/>
                </a:solidFill>
              </a:rPr>
              <a:t/>
            </a:r>
            <a:br>
              <a:rPr lang="en" u="sng" dirty="0" smtClean="0">
                <a:solidFill>
                  <a:schemeClr val="hlink"/>
                </a:solidFill>
              </a:rPr>
            </a:br>
            <a:r>
              <a:rPr lang="en" u="sng" dirty="0" smtClean="0">
                <a:solidFill>
                  <a:schemeClr val="hlink"/>
                </a:solidFill>
              </a:rPr>
              <a:t/>
            </a:r>
            <a:br>
              <a:rPr lang="en" u="sng" dirty="0" smtClean="0">
                <a:solidFill>
                  <a:schemeClr val="hlink"/>
                </a:solidFill>
              </a:rPr>
            </a:br>
            <a:r>
              <a:rPr lang="en-US" u="sng" dirty="0">
                <a:solidFill>
                  <a:schemeClr val="hlink"/>
                </a:solidFill>
              </a:rPr>
              <a:t>https://www.youtube.com/watch?v=sSN1EyDSniQ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NYC Building Data Visualizer</vt:lpstr>
      <vt:lpstr>Problem Statement</vt:lpstr>
      <vt:lpstr>Data -NYC Open Data/Street Easy pricing data</vt:lpstr>
      <vt:lpstr>End Product</vt:lpstr>
      <vt:lpstr>Design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Building Data Visualizer</dc:title>
  <dc:creator>Zuks, Art</dc:creator>
  <cp:lastModifiedBy>Zuks, Art</cp:lastModifiedBy>
  <cp:revision>3</cp:revision>
  <dcterms:modified xsi:type="dcterms:W3CDTF">2018-12-20T18:28:55Z</dcterms:modified>
</cp:coreProperties>
</file>