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a185eb2be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a185eb2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7e5bda86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7e5bda86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a255438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a255438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3r6xspzdsmgol.cloudfront.net" TargetMode="External"/><Relationship Id="rId4" Type="http://schemas.openxmlformats.org/officeDocument/2006/relationships/hyperlink" Target="http://buildingviz-site.s3-website-us-east-1.amazonaw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199" y="9575"/>
            <a:ext cx="9144000" cy="514348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-346250" y="2461325"/>
            <a:ext cx="40647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NYC Building Data Visualizer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72150" y="3562225"/>
            <a:ext cx="30573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Mapping and analyzing trends in NYC real estate</a:t>
            </a:r>
            <a:endParaRPr sz="2400"/>
          </a:p>
        </p:txBody>
      </p:sp>
      <p:sp>
        <p:nvSpPr>
          <p:cNvPr id="57" name="Google Shape;57;p13"/>
          <p:cNvSpPr txBox="1"/>
          <p:nvPr/>
        </p:nvSpPr>
        <p:spPr>
          <a:xfrm>
            <a:off x="6564625" y="4658700"/>
            <a:ext cx="4155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Artjoms Zuks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23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Assist with getting construction and price information about neighborhood</a:t>
            </a:r>
            <a:br>
              <a:rPr lang="en"/>
            </a:b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has the price of rent increased in the past</a:t>
            </a:r>
            <a:br>
              <a:rPr lang="en" sz="1800"/>
            </a:b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What are the projections for sales prices in the next 24 months</a:t>
            </a:r>
            <a:br>
              <a:rPr lang="en" sz="1800"/>
            </a:b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much improvement has the area had over time</a:t>
            </a:r>
            <a:br>
              <a:rPr lang="en" sz="1800"/>
            </a:b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much construction noise level will there be in the area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3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-NYC Open Data/Street Easy pricing data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31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 sz="1800"/>
              <a:t>NYC Open Data 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lang="en" sz="1800"/>
              <a:t>Permits are filed when a</a:t>
            </a:r>
            <a:r>
              <a:rPr lang="en" sz="1800"/>
              <a:t>ny walls are modified in most buildings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lang="en" sz="1800"/>
              <a:t>Includes everything from construction and demolition to people renovating their home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lang="en" sz="1800"/>
              <a:t>D</a:t>
            </a:r>
            <a:r>
              <a:rPr lang="en" sz="1800"/>
              <a:t>ata is json accessible with API key and has a query interface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Street Easy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Median prices from last 8 years for rent and sales in csv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Data provided by neighborhood and broken up by month</a:t>
            </a:r>
            <a:br>
              <a:rPr lang="en"/>
            </a:b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6144000" y="45688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https://opendata.cityofnewyork.us/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1160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Product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982050"/>
            <a:ext cx="8615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Web UI that exposes geo-search and faceting on Department of Buildings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Faceting on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Time Ranges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Permit Types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Area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Analytics on construction over time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Expose interesting trends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Predict future construction developments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Forecasts for predicting future prices in neighborhood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78150" y="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325" y="304800"/>
            <a:ext cx="7921475" cy="462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CloudFront: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http://d3r6xspzdsmgol.cloudfront.net</a:t>
            </a:r>
            <a:br>
              <a:rPr lang="en"/>
            </a:br>
            <a:br>
              <a:rPr lang="en"/>
            </a:br>
            <a:r>
              <a:rPr lang="en"/>
              <a:t>Backup Direct S3 Link: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http://buildingviz-site.s3-website-us-east-1.amazonaws.com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