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2" r:id="rId9"/>
    <p:sldId id="269" r:id="rId10"/>
    <p:sldId id="270" r:id="rId11"/>
    <p:sldId id="273" r:id="rId12"/>
    <p:sldId id="264" r:id="rId13"/>
    <p:sldId id="265" r:id="rId14"/>
    <p:sldId id="266" r:id="rId15"/>
    <p:sldId id="268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994DE1-8831-E14E-8D8B-DFF2BF67D173}" v="153" dt="2025-04-27T04:54:29.342"/>
    <p1510:client id="{999FB04C-7E49-7C22-C4D0-4669FD2D1ABA}" v="105" dt="2025-04-27T04:50:49.280"/>
    <p1510:client id="{F2EC3FA8-F7C3-3CCF-ED00-3D37A6E8867A}" v="3" dt="2025-04-27T04:52:23.689"/>
  </p1510:revLst>
</p1510:revInfo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8"/>
  </p:normalViewPr>
  <p:slideViewPr>
    <p:cSldViewPr snapToGrid="0">
      <p:cViewPr varScale="1">
        <p:scale>
          <a:sx n="93" d="100"/>
          <a:sy n="93" d="100"/>
        </p:scale>
        <p:origin x="21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sv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4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svg"/><Relationship Id="rId1" Type="http://schemas.openxmlformats.org/officeDocument/2006/relationships/image" Target="../media/image53.png"/><Relationship Id="rId4" Type="http://schemas.openxmlformats.org/officeDocument/2006/relationships/image" Target="../media/image5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D9632C-BD81-4D1B-81DB-F0159E134093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F31F603-FAE3-49E5-A9B0-22C7C5C6F4E2}">
      <dgm:prSet/>
      <dgm:spPr/>
      <dgm:t>
        <a:bodyPr/>
        <a:lstStyle/>
        <a:p>
          <a:r>
            <a:rPr lang="en-US" baseline="0"/>
            <a:t>Objective: Predict thyroid disease using machine learning.</a:t>
          </a:r>
          <a:endParaRPr lang="en-US"/>
        </a:p>
      </dgm:t>
    </dgm:pt>
    <dgm:pt modelId="{376DE825-95D1-4EAC-8424-37B8678355FC}" type="parTrans" cxnId="{F1D2B716-E5F5-4019-ACA6-557BA807C222}">
      <dgm:prSet/>
      <dgm:spPr/>
      <dgm:t>
        <a:bodyPr/>
        <a:lstStyle/>
        <a:p>
          <a:endParaRPr lang="en-US"/>
        </a:p>
      </dgm:t>
    </dgm:pt>
    <dgm:pt modelId="{83995CDB-9E7A-4FBF-AC08-6E3ACEFA61D7}" type="sibTrans" cxnId="{F1D2B716-E5F5-4019-ACA6-557BA807C222}">
      <dgm:prSet/>
      <dgm:spPr/>
      <dgm:t>
        <a:bodyPr/>
        <a:lstStyle/>
        <a:p>
          <a:endParaRPr lang="en-US"/>
        </a:p>
      </dgm:t>
    </dgm:pt>
    <dgm:pt modelId="{8EA0E9D2-09D0-4C78-BEC5-02532CA67898}">
      <dgm:prSet/>
      <dgm:spPr/>
      <dgm:t>
        <a:bodyPr/>
        <a:lstStyle/>
        <a:p>
          <a:r>
            <a:rPr lang="en-US" baseline="0"/>
            <a:t>Type: Binary Classification (Thyroid Disease vs No Thyroid Disease)</a:t>
          </a:r>
          <a:endParaRPr lang="en-US"/>
        </a:p>
      </dgm:t>
    </dgm:pt>
    <dgm:pt modelId="{DF0D0EF0-06B5-42A9-AEDD-CD6BFA2156E2}" type="parTrans" cxnId="{ABBC0F35-0F02-44ED-9092-CAE7116837B6}">
      <dgm:prSet/>
      <dgm:spPr/>
      <dgm:t>
        <a:bodyPr/>
        <a:lstStyle/>
        <a:p>
          <a:endParaRPr lang="en-US"/>
        </a:p>
      </dgm:t>
    </dgm:pt>
    <dgm:pt modelId="{0ECBE380-AB86-4EB3-9B30-537DDEB0A841}" type="sibTrans" cxnId="{ABBC0F35-0F02-44ED-9092-CAE7116837B6}">
      <dgm:prSet/>
      <dgm:spPr/>
      <dgm:t>
        <a:bodyPr/>
        <a:lstStyle/>
        <a:p>
          <a:endParaRPr lang="en-US"/>
        </a:p>
      </dgm:t>
    </dgm:pt>
    <dgm:pt modelId="{491AF640-8077-4817-8CD3-ABED13257ED2}">
      <dgm:prSet/>
      <dgm:spPr/>
      <dgm:t>
        <a:bodyPr/>
        <a:lstStyle/>
        <a:p>
          <a:r>
            <a:rPr lang="en-US" baseline="0"/>
            <a:t>Tools: AWS SageMaker, Amazon S3, Jupyter Notebooks</a:t>
          </a:r>
          <a:endParaRPr lang="en-US"/>
        </a:p>
      </dgm:t>
    </dgm:pt>
    <dgm:pt modelId="{0B1FC149-9080-460E-A371-94C675A15216}" type="parTrans" cxnId="{3B458257-F7A7-4148-BFA8-D2F746D1CE85}">
      <dgm:prSet/>
      <dgm:spPr/>
      <dgm:t>
        <a:bodyPr/>
        <a:lstStyle/>
        <a:p>
          <a:endParaRPr lang="en-US"/>
        </a:p>
      </dgm:t>
    </dgm:pt>
    <dgm:pt modelId="{DBAB3CE4-B570-4A92-AB3D-C1693DD40AAB}" type="sibTrans" cxnId="{3B458257-F7A7-4148-BFA8-D2F746D1CE85}">
      <dgm:prSet/>
      <dgm:spPr/>
      <dgm:t>
        <a:bodyPr/>
        <a:lstStyle/>
        <a:p>
          <a:endParaRPr lang="en-US"/>
        </a:p>
      </dgm:t>
    </dgm:pt>
    <dgm:pt modelId="{2760750E-13E9-49DF-9946-C16A961949E7}">
      <dgm:prSet/>
      <dgm:spPr/>
      <dgm:t>
        <a:bodyPr/>
        <a:lstStyle/>
        <a:p>
          <a:r>
            <a:rPr lang="en-US" baseline="0"/>
            <a:t>Key Focus: Early diagnosis, reproducibility, model scalability</a:t>
          </a:r>
          <a:endParaRPr lang="en-US"/>
        </a:p>
      </dgm:t>
    </dgm:pt>
    <dgm:pt modelId="{AD6D9FB4-0B40-4528-ACE1-3C64F8B7B237}" type="parTrans" cxnId="{3C4FA737-7F18-4C31-B461-1349A477A4A1}">
      <dgm:prSet/>
      <dgm:spPr/>
      <dgm:t>
        <a:bodyPr/>
        <a:lstStyle/>
        <a:p>
          <a:endParaRPr lang="en-US"/>
        </a:p>
      </dgm:t>
    </dgm:pt>
    <dgm:pt modelId="{E8E2C673-E2E3-4F97-AE7B-957FD8A7BA06}" type="sibTrans" cxnId="{3C4FA737-7F18-4C31-B461-1349A477A4A1}">
      <dgm:prSet/>
      <dgm:spPr/>
      <dgm:t>
        <a:bodyPr/>
        <a:lstStyle/>
        <a:p>
          <a:endParaRPr lang="en-US"/>
        </a:p>
      </dgm:t>
    </dgm:pt>
    <dgm:pt modelId="{1298D46F-636E-2748-B9CB-012BF5761E09}" type="pres">
      <dgm:prSet presAssocID="{C2D9632C-BD81-4D1B-81DB-F0159E134093}" presName="outerComposite" presStyleCnt="0">
        <dgm:presLayoutVars>
          <dgm:chMax val="5"/>
          <dgm:dir/>
          <dgm:resizeHandles val="exact"/>
        </dgm:presLayoutVars>
      </dgm:prSet>
      <dgm:spPr/>
    </dgm:pt>
    <dgm:pt modelId="{2E9D4E9A-F2FC-C341-9A56-44985020E027}" type="pres">
      <dgm:prSet presAssocID="{C2D9632C-BD81-4D1B-81DB-F0159E134093}" presName="dummyMaxCanvas" presStyleCnt="0">
        <dgm:presLayoutVars/>
      </dgm:prSet>
      <dgm:spPr/>
    </dgm:pt>
    <dgm:pt modelId="{8E0CBD02-835D-4945-8F77-6AF67C1F5740}" type="pres">
      <dgm:prSet presAssocID="{C2D9632C-BD81-4D1B-81DB-F0159E134093}" presName="FourNodes_1" presStyleLbl="node1" presStyleIdx="0" presStyleCnt="4">
        <dgm:presLayoutVars>
          <dgm:bulletEnabled val="1"/>
        </dgm:presLayoutVars>
      </dgm:prSet>
      <dgm:spPr/>
    </dgm:pt>
    <dgm:pt modelId="{BC5BBC6C-9DF4-9648-853C-5A9467E5E387}" type="pres">
      <dgm:prSet presAssocID="{C2D9632C-BD81-4D1B-81DB-F0159E134093}" presName="FourNodes_2" presStyleLbl="node1" presStyleIdx="1" presStyleCnt="4">
        <dgm:presLayoutVars>
          <dgm:bulletEnabled val="1"/>
        </dgm:presLayoutVars>
      </dgm:prSet>
      <dgm:spPr/>
    </dgm:pt>
    <dgm:pt modelId="{4EF8CC9D-BD48-8D40-92B3-0E7408E7D56A}" type="pres">
      <dgm:prSet presAssocID="{C2D9632C-BD81-4D1B-81DB-F0159E134093}" presName="FourNodes_3" presStyleLbl="node1" presStyleIdx="2" presStyleCnt="4">
        <dgm:presLayoutVars>
          <dgm:bulletEnabled val="1"/>
        </dgm:presLayoutVars>
      </dgm:prSet>
      <dgm:spPr/>
    </dgm:pt>
    <dgm:pt modelId="{B88E9C58-D567-F24D-BC34-3A8AE461A83F}" type="pres">
      <dgm:prSet presAssocID="{C2D9632C-BD81-4D1B-81DB-F0159E134093}" presName="FourNodes_4" presStyleLbl="node1" presStyleIdx="3" presStyleCnt="4">
        <dgm:presLayoutVars>
          <dgm:bulletEnabled val="1"/>
        </dgm:presLayoutVars>
      </dgm:prSet>
      <dgm:spPr/>
    </dgm:pt>
    <dgm:pt modelId="{E9163020-13F0-0F49-82FC-C5DBF1D19BFA}" type="pres">
      <dgm:prSet presAssocID="{C2D9632C-BD81-4D1B-81DB-F0159E134093}" presName="FourConn_1-2" presStyleLbl="fgAccFollowNode1" presStyleIdx="0" presStyleCnt="3">
        <dgm:presLayoutVars>
          <dgm:bulletEnabled val="1"/>
        </dgm:presLayoutVars>
      </dgm:prSet>
      <dgm:spPr/>
    </dgm:pt>
    <dgm:pt modelId="{6977D61C-1CF3-E440-BFF2-5024EB3A633F}" type="pres">
      <dgm:prSet presAssocID="{C2D9632C-BD81-4D1B-81DB-F0159E134093}" presName="FourConn_2-3" presStyleLbl="fgAccFollowNode1" presStyleIdx="1" presStyleCnt="3">
        <dgm:presLayoutVars>
          <dgm:bulletEnabled val="1"/>
        </dgm:presLayoutVars>
      </dgm:prSet>
      <dgm:spPr/>
    </dgm:pt>
    <dgm:pt modelId="{10BADBDE-3344-0041-A88E-EA4B9127451A}" type="pres">
      <dgm:prSet presAssocID="{C2D9632C-BD81-4D1B-81DB-F0159E134093}" presName="FourConn_3-4" presStyleLbl="fgAccFollowNode1" presStyleIdx="2" presStyleCnt="3">
        <dgm:presLayoutVars>
          <dgm:bulletEnabled val="1"/>
        </dgm:presLayoutVars>
      </dgm:prSet>
      <dgm:spPr/>
    </dgm:pt>
    <dgm:pt modelId="{716949BF-1E18-1147-AC04-46051D53F586}" type="pres">
      <dgm:prSet presAssocID="{C2D9632C-BD81-4D1B-81DB-F0159E134093}" presName="FourNodes_1_text" presStyleLbl="node1" presStyleIdx="3" presStyleCnt="4">
        <dgm:presLayoutVars>
          <dgm:bulletEnabled val="1"/>
        </dgm:presLayoutVars>
      </dgm:prSet>
      <dgm:spPr/>
    </dgm:pt>
    <dgm:pt modelId="{BDFD27FF-8C06-FF43-A472-FCB26C92EFAE}" type="pres">
      <dgm:prSet presAssocID="{C2D9632C-BD81-4D1B-81DB-F0159E134093}" presName="FourNodes_2_text" presStyleLbl="node1" presStyleIdx="3" presStyleCnt="4">
        <dgm:presLayoutVars>
          <dgm:bulletEnabled val="1"/>
        </dgm:presLayoutVars>
      </dgm:prSet>
      <dgm:spPr/>
    </dgm:pt>
    <dgm:pt modelId="{1B794AF6-B16B-4642-A6C8-9E578AF6379E}" type="pres">
      <dgm:prSet presAssocID="{C2D9632C-BD81-4D1B-81DB-F0159E134093}" presName="FourNodes_3_text" presStyleLbl="node1" presStyleIdx="3" presStyleCnt="4">
        <dgm:presLayoutVars>
          <dgm:bulletEnabled val="1"/>
        </dgm:presLayoutVars>
      </dgm:prSet>
      <dgm:spPr/>
    </dgm:pt>
    <dgm:pt modelId="{8733B884-1B04-5E4C-8005-341E9EAA56E7}" type="pres">
      <dgm:prSet presAssocID="{C2D9632C-BD81-4D1B-81DB-F0159E13409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3EE906-AF04-2041-89CC-7E4F17DF48B1}" type="presOf" srcId="{491AF640-8077-4817-8CD3-ABED13257ED2}" destId="{4EF8CC9D-BD48-8D40-92B3-0E7408E7D56A}" srcOrd="0" destOrd="0" presId="urn:microsoft.com/office/officeart/2005/8/layout/vProcess5"/>
    <dgm:cxn modelId="{F1D2B716-E5F5-4019-ACA6-557BA807C222}" srcId="{C2D9632C-BD81-4D1B-81DB-F0159E134093}" destId="{1F31F603-FAE3-49E5-A9B0-22C7C5C6F4E2}" srcOrd="0" destOrd="0" parTransId="{376DE825-95D1-4EAC-8424-37B8678355FC}" sibTransId="{83995CDB-9E7A-4FBF-AC08-6E3ACEFA61D7}"/>
    <dgm:cxn modelId="{69AC281B-DBF9-A349-A2AC-AF54D67150C5}" type="presOf" srcId="{1F31F603-FAE3-49E5-A9B0-22C7C5C6F4E2}" destId="{716949BF-1E18-1147-AC04-46051D53F586}" srcOrd="1" destOrd="0" presId="urn:microsoft.com/office/officeart/2005/8/layout/vProcess5"/>
    <dgm:cxn modelId="{ABBC0F35-0F02-44ED-9092-CAE7116837B6}" srcId="{C2D9632C-BD81-4D1B-81DB-F0159E134093}" destId="{8EA0E9D2-09D0-4C78-BEC5-02532CA67898}" srcOrd="1" destOrd="0" parTransId="{DF0D0EF0-06B5-42A9-AEDD-CD6BFA2156E2}" sibTransId="{0ECBE380-AB86-4EB3-9B30-537DDEB0A841}"/>
    <dgm:cxn modelId="{3C4FA737-7F18-4C31-B461-1349A477A4A1}" srcId="{C2D9632C-BD81-4D1B-81DB-F0159E134093}" destId="{2760750E-13E9-49DF-9946-C16A961949E7}" srcOrd="3" destOrd="0" parTransId="{AD6D9FB4-0B40-4528-ACE1-3C64F8B7B237}" sibTransId="{E8E2C673-E2E3-4F97-AE7B-957FD8A7BA06}"/>
    <dgm:cxn modelId="{87384E45-9B1F-D642-966B-8861EA73A3A1}" type="presOf" srcId="{DBAB3CE4-B570-4A92-AB3D-C1693DD40AAB}" destId="{10BADBDE-3344-0041-A88E-EA4B9127451A}" srcOrd="0" destOrd="0" presId="urn:microsoft.com/office/officeart/2005/8/layout/vProcess5"/>
    <dgm:cxn modelId="{1B740547-D650-6146-A928-2C5BF573B02C}" type="presOf" srcId="{83995CDB-9E7A-4FBF-AC08-6E3ACEFA61D7}" destId="{E9163020-13F0-0F49-82FC-C5DBF1D19BFA}" srcOrd="0" destOrd="0" presId="urn:microsoft.com/office/officeart/2005/8/layout/vProcess5"/>
    <dgm:cxn modelId="{E3E7FD4D-9D34-B04B-AFE7-F417B7C3A2AE}" type="presOf" srcId="{0ECBE380-AB86-4EB3-9B30-537DDEB0A841}" destId="{6977D61C-1CF3-E440-BFF2-5024EB3A633F}" srcOrd="0" destOrd="0" presId="urn:microsoft.com/office/officeart/2005/8/layout/vProcess5"/>
    <dgm:cxn modelId="{14FAB94E-9AA1-C842-AB17-6B9619396D5E}" type="presOf" srcId="{1F31F603-FAE3-49E5-A9B0-22C7C5C6F4E2}" destId="{8E0CBD02-835D-4945-8F77-6AF67C1F5740}" srcOrd="0" destOrd="0" presId="urn:microsoft.com/office/officeart/2005/8/layout/vProcess5"/>
    <dgm:cxn modelId="{3B458257-F7A7-4148-BFA8-D2F746D1CE85}" srcId="{C2D9632C-BD81-4D1B-81DB-F0159E134093}" destId="{491AF640-8077-4817-8CD3-ABED13257ED2}" srcOrd="2" destOrd="0" parTransId="{0B1FC149-9080-460E-A371-94C675A15216}" sibTransId="{DBAB3CE4-B570-4A92-AB3D-C1693DD40AAB}"/>
    <dgm:cxn modelId="{7FC04D5B-2E5E-2745-8FB8-3E50F1EF93BA}" type="presOf" srcId="{2760750E-13E9-49DF-9946-C16A961949E7}" destId="{B88E9C58-D567-F24D-BC34-3A8AE461A83F}" srcOrd="0" destOrd="0" presId="urn:microsoft.com/office/officeart/2005/8/layout/vProcess5"/>
    <dgm:cxn modelId="{36DBD85E-F876-834B-977D-89763C8397E5}" type="presOf" srcId="{491AF640-8077-4817-8CD3-ABED13257ED2}" destId="{1B794AF6-B16B-4642-A6C8-9E578AF6379E}" srcOrd="1" destOrd="0" presId="urn:microsoft.com/office/officeart/2005/8/layout/vProcess5"/>
    <dgm:cxn modelId="{F2CDC987-98B3-DA45-8232-A01C7175EA80}" type="presOf" srcId="{2760750E-13E9-49DF-9946-C16A961949E7}" destId="{8733B884-1B04-5E4C-8005-341E9EAA56E7}" srcOrd="1" destOrd="0" presId="urn:microsoft.com/office/officeart/2005/8/layout/vProcess5"/>
    <dgm:cxn modelId="{286E129B-9139-3D41-B9EC-95D95B305E34}" type="presOf" srcId="{8EA0E9D2-09D0-4C78-BEC5-02532CA67898}" destId="{BDFD27FF-8C06-FF43-A472-FCB26C92EFAE}" srcOrd="1" destOrd="0" presId="urn:microsoft.com/office/officeart/2005/8/layout/vProcess5"/>
    <dgm:cxn modelId="{85E11BE0-5C05-D542-852F-AD7F0F479D30}" type="presOf" srcId="{8EA0E9D2-09D0-4C78-BEC5-02532CA67898}" destId="{BC5BBC6C-9DF4-9648-853C-5A9467E5E387}" srcOrd="0" destOrd="0" presId="urn:microsoft.com/office/officeart/2005/8/layout/vProcess5"/>
    <dgm:cxn modelId="{646B59FC-5824-D949-9A16-F2F06BA044C7}" type="presOf" srcId="{C2D9632C-BD81-4D1B-81DB-F0159E134093}" destId="{1298D46F-636E-2748-B9CB-012BF5761E09}" srcOrd="0" destOrd="0" presId="urn:microsoft.com/office/officeart/2005/8/layout/vProcess5"/>
    <dgm:cxn modelId="{7F7E6704-E78B-0D44-9D23-A14AD95CB803}" type="presParOf" srcId="{1298D46F-636E-2748-B9CB-012BF5761E09}" destId="{2E9D4E9A-F2FC-C341-9A56-44985020E027}" srcOrd="0" destOrd="0" presId="urn:microsoft.com/office/officeart/2005/8/layout/vProcess5"/>
    <dgm:cxn modelId="{B3489342-A79B-494A-89D8-19BBEEAEE230}" type="presParOf" srcId="{1298D46F-636E-2748-B9CB-012BF5761E09}" destId="{8E0CBD02-835D-4945-8F77-6AF67C1F5740}" srcOrd="1" destOrd="0" presId="urn:microsoft.com/office/officeart/2005/8/layout/vProcess5"/>
    <dgm:cxn modelId="{C870123A-BA57-5C40-98BC-64A09736C9D3}" type="presParOf" srcId="{1298D46F-636E-2748-B9CB-012BF5761E09}" destId="{BC5BBC6C-9DF4-9648-853C-5A9467E5E387}" srcOrd="2" destOrd="0" presId="urn:microsoft.com/office/officeart/2005/8/layout/vProcess5"/>
    <dgm:cxn modelId="{F31157B7-E6B1-5347-8F54-0F3DBA470A2E}" type="presParOf" srcId="{1298D46F-636E-2748-B9CB-012BF5761E09}" destId="{4EF8CC9D-BD48-8D40-92B3-0E7408E7D56A}" srcOrd="3" destOrd="0" presId="urn:microsoft.com/office/officeart/2005/8/layout/vProcess5"/>
    <dgm:cxn modelId="{C4B2F03C-C641-F14E-960E-F60C1B4B2949}" type="presParOf" srcId="{1298D46F-636E-2748-B9CB-012BF5761E09}" destId="{B88E9C58-D567-F24D-BC34-3A8AE461A83F}" srcOrd="4" destOrd="0" presId="urn:microsoft.com/office/officeart/2005/8/layout/vProcess5"/>
    <dgm:cxn modelId="{6D6FD7A8-3417-EA4A-BF82-F5DBF870DB19}" type="presParOf" srcId="{1298D46F-636E-2748-B9CB-012BF5761E09}" destId="{E9163020-13F0-0F49-82FC-C5DBF1D19BFA}" srcOrd="5" destOrd="0" presId="urn:microsoft.com/office/officeart/2005/8/layout/vProcess5"/>
    <dgm:cxn modelId="{D96BB710-0E27-7041-AF14-C87673DE67C4}" type="presParOf" srcId="{1298D46F-636E-2748-B9CB-012BF5761E09}" destId="{6977D61C-1CF3-E440-BFF2-5024EB3A633F}" srcOrd="6" destOrd="0" presId="urn:microsoft.com/office/officeart/2005/8/layout/vProcess5"/>
    <dgm:cxn modelId="{39AD6B5C-59A7-DC40-A207-C796432F0A0C}" type="presParOf" srcId="{1298D46F-636E-2748-B9CB-012BF5761E09}" destId="{10BADBDE-3344-0041-A88E-EA4B9127451A}" srcOrd="7" destOrd="0" presId="urn:microsoft.com/office/officeart/2005/8/layout/vProcess5"/>
    <dgm:cxn modelId="{5024BA37-16BC-EE40-8D64-A9C9B1A1B305}" type="presParOf" srcId="{1298D46F-636E-2748-B9CB-012BF5761E09}" destId="{716949BF-1E18-1147-AC04-46051D53F586}" srcOrd="8" destOrd="0" presId="urn:microsoft.com/office/officeart/2005/8/layout/vProcess5"/>
    <dgm:cxn modelId="{0BD0D4E7-622E-884A-B7E2-7C66251D36E5}" type="presParOf" srcId="{1298D46F-636E-2748-B9CB-012BF5761E09}" destId="{BDFD27FF-8C06-FF43-A472-FCB26C92EFAE}" srcOrd="9" destOrd="0" presId="urn:microsoft.com/office/officeart/2005/8/layout/vProcess5"/>
    <dgm:cxn modelId="{1316F31A-7D70-2B42-A891-2185A78F77FD}" type="presParOf" srcId="{1298D46F-636E-2748-B9CB-012BF5761E09}" destId="{1B794AF6-B16B-4642-A6C8-9E578AF6379E}" srcOrd="10" destOrd="0" presId="urn:microsoft.com/office/officeart/2005/8/layout/vProcess5"/>
    <dgm:cxn modelId="{3E262905-FA25-034F-8A82-578F43D52AE1}" type="presParOf" srcId="{1298D46F-636E-2748-B9CB-012BF5761E09}" destId="{8733B884-1B04-5E4C-8005-341E9EAA56E7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B01D14-C94C-4B18-9F79-2CB94A43CDF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5388EA-7622-4013-84D7-DF5CB20AB5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Total Records: 2,800+ patients</a:t>
          </a:r>
        </a:p>
      </dgm:t>
    </dgm:pt>
    <dgm:pt modelId="{1CFC0095-992D-4AAA-A052-6B8820919B24}" type="parTrans" cxnId="{4634D7BF-0882-458B-AE50-A8AB4E6A4C29}">
      <dgm:prSet/>
      <dgm:spPr/>
      <dgm:t>
        <a:bodyPr/>
        <a:lstStyle/>
        <a:p>
          <a:endParaRPr lang="en-US"/>
        </a:p>
      </dgm:t>
    </dgm:pt>
    <dgm:pt modelId="{22C7D42B-2B83-428E-9C0F-7F3EAD8D5383}" type="sibTrans" cxnId="{4634D7BF-0882-458B-AE50-A8AB4E6A4C2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2E483CA-1F5A-46CD-A3D2-AD081DBB39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Features: Hormone levels (TSH, T3, TT4, T4U, FTI), demographic info</a:t>
          </a:r>
        </a:p>
      </dgm:t>
    </dgm:pt>
    <dgm:pt modelId="{F9FD1E04-67D1-453A-ADC2-E4F9263EA17D}" type="parTrans" cxnId="{BCC6562A-591C-4DBA-AD43-EC7EAA10A883}">
      <dgm:prSet/>
      <dgm:spPr/>
      <dgm:t>
        <a:bodyPr/>
        <a:lstStyle/>
        <a:p>
          <a:endParaRPr lang="en-US"/>
        </a:p>
      </dgm:t>
    </dgm:pt>
    <dgm:pt modelId="{D26AF207-55B1-4211-830A-9C991A74E1E4}" type="sibTrans" cxnId="{BCC6562A-591C-4DBA-AD43-EC7EAA10A8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27AB059-B68A-4A2C-A6A2-DACED22184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Target Variable: Thyroid condition (yes/no)</a:t>
          </a:r>
        </a:p>
      </dgm:t>
    </dgm:pt>
    <dgm:pt modelId="{C71A335F-0CBC-4123-9A42-9498ADFC5673}" type="parTrans" cxnId="{EACDCF30-C1AD-4328-82F0-9CDD6DAB2FEB}">
      <dgm:prSet/>
      <dgm:spPr/>
      <dgm:t>
        <a:bodyPr/>
        <a:lstStyle/>
        <a:p>
          <a:endParaRPr lang="en-US"/>
        </a:p>
      </dgm:t>
    </dgm:pt>
    <dgm:pt modelId="{370D5FE2-8334-41A2-9C57-9F1B51789F53}" type="sibTrans" cxnId="{EACDCF30-C1AD-4328-82F0-9CDD6DAB2FE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00A924-784A-4001-B757-01E93D815EB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Challenges: Missing values, slight class imbalance</a:t>
          </a:r>
        </a:p>
      </dgm:t>
    </dgm:pt>
    <dgm:pt modelId="{20F91FBD-4532-428C-ADD6-3068673B2A73}" type="parTrans" cxnId="{E3B62609-4D5C-461E-A1B2-E55046088472}">
      <dgm:prSet/>
      <dgm:spPr/>
      <dgm:t>
        <a:bodyPr/>
        <a:lstStyle/>
        <a:p>
          <a:endParaRPr lang="en-US"/>
        </a:p>
      </dgm:t>
    </dgm:pt>
    <dgm:pt modelId="{D50A5078-753C-4A1F-9380-515E7B535CC0}" type="sibTrans" cxnId="{E3B62609-4D5C-461E-A1B2-E55046088472}">
      <dgm:prSet/>
      <dgm:spPr/>
      <dgm:t>
        <a:bodyPr/>
        <a:lstStyle/>
        <a:p>
          <a:endParaRPr lang="en-US"/>
        </a:p>
      </dgm:t>
    </dgm:pt>
    <dgm:pt modelId="{ACBD58D4-ACFA-45B8-9523-4DC77F2CF08A}" type="pres">
      <dgm:prSet presAssocID="{65B01D14-C94C-4B18-9F79-2CB94A43CDF9}" presName="root" presStyleCnt="0">
        <dgm:presLayoutVars>
          <dgm:dir/>
          <dgm:resizeHandles val="exact"/>
        </dgm:presLayoutVars>
      </dgm:prSet>
      <dgm:spPr/>
    </dgm:pt>
    <dgm:pt modelId="{56C0FC17-353D-469C-A66E-19CF8215F625}" type="pres">
      <dgm:prSet presAssocID="{65B01D14-C94C-4B18-9F79-2CB94A43CDF9}" presName="container" presStyleCnt="0">
        <dgm:presLayoutVars>
          <dgm:dir/>
          <dgm:resizeHandles val="exact"/>
        </dgm:presLayoutVars>
      </dgm:prSet>
      <dgm:spPr/>
    </dgm:pt>
    <dgm:pt modelId="{12291E80-0594-4B9A-A3A7-1E44E5FDF628}" type="pres">
      <dgm:prSet presAssocID="{965388EA-7622-4013-84D7-DF5CB20AB59C}" presName="compNode" presStyleCnt="0"/>
      <dgm:spPr/>
    </dgm:pt>
    <dgm:pt modelId="{1B976290-1C74-4A76-9D4C-EA5E3F7A1B2F}" type="pres">
      <dgm:prSet presAssocID="{965388EA-7622-4013-84D7-DF5CB20AB59C}" presName="iconBgRect" presStyleLbl="bgShp" presStyleIdx="0" presStyleCnt="4"/>
      <dgm:spPr/>
    </dgm:pt>
    <dgm:pt modelId="{04D431A6-7553-4069-B57B-668CBA351A8D}" type="pres">
      <dgm:prSet presAssocID="{965388EA-7622-4013-84D7-DF5CB20AB59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B65B72A-BFDA-4485-BD11-F6817481D967}" type="pres">
      <dgm:prSet presAssocID="{965388EA-7622-4013-84D7-DF5CB20AB59C}" presName="spaceRect" presStyleCnt="0"/>
      <dgm:spPr/>
    </dgm:pt>
    <dgm:pt modelId="{5C0983D8-73C7-447C-B1B1-EAECCEA1F4BE}" type="pres">
      <dgm:prSet presAssocID="{965388EA-7622-4013-84D7-DF5CB20AB59C}" presName="textRect" presStyleLbl="revTx" presStyleIdx="0" presStyleCnt="4">
        <dgm:presLayoutVars>
          <dgm:chMax val="1"/>
          <dgm:chPref val="1"/>
        </dgm:presLayoutVars>
      </dgm:prSet>
      <dgm:spPr/>
    </dgm:pt>
    <dgm:pt modelId="{23E8F9C5-F533-4944-A10B-DF39F8C5F1C0}" type="pres">
      <dgm:prSet presAssocID="{22C7D42B-2B83-428E-9C0F-7F3EAD8D5383}" presName="sibTrans" presStyleLbl="sibTrans2D1" presStyleIdx="0" presStyleCnt="0"/>
      <dgm:spPr/>
    </dgm:pt>
    <dgm:pt modelId="{58DD64B2-37B6-4E00-A58F-30EF4D92FB52}" type="pres">
      <dgm:prSet presAssocID="{82E483CA-1F5A-46CD-A3D2-AD081DBB392C}" presName="compNode" presStyleCnt="0"/>
      <dgm:spPr/>
    </dgm:pt>
    <dgm:pt modelId="{C12D7856-A9FC-459A-A8D7-13FEB8900031}" type="pres">
      <dgm:prSet presAssocID="{82E483CA-1F5A-46CD-A3D2-AD081DBB392C}" presName="iconBgRect" presStyleLbl="bgShp" presStyleIdx="1" presStyleCnt="4"/>
      <dgm:spPr/>
    </dgm:pt>
    <dgm:pt modelId="{4A565DC0-5BD8-46C0-87AF-B8FD148AE795}" type="pres">
      <dgm:prSet presAssocID="{82E483CA-1F5A-46CD-A3D2-AD081DBB39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nger Print"/>
        </a:ext>
      </dgm:extLst>
    </dgm:pt>
    <dgm:pt modelId="{6AA1446B-C6A2-4FE4-B1CE-39C94D9C2301}" type="pres">
      <dgm:prSet presAssocID="{82E483CA-1F5A-46CD-A3D2-AD081DBB392C}" presName="spaceRect" presStyleCnt="0"/>
      <dgm:spPr/>
    </dgm:pt>
    <dgm:pt modelId="{BF994DC8-C72F-4488-806E-8212DD4BD339}" type="pres">
      <dgm:prSet presAssocID="{82E483CA-1F5A-46CD-A3D2-AD081DBB392C}" presName="textRect" presStyleLbl="revTx" presStyleIdx="1" presStyleCnt="4">
        <dgm:presLayoutVars>
          <dgm:chMax val="1"/>
          <dgm:chPref val="1"/>
        </dgm:presLayoutVars>
      </dgm:prSet>
      <dgm:spPr/>
    </dgm:pt>
    <dgm:pt modelId="{603B12BA-C3AC-44D4-A8B4-90FD33F9CE46}" type="pres">
      <dgm:prSet presAssocID="{D26AF207-55B1-4211-830A-9C991A74E1E4}" presName="sibTrans" presStyleLbl="sibTrans2D1" presStyleIdx="0" presStyleCnt="0"/>
      <dgm:spPr/>
    </dgm:pt>
    <dgm:pt modelId="{9FEC054D-5414-41D3-89A0-0AF4EBA94D36}" type="pres">
      <dgm:prSet presAssocID="{F27AB059-B68A-4A2C-A6A2-DACED221841E}" presName="compNode" presStyleCnt="0"/>
      <dgm:spPr/>
    </dgm:pt>
    <dgm:pt modelId="{930D59B7-365D-4D03-A6FB-15681DAE0727}" type="pres">
      <dgm:prSet presAssocID="{F27AB059-B68A-4A2C-A6A2-DACED221841E}" presName="iconBgRect" presStyleLbl="bgShp" presStyleIdx="2" presStyleCnt="4"/>
      <dgm:spPr/>
    </dgm:pt>
    <dgm:pt modelId="{82B87C94-EAFA-4DA7-8DD4-D25A862DCCCE}" type="pres">
      <dgm:prSet presAssocID="{F27AB059-B68A-4A2C-A6A2-DACED221841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6B98792A-AFF0-463E-A897-BEE86C101F83}" type="pres">
      <dgm:prSet presAssocID="{F27AB059-B68A-4A2C-A6A2-DACED221841E}" presName="spaceRect" presStyleCnt="0"/>
      <dgm:spPr/>
    </dgm:pt>
    <dgm:pt modelId="{EBC71F7F-9A25-4309-8864-1734F70106EE}" type="pres">
      <dgm:prSet presAssocID="{F27AB059-B68A-4A2C-A6A2-DACED221841E}" presName="textRect" presStyleLbl="revTx" presStyleIdx="2" presStyleCnt="4">
        <dgm:presLayoutVars>
          <dgm:chMax val="1"/>
          <dgm:chPref val="1"/>
        </dgm:presLayoutVars>
      </dgm:prSet>
      <dgm:spPr/>
    </dgm:pt>
    <dgm:pt modelId="{4AE94DAE-42CA-49AE-88AF-D0EFA5FE2B97}" type="pres">
      <dgm:prSet presAssocID="{370D5FE2-8334-41A2-9C57-9F1B51789F53}" presName="sibTrans" presStyleLbl="sibTrans2D1" presStyleIdx="0" presStyleCnt="0"/>
      <dgm:spPr/>
    </dgm:pt>
    <dgm:pt modelId="{7399D37E-B340-44C1-977D-68DBE0DE86C9}" type="pres">
      <dgm:prSet presAssocID="{9E00A924-784A-4001-B757-01E93D815EB9}" presName="compNode" presStyleCnt="0"/>
      <dgm:spPr/>
    </dgm:pt>
    <dgm:pt modelId="{B5AD5EA7-8C9B-4AE5-90D7-087EBCC3E368}" type="pres">
      <dgm:prSet presAssocID="{9E00A924-784A-4001-B757-01E93D815EB9}" presName="iconBgRect" presStyleLbl="bgShp" presStyleIdx="3" presStyleCnt="4"/>
      <dgm:spPr/>
    </dgm:pt>
    <dgm:pt modelId="{F78340BF-B24F-4C1A-BAFD-D035777DA439}" type="pres">
      <dgm:prSet presAssocID="{9E00A924-784A-4001-B757-01E93D815EB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0D583AA6-A520-4681-BB90-5EB636EA1876}" type="pres">
      <dgm:prSet presAssocID="{9E00A924-784A-4001-B757-01E93D815EB9}" presName="spaceRect" presStyleCnt="0"/>
      <dgm:spPr/>
    </dgm:pt>
    <dgm:pt modelId="{8CA6942E-6596-435D-9A5E-3AE1E1B31D36}" type="pres">
      <dgm:prSet presAssocID="{9E00A924-784A-4001-B757-01E93D815EB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3B62609-4D5C-461E-A1B2-E55046088472}" srcId="{65B01D14-C94C-4B18-9F79-2CB94A43CDF9}" destId="{9E00A924-784A-4001-B757-01E93D815EB9}" srcOrd="3" destOrd="0" parTransId="{20F91FBD-4532-428C-ADD6-3068673B2A73}" sibTransId="{D50A5078-753C-4A1F-9380-515E7B535CC0}"/>
    <dgm:cxn modelId="{BCC6562A-591C-4DBA-AD43-EC7EAA10A883}" srcId="{65B01D14-C94C-4B18-9F79-2CB94A43CDF9}" destId="{82E483CA-1F5A-46CD-A3D2-AD081DBB392C}" srcOrd="1" destOrd="0" parTransId="{F9FD1E04-67D1-453A-ADC2-E4F9263EA17D}" sibTransId="{D26AF207-55B1-4211-830A-9C991A74E1E4}"/>
    <dgm:cxn modelId="{EACDCF30-C1AD-4328-82F0-9CDD6DAB2FEB}" srcId="{65B01D14-C94C-4B18-9F79-2CB94A43CDF9}" destId="{F27AB059-B68A-4A2C-A6A2-DACED221841E}" srcOrd="2" destOrd="0" parTransId="{C71A335F-0CBC-4123-9A42-9498ADFC5673}" sibTransId="{370D5FE2-8334-41A2-9C57-9F1B51789F53}"/>
    <dgm:cxn modelId="{8DADDE35-8C94-4F0C-B52E-C694DBF46D0E}" type="presOf" srcId="{F27AB059-B68A-4A2C-A6A2-DACED221841E}" destId="{EBC71F7F-9A25-4309-8864-1734F70106EE}" srcOrd="0" destOrd="0" presId="urn:microsoft.com/office/officeart/2018/2/layout/IconCircleList"/>
    <dgm:cxn modelId="{A8E12A38-4954-4B81-8F22-307D77156609}" type="presOf" srcId="{370D5FE2-8334-41A2-9C57-9F1B51789F53}" destId="{4AE94DAE-42CA-49AE-88AF-D0EFA5FE2B97}" srcOrd="0" destOrd="0" presId="urn:microsoft.com/office/officeart/2018/2/layout/IconCircleList"/>
    <dgm:cxn modelId="{535B8C41-B2F4-49CD-99DA-312E39F69955}" type="presOf" srcId="{965388EA-7622-4013-84D7-DF5CB20AB59C}" destId="{5C0983D8-73C7-447C-B1B1-EAECCEA1F4BE}" srcOrd="0" destOrd="0" presId="urn:microsoft.com/office/officeart/2018/2/layout/IconCircleList"/>
    <dgm:cxn modelId="{DD5AE944-4094-470A-B9C1-1CB18977F6B6}" type="presOf" srcId="{82E483CA-1F5A-46CD-A3D2-AD081DBB392C}" destId="{BF994DC8-C72F-4488-806E-8212DD4BD339}" srcOrd="0" destOrd="0" presId="urn:microsoft.com/office/officeart/2018/2/layout/IconCircleList"/>
    <dgm:cxn modelId="{75417454-8298-4BFD-8B57-5BF759692BFB}" type="presOf" srcId="{D26AF207-55B1-4211-830A-9C991A74E1E4}" destId="{603B12BA-C3AC-44D4-A8B4-90FD33F9CE46}" srcOrd="0" destOrd="0" presId="urn:microsoft.com/office/officeart/2018/2/layout/IconCircleList"/>
    <dgm:cxn modelId="{5504DF86-8CA7-4AFE-9B52-2FE357EA1D0A}" type="presOf" srcId="{65B01D14-C94C-4B18-9F79-2CB94A43CDF9}" destId="{ACBD58D4-ACFA-45B8-9523-4DC77F2CF08A}" srcOrd="0" destOrd="0" presId="urn:microsoft.com/office/officeart/2018/2/layout/IconCircleList"/>
    <dgm:cxn modelId="{90827B94-D119-49FD-906D-4B6F55B73C08}" type="presOf" srcId="{9E00A924-784A-4001-B757-01E93D815EB9}" destId="{8CA6942E-6596-435D-9A5E-3AE1E1B31D36}" srcOrd="0" destOrd="0" presId="urn:microsoft.com/office/officeart/2018/2/layout/IconCircleList"/>
    <dgm:cxn modelId="{1EE57FA5-07D4-472F-83B7-B6C128ED4584}" type="presOf" srcId="{22C7D42B-2B83-428E-9C0F-7F3EAD8D5383}" destId="{23E8F9C5-F533-4944-A10B-DF39F8C5F1C0}" srcOrd="0" destOrd="0" presId="urn:microsoft.com/office/officeart/2018/2/layout/IconCircleList"/>
    <dgm:cxn modelId="{4634D7BF-0882-458B-AE50-A8AB4E6A4C29}" srcId="{65B01D14-C94C-4B18-9F79-2CB94A43CDF9}" destId="{965388EA-7622-4013-84D7-DF5CB20AB59C}" srcOrd="0" destOrd="0" parTransId="{1CFC0095-992D-4AAA-A052-6B8820919B24}" sibTransId="{22C7D42B-2B83-428E-9C0F-7F3EAD8D5383}"/>
    <dgm:cxn modelId="{F2067F1B-4B55-470A-855C-1CDDB082D75C}" type="presParOf" srcId="{ACBD58D4-ACFA-45B8-9523-4DC77F2CF08A}" destId="{56C0FC17-353D-469C-A66E-19CF8215F625}" srcOrd="0" destOrd="0" presId="urn:microsoft.com/office/officeart/2018/2/layout/IconCircleList"/>
    <dgm:cxn modelId="{A8B27D0A-3DFF-4709-9693-262C87864D0D}" type="presParOf" srcId="{56C0FC17-353D-469C-A66E-19CF8215F625}" destId="{12291E80-0594-4B9A-A3A7-1E44E5FDF628}" srcOrd="0" destOrd="0" presId="urn:microsoft.com/office/officeart/2018/2/layout/IconCircleList"/>
    <dgm:cxn modelId="{03FFFC65-02C3-4B6C-A898-D2E849AED5E6}" type="presParOf" srcId="{12291E80-0594-4B9A-A3A7-1E44E5FDF628}" destId="{1B976290-1C74-4A76-9D4C-EA5E3F7A1B2F}" srcOrd="0" destOrd="0" presId="urn:microsoft.com/office/officeart/2018/2/layout/IconCircleList"/>
    <dgm:cxn modelId="{1DD9D5B8-7E76-4949-8ECD-C95C159384D3}" type="presParOf" srcId="{12291E80-0594-4B9A-A3A7-1E44E5FDF628}" destId="{04D431A6-7553-4069-B57B-668CBA351A8D}" srcOrd="1" destOrd="0" presId="urn:microsoft.com/office/officeart/2018/2/layout/IconCircleList"/>
    <dgm:cxn modelId="{1651571E-01F0-4F2A-9695-080A915D2F30}" type="presParOf" srcId="{12291E80-0594-4B9A-A3A7-1E44E5FDF628}" destId="{6B65B72A-BFDA-4485-BD11-F6817481D967}" srcOrd="2" destOrd="0" presId="urn:microsoft.com/office/officeart/2018/2/layout/IconCircleList"/>
    <dgm:cxn modelId="{D1FB7DBD-DF21-4A3E-AEDA-47F64B93ED8C}" type="presParOf" srcId="{12291E80-0594-4B9A-A3A7-1E44E5FDF628}" destId="{5C0983D8-73C7-447C-B1B1-EAECCEA1F4BE}" srcOrd="3" destOrd="0" presId="urn:microsoft.com/office/officeart/2018/2/layout/IconCircleList"/>
    <dgm:cxn modelId="{5071268F-D2B0-4157-8078-1788E0CDAB5F}" type="presParOf" srcId="{56C0FC17-353D-469C-A66E-19CF8215F625}" destId="{23E8F9C5-F533-4944-A10B-DF39F8C5F1C0}" srcOrd="1" destOrd="0" presId="urn:microsoft.com/office/officeart/2018/2/layout/IconCircleList"/>
    <dgm:cxn modelId="{31F695FC-7507-462E-8378-D6780691D721}" type="presParOf" srcId="{56C0FC17-353D-469C-A66E-19CF8215F625}" destId="{58DD64B2-37B6-4E00-A58F-30EF4D92FB52}" srcOrd="2" destOrd="0" presId="urn:microsoft.com/office/officeart/2018/2/layout/IconCircleList"/>
    <dgm:cxn modelId="{09DC41E9-234F-4B94-9354-84D757366DEF}" type="presParOf" srcId="{58DD64B2-37B6-4E00-A58F-30EF4D92FB52}" destId="{C12D7856-A9FC-459A-A8D7-13FEB8900031}" srcOrd="0" destOrd="0" presId="urn:microsoft.com/office/officeart/2018/2/layout/IconCircleList"/>
    <dgm:cxn modelId="{06B7789E-654E-42AF-B45F-9F50FA6AAFB7}" type="presParOf" srcId="{58DD64B2-37B6-4E00-A58F-30EF4D92FB52}" destId="{4A565DC0-5BD8-46C0-87AF-B8FD148AE795}" srcOrd="1" destOrd="0" presId="urn:microsoft.com/office/officeart/2018/2/layout/IconCircleList"/>
    <dgm:cxn modelId="{BF9E28D3-1FE1-46C3-8D90-4D43210AD30D}" type="presParOf" srcId="{58DD64B2-37B6-4E00-A58F-30EF4D92FB52}" destId="{6AA1446B-C6A2-4FE4-B1CE-39C94D9C2301}" srcOrd="2" destOrd="0" presId="urn:microsoft.com/office/officeart/2018/2/layout/IconCircleList"/>
    <dgm:cxn modelId="{359AC36F-E0AD-451B-A5D6-88DE762FA2F8}" type="presParOf" srcId="{58DD64B2-37B6-4E00-A58F-30EF4D92FB52}" destId="{BF994DC8-C72F-4488-806E-8212DD4BD339}" srcOrd="3" destOrd="0" presId="urn:microsoft.com/office/officeart/2018/2/layout/IconCircleList"/>
    <dgm:cxn modelId="{3C40A0E9-1DDE-4759-892C-199B67B4A92E}" type="presParOf" srcId="{56C0FC17-353D-469C-A66E-19CF8215F625}" destId="{603B12BA-C3AC-44D4-A8B4-90FD33F9CE46}" srcOrd="3" destOrd="0" presId="urn:microsoft.com/office/officeart/2018/2/layout/IconCircleList"/>
    <dgm:cxn modelId="{A7635ED2-B284-4AE3-AF0D-303047004A4C}" type="presParOf" srcId="{56C0FC17-353D-469C-A66E-19CF8215F625}" destId="{9FEC054D-5414-41D3-89A0-0AF4EBA94D36}" srcOrd="4" destOrd="0" presId="urn:microsoft.com/office/officeart/2018/2/layout/IconCircleList"/>
    <dgm:cxn modelId="{6B899632-8E39-47E2-B98E-C1DF42861FA7}" type="presParOf" srcId="{9FEC054D-5414-41D3-89A0-0AF4EBA94D36}" destId="{930D59B7-365D-4D03-A6FB-15681DAE0727}" srcOrd="0" destOrd="0" presId="urn:microsoft.com/office/officeart/2018/2/layout/IconCircleList"/>
    <dgm:cxn modelId="{ED7BCFFD-F689-4841-AC6C-CAD92BCF0F14}" type="presParOf" srcId="{9FEC054D-5414-41D3-89A0-0AF4EBA94D36}" destId="{82B87C94-EAFA-4DA7-8DD4-D25A862DCCCE}" srcOrd="1" destOrd="0" presId="urn:microsoft.com/office/officeart/2018/2/layout/IconCircleList"/>
    <dgm:cxn modelId="{EEF7AE2B-6C84-4603-A8C6-D71147DB4B35}" type="presParOf" srcId="{9FEC054D-5414-41D3-89A0-0AF4EBA94D36}" destId="{6B98792A-AFF0-463E-A897-BEE86C101F83}" srcOrd="2" destOrd="0" presId="urn:microsoft.com/office/officeart/2018/2/layout/IconCircleList"/>
    <dgm:cxn modelId="{88330EE1-BB6C-4E73-860D-5C96B2114113}" type="presParOf" srcId="{9FEC054D-5414-41D3-89A0-0AF4EBA94D36}" destId="{EBC71F7F-9A25-4309-8864-1734F70106EE}" srcOrd="3" destOrd="0" presId="urn:microsoft.com/office/officeart/2018/2/layout/IconCircleList"/>
    <dgm:cxn modelId="{E22C4261-8D1E-4C3E-B95C-761880A93748}" type="presParOf" srcId="{56C0FC17-353D-469C-A66E-19CF8215F625}" destId="{4AE94DAE-42CA-49AE-88AF-D0EFA5FE2B97}" srcOrd="5" destOrd="0" presId="urn:microsoft.com/office/officeart/2018/2/layout/IconCircleList"/>
    <dgm:cxn modelId="{50B162A9-642D-4D54-ABB5-C1EB8AC73DB6}" type="presParOf" srcId="{56C0FC17-353D-469C-A66E-19CF8215F625}" destId="{7399D37E-B340-44C1-977D-68DBE0DE86C9}" srcOrd="6" destOrd="0" presId="urn:microsoft.com/office/officeart/2018/2/layout/IconCircleList"/>
    <dgm:cxn modelId="{F07DA8DA-7755-4132-98F4-541A3493193E}" type="presParOf" srcId="{7399D37E-B340-44C1-977D-68DBE0DE86C9}" destId="{B5AD5EA7-8C9B-4AE5-90D7-087EBCC3E368}" srcOrd="0" destOrd="0" presId="urn:microsoft.com/office/officeart/2018/2/layout/IconCircleList"/>
    <dgm:cxn modelId="{77F99DEE-8904-4666-A2A9-750B21D60F23}" type="presParOf" srcId="{7399D37E-B340-44C1-977D-68DBE0DE86C9}" destId="{F78340BF-B24F-4C1A-BAFD-D035777DA439}" srcOrd="1" destOrd="0" presId="urn:microsoft.com/office/officeart/2018/2/layout/IconCircleList"/>
    <dgm:cxn modelId="{34AB1763-D949-4C12-86EE-7B3F379AE95D}" type="presParOf" srcId="{7399D37E-B340-44C1-977D-68DBE0DE86C9}" destId="{0D583AA6-A520-4681-BB90-5EB636EA1876}" srcOrd="2" destOrd="0" presId="urn:microsoft.com/office/officeart/2018/2/layout/IconCircleList"/>
    <dgm:cxn modelId="{D1365947-DF8E-4E3B-BAF3-29E588FA111E}" type="presParOf" srcId="{7399D37E-B340-44C1-977D-68DBE0DE86C9}" destId="{8CA6942E-6596-435D-9A5E-3AE1E1B31D3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DB4049-7C0E-4EC1-9408-E344E1F16CB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2DDB02F-9214-46AB-8130-BEFAB70650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Models Implemented:</a:t>
          </a:r>
        </a:p>
      </dgm:t>
    </dgm:pt>
    <dgm:pt modelId="{4ACB249F-E4D3-4EF7-B08B-FE636BCA153F}" type="parTrans" cxnId="{F051AB5D-8658-4299-BFBB-FC0B77F39579}">
      <dgm:prSet/>
      <dgm:spPr/>
      <dgm:t>
        <a:bodyPr/>
        <a:lstStyle/>
        <a:p>
          <a:endParaRPr lang="en-US"/>
        </a:p>
      </dgm:t>
    </dgm:pt>
    <dgm:pt modelId="{2D48B002-79C9-4156-931C-1633BFEC313A}" type="sibTrans" cxnId="{F051AB5D-8658-4299-BFBB-FC0B77F39579}">
      <dgm:prSet/>
      <dgm:spPr/>
      <dgm:t>
        <a:bodyPr/>
        <a:lstStyle/>
        <a:p>
          <a:endParaRPr lang="en-US"/>
        </a:p>
      </dgm:t>
    </dgm:pt>
    <dgm:pt modelId="{35EAEAD6-699B-4154-A003-E7762E38BCB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Decision Tree Classifier</a:t>
          </a:r>
        </a:p>
      </dgm:t>
    </dgm:pt>
    <dgm:pt modelId="{3A54FBE0-3179-4C61-9B37-CB86131570F8}" type="parTrans" cxnId="{B54B23B8-52E5-48A4-9D7A-4CEEABB7B9AE}">
      <dgm:prSet/>
      <dgm:spPr/>
      <dgm:t>
        <a:bodyPr/>
        <a:lstStyle/>
        <a:p>
          <a:endParaRPr lang="en-US"/>
        </a:p>
      </dgm:t>
    </dgm:pt>
    <dgm:pt modelId="{33743701-AF08-442E-9A0E-9DFA5B3B67FE}" type="sibTrans" cxnId="{B54B23B8-52E5-48A4-9D7A-4CEEABB7B9AE}">
      <dgm:prSet/>
      <dgm:spPr/>
      <dgm:t>
        <a:bodyPr/>
        <a:lstStyle/>
        <a:p>
          <a:endParaRPr lang="en-US"/>
        </a:p>
      </dgm:t>
    </dgm:pt>
    <dgm:pt modelId="{843CDD64-D3BD-4D25-AAA6-53BB1AF83A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Random Forest Classifier</a:t>
          </a:r>
        </a:p>
      </dgm:t>
    </dgm:pt>
    <dgm:pt modelId="{2B7350D0-3631-4489-A58D-089F51CCD894}" type="parTrans" cxnId="{54346DC6-B1B3-41D0-B867-D804612B2D0E}">
      <dgm:prSet/>
      <dgm:spPr/>
      <dgm:t>
        <a:bodyPr/>
        <a:lstStyle/>
        <a:p>
          <a:endParaRPr lang="en-US"/>
        </a:p>
      </dgm:t>
    </dgm:pt>
    <dgm:pt modelId="{3DE92503-1E4C-4E64-A7F2-16059B9E07E6}" type="sibTrans" cxnId="{54346DC6-B1B3-41D0-B867-D804612B2D0E}">
      <dgm:prSet/>
      <dgm:spPr/>
      <dgm:t>
        <a:bodyPr/>
        <a:lstStyle/>
        <a:p>
          <a:endParaRPr lang="en-US"/>
        </a:p>
      </dgm:t>
    </dgm:pt>
    <dgm:pt modelId="{E90ABBD2-D364-48DB-9D21-8579A90D24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Logistic Regression (Baseline Model)</a:t>
          </a:r>
        </a:p>
      </dgm:t>
    </dgm:pt>
    <dgm:pt modelId="{25BCABBB-5F21-4C38-9797-E5A423067745}" type="parTrans" cxnId="{3FEE83D3-1CCA-4F22-91EF-7FDBF72A386D}">
      <dgm:prSet/>
      <dgm:spPr/>
      <dgm:t>
        <a:bodyPr/>
        <a:lstStyle/>
        <a:p>
          <a:endParaRPr lang="en-US"/>
        </a:p>
      </dgm:t>
    </dgm:pt>
    <dgm:pt modelId="{A62F0987-68B9-483D-A75A-DB1389C63FA5}" type="sibTrans" cxnId="{3FEE83D3-1CCA-4F22-91EF-7FDBF72A386D}">
      <dgm:prSet/>
      <dgm:spPr/>
      <dgm:t>
        <a:bodyPr/>
        <a:lstStyle/>
        <a:p>
          <a:endParaRPr lang="en-US"/>
        </a:p>
      </dgm:t>
    </dgm:pt>
    <dgm:pt modelId="{BFDA0026-6D9C-4F22-B966-2AFC6C59F0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Handling:</a:t>
          </a:r>
        </a:p>
      </dgm:t>
    </dgm:pt>
    <dgm:pt modelId="{B7485C47-013A-412C-B935-C99C2227A4DD}" type="parTrans" cxnId="{CA8C9B37-A3D0-43B9-B51E-966F250882F8}">
      <dgm:prSet/>
      <dgm:spPr/>
      <dgm:t>
        <a:bodyPr/>
        <a:lstStyle/>
        <a:p>
          <a:endParaRPr lang="en-US"/>
        </a:p>
      </dgm:t>
    </dgm:pt>
    <dgm:pt modelId="{9E685608-91A4-4DF1-8271-6E309C5A2EDB}" type="sibTrans" cxnId="{CA8C9B37-A3D0-43B9-B51E-966F250882F8}">
      <dgm:prSet/>
      <dgm:spPr/>
      <dgm:t>
        <a:bodyPr/>
        <a:lstStyle/>
        <a:p>
          <a:endParaRPr lang="en-US"/>
        </a:p>
      </dgm:t>
    </dgm:pt>
    <dgm:pt modelId="{A0566069-10D3-4DF3-84EA-10D34058896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Missing Value Imputation (Mean/Mode)</a:t>
          </a:r>
        </a:p>
      </dgm:t>
    </dgm:pt>
    <dgm:pt modelId="{8E27EDF6-3525-479A-8E7C-8DABD311C39A}" type="parTrans" cxnId="{B0BF21E8-16A5-41B3-972A-E40287F83ECA}">
      <dgm:prSet/>
      <dgm:spPr/>
      <dgm:t>
        <a:bodyPr/>
        <a:lstStyle/>
        <a:p>
          <a:endParaRPr lang="en-US"/>
        </a:p>
      </dgm:t>
    </dgm:pt>
    <dgm:pt modelId="{0402EEE1-C2AF-4A45-9309-690AC1E29C7B}" type="sibTrans" cxnId="{B0BF21E8-16A5-41B3-972A-E40287F83ECA}">
      <dgm:prSet/>
      <dgm:spPr/>
      <dgm:t>
        <a:bodyPr/>
        <a:lstStyle/>
        <a:p>
          <a:endParaRPr lang="en-US"/>
        </a:p>
      </dgm:t>
    </dgm:pt>
    <dgm:pt modelId="{36A0ABC3-F53A-42C0-AA59-174167EF90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Stratified Train/Test Split (80/20)</a:t>
          </a:r>
        </a:p>
      </dgm:t>
    </dgm:pt>
    <dgm:pt modelId="{1AA04534-6CAA-44C5-8A6F-EDB882D70B50}" type="parTrans" cxnId="{80103A3C-0B04-4C7C-A60B-66A99599A3C8}">
      <dgm:prSet/>
      <dgm:spPr/>
      <dgm:t>
        <a:bodyPr/>
        <a:lstStyle/>
        <a:p>
          <a:endParaRPr lang="en-US"/>
        </a:p>
      </dgm:t>
    </dgm:pt>
    <dgm:pt modelId="{DB032299-264C-4BBE-8DBE-2BB7FF96D2F9}" type="sibTrans" cxnId="{80103A3C-0B04-4C7C-A60B-66A99599A3C8}">
      <dgm:prSet/>
      <dgm:spPr/>
      <dgm:t>
        <a:bodyPr/>
        <a:lstStyle/>
        <a:p>
          <a:endParaRPr lang="en-US"/>
        </a:p>
      </dgm:t>
    </dgm:pt>
    <dgm:pt modelId="{04EEA4DF-D848-4D67-B10A-A0C3AA00179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Feature Engineering:</a:t>
          </a:r>
        </a:p>
      </dgm:t>
    </dgm:pt>
    <dgm:pt modelId="{1CD368DC-7485-46C9-9443-0710657A8632}" type="parTrans" cxnId="{AA76976C-53D3-4865-8358-BE87D6FFB756}">
      <dgm:prSet/>
      <dgm:spPr/>
      <dgm:t>
        <a:bodyPr/>
        <a:lstStyle/>
        <a:p>
          <a:endParaRPr lang="en-US"/>
        </a:p>
      </dgm:t>
    </dgm:pt>
    <dgm:pt modelId="{453C0509-7C69-4A5A-A71C-302E09D21FEB}" type="sibTrans" cxnId="{AA76976C-53D3-4865-8358-BE87D6FFB756}">
      <dgm:prSet/>
      <dgm:spPr/>
      <dgm:t>
        <a:bodyPr/>
        <a:lstStyle/>
        <a:p>
          <a:endParaRPr lang="en-US"/>
        </a:p>
      </dgm:t>
    </dgm:pt>
    <dgm:pt modelId="{4D120347-5BFC-4B8B-B060-1DAD6AC89A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One-Hot Encoding for categorical variables</a:t>
          </a:r>
        </a:p>
      </dgm:t>
    </dgm:pt>
    <dgm:pt modelId="{B41652B8-8018-4B56-B51E-430559D17883}" type="parTrans" cxnId="{9C6BB4BC-DDB0-4096-9B14-B420CCE8F274}">
      <dgm:prSet/>
      <dgm:spPr/>
      <dgm:t>
        <a:bodyPr/>
        <a:lstStyle/>
        <a:p>
          <a:endParaRPr lang="en-US"/>
        </a:p>
      </dgm:t>
    </dgm:pt>
    <dgm:pt modelId="{B4DEA619-F861-4F7D-BC88-DF3906F346B5}" type="sibTrans" cxnId="{9C6BB4BC-DDB0-4096-9B14-B420CCE8F274}">
      <dgm:prSet/>
      <dgm:spPr/>
      <dgm:t>
        <a:bodyPr/>
        <a:lstStyle/>
        <a:p>
          <a:endParaRPr lang="en-US"/>
        </a:p>
      </dgm:t>
    </dgm:pt>
    <dgm:pt modelId="{58D9DF0F-E201-442B-91C8-C3AC8A1602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Principal Component Analysis (PCA) for dimensionality reduction</a:t>
          </a:r>
        </a:p>
      </dgm:t>
    </dgm:pt>
    <dgm:pt modelId="{54DB0B88-1F52-4542-81D0-BD970783EC92}" type="parTrans" cxnId="{1B5AA4E4-37E3-41DA-8EFD-05D5BB762D1C}">
      <dgm:prSet/>
      <dgm:spPr/>
      <dgm:t>
        <a:bodyPr/>
        <a:lstStyle/>
        <a:p>
          <a:endParaRPr lang="en-US"/>
        </a:p>
      </dgm:t>
    </dgm:pt>
    <dgm:pt modelId="{8FE951CF-2275-4FAC-8B77-E754822EDA50}" type="sibTrans" cxnId="{1B5AA4E4-37E3-41DA-8EFD-05D5BB762D1C}">
      <dgm:prSet/>
      <dgm:spPr/>
      <dgm:t>
        <a:bodyPr/>
        <a:lstStyle/>
        <a:p>
          <a:endParaRPr lang="en-US"/>
        </a:p>
      </dgm:t>
    </dgm:pt>
    <dgm:pt modelId="{4EFAE128-8F5B-43EA-BD4D-F4C23781DCC5}" type="pres">
      <dgm:prSet presAssocID="{D5DB4049-7C0E-4EC1-9408-E344E1F16CBD}" presName="root" presStyleCnt="0">
        <dgm:presLayoutVars>
          <dgm:dir/>
          <dgm:resizeHandles val="exact"/>
        </dgm:presLayoutVars>
      </dgm:prSet>
      <dgm:spPr/>
    </dgm:pt>
    <dgm:pt modelId="{29C6637B-BD88-4F68-80BB-9781FE6B73B6}" type="pres">
      <dgm:prSet presAssocID="{E2DDB02F-9214-46AB-8130-BEFAB70650D9}" presName="compNode" presStyleCnt="0"/>
      <dgm:spPr/>
    </dgm:pt>
    <dgm:pt modelId="{0E7386C6-AB62-48C9-9E75-84A84947F63D}" type="pres">
      <dgm:prSet presAssocID="{E2DDB02F-9214-46AB-8130-BEFAB70650D9}" presName="bgRect" presStyleLbl="bgShp" presStyleIdx="0" presStyleCnt="3"/>
      <dgm:spPr/>
    </dgm:pt>
    <dgm:pt modelId="{FB8D3AC2-3D7A-4C08-8670-39D6CB5E84D6}" type="pres">
      <dgm:prSet presAssocID="{E2DDB02F-9214-46AB-8130-BEFAB70650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D620EA4-3967-4974-9645-B1E8D2CF375A}" type="pres">
      <dgm:prSet presAssocID="{E2DDB02F-9214-46AB-8130-BEFAB70650D9}" presName="spaceRect" presStyleCnt="0"/>
      <dgm:spPr/>
    </dgm:pt>
    <dgm:pt modelId="{15B66475-1EF4-4771-83CA-118626A3CB49}" type="pres">
      <dgm:prSet presAssocID="{E2DDB02F-9214-46AB-8130-BEFAB70650D9}" presName="parTx" presStyleLbl="revTx" presStyleIdx="0" presStyleCnt="6">
        <dgm:presLayoutVars>
          <dgm:chMax val="0"/>
          <dgm:chPref val="0"/>
        </dgm:presLayoutVars>
      </dgm:prSet>
      <dgm:spPr/>
    </dgm:pt>
    <dgm:pt modelId="{12FFA49C-458A-482E-8330-1C9C80A00EBB}" type="pres">
      <dgm:prSet presAssocID="{E2DDB02F-9214-46AB-8130-BEFAB70650D9}" presName="desTx" presStyleLbl="revTx" presStyleIdx="1" presStyleCnt="6">
        <dgm:presLayoutVars/>
      </dgm:prSet>
      <dgm:spPr/>
    </dgm:pt>
    <dgm:pt modelId="{01C88E73-BCDB-4C12-9F96-17ECB247ECE4}" type="pres">
      <dgm:prSet presAssocID="{2D48B002-79C9-4156-931C-1633BFEC313A}" presName="sibTrans" presStyleCnt="0"/>
      <dgm:spPr/>
    </dgm:pt>
    <dgm:pt modelId="{43CE9574-E1ED-4A61-B8CA-F3D52CE87CA9}" type="pres">
      <dgm:prSet presAssocID="{BFDA0026-6D9C-4F22-B966-2AFC6C59F0E7}" presName="compNode" presStyleCnt="0"/>
      <dgm:spPr/>
    </dgm:pt>
    <dgm:pt modelId="{5574074A-97EF-43CC-AA16-F46A3E8491F9}" type="pres">
      <dgm:prSet presAssocID="{BFDA0026-6D9C-4F22-B966-2AFC6C59F0E7}" presName="bgRect" presStyleLbl="bgShp" presStyleIdx="1" presStyleCnt="3"/>
      <dgm:spPr/>
    </dgm:pt>
    <dgm:pt modelId="{251E50B6-0AE4-4E99-8DD2-BC9C09172006}" type="pres">
      <dgm:prSet presAssocID="{BFDA0026-6D9C-4F22-B966-2AFC6C59F0E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950E1E8C-EB80-408E-ACCD-268D1DB71546}" type="pres">
      <dgm:prSet presAssocID="{BFDA0026-6D9C-4F22-B966-2AFC6C59F0E7}" presName="spaceRect" presStyleCnt="0"/>
      <dgm:spPr/>
    </dgm:pt>
    <dgm:pt modelId="{E5E346DB-B4F0-4126-A276-7A538007CA54}" type="pres">
      <dgm:prSet presAssocID="{BFDA0026-6D9C-4F22-B966-2AFC6C59F0E7}" presName="parTx" presStyleLbl="revTx" presStyleIdx="2" presStyleCnt="6">
        <dgm:presLayoutVars>
          <dgm:chMax val="0"/>
          <dgm:chPref val="0"/>
        </dgm:presLayoutVars>
      </dgm:prSet>
      <dgm:spPr/>
    </dgm:pt>
    <dgm:pt modelId="{B92B29C7-1775-478F-B4B8-B1525C830DC7}" type="pres">
      <dgm:prSet presAssocID="{BFDA0026-6D9C-4F22-B966-2AFC6C59F0E7}" presName="desTx" presStyleLbl="revTx" presStyleIdx="3" presStyleCnt="6">
        <dgm:presLayoutVars/>
      </dgm:prSet>
      <dgm:spPr/>
    </dgm:pt>
    <dgm:pt modelId="{C18A9CEB-855E-47DF-AB7F-685F7D33DD34}" type="pres">
      <dgm:prSet presAssocID="{9E685608-91A4-4DF1-8271-6E309C5A2EDB}" presName="sibTrans" presStyleCnt="0"/>
      <dgm:spPr/>
    </dgm:pt>
    <dgm:pt modelId="{AB394F27-6903-49E0-9908-0A35575007FC}" type="pres">
      <dgm:prSet presAssocID="{04EEA4DF-D848-4D67-B10A-A0C3AA001797}" presName="compNode" presStyleCnt="0"/>
      <dgm:spPr/>
    </dgm:pt>
    <dgm:pt modelId="{E27CDB6D-5850-423B-B5F2-DEC4C79895D7}" type="pres">
      <dgm:prSet presAssocID="{04EEA4DF-D848-4D67-B10A-A0C3AA001797}" presName="bgRect" presStyleLbl="bgShp" presStyleIdx="2" presStyleCnt="3"/>
      <dgm:spPr/>
    </dgm:pt>
    <dgm:pt modelId="{541EA94C-2F29-4F35-8311-10B6A2AEEC89}" type="pres">
      <dgm:prSet presAssocID="{04EEA4DF-D848-4D67-B10A-A0C3AA0017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E86FBDA-996D-4485-92FC-1E51A3776AC9}" type="pres">
      <dgm:prSet presAssocID="{04EEA4DF-D848-4D67-B10A-A0C3AA001797}" presName="spaceRect" presStyleCnt="0"/>
      <dgm:spPr/>
    </dgm:pt>
    <dgm:pt modelId="{FB421B4E-5166-4358-8BCA-3CE0AC959234}" type="pres">
      <dgm:prSet presAssocID="{04EEA4DF-D848-4D67-B10A-A0C3AA001797}" presName="parTx" presStyleLbl="revTx" presStyleIdx="4" presStyleCnt="6">
        <dgm:presLayoutVars>
          <dgm:chMax val="0"/>
          <dgm:chPref val="0"/>
        </dgm:presLayoutVars>
      </dgm:prSet>
      <dgm:spPr/>
    </dgm:pt>
    <dgm:pt modelId="{21FBF49C-DB47-4191-AAF0-06253F9E70BF}" type="pres">
      <dgm:prSet presAssocID="{04EEA4DF-D848-4D67-B10A-A0C3AA001797}" presName="desTx" presStyleLbl="revTx" presStyleIdx="5" presStyleCnt="6">
        <dgm:presLayoutVars/>
      </dgm:prSet>
      <dgm:spPr/>
    </dgm:pt>
  </dgm:ptLst>
  <dgm:cxnLst>
    <dgm:cxn modelId="{82C9EC06-75F9-4FE2-8D6E-D1A232822099}" type="presOf" srcId="{A0566069-10D3-4DF3-84EA-10D340588965}" destId="{B92B29C7-1775-478F-B4B8-B1525C830DC7}" srcOrd="0" destOrd="0" presId="urn:microsoft.com/office/officeart/2018/2/layout/IconVerticalSolidList"/>
    <dgm:cxn modelId="{4E712011-FD1B-4B6E-8EF4-977C03E96079}" type="presOf" srcId="{04EEA4DF-D848-4D67-B10A-A0C3AA001797}" destId="{FB421B4E-5166-4358-8BCA-3CE0AC959234}" srcOrd="0" destOrd="0" presId="urn:microsoft.com/office/officeart/2018/2/layout/IconVerticalSolidList"/>
    <dgm:cxn modelId="{CA8C9B37-A3D0-43B9-B51E-966F250882F8}" srcId="{D5DB4049-7C0E-4EC1-9408-E344E1F16CBD}" destId="{BFDA0026-6D9C-4F22-B966-2AFC6C59F0E7}" srcOrd="1" destOrd="0" parTransId="{B7485C47-013A-412C-B935-C99C2227A4DD}" sibTransId="{9E685608-91A4-4DF1-8271-6E309C5A2EDB}"/>
    <dgm:cxn modelId="{80103A3C-0B04-4C7C-A60B-66A99599A3C8}" srcId="{BFDA0026-6D9C-4F22-B966-2AFC6C59F0E7}" destId="{36A0ABC3-F53A-42C0-AA59-174167EF9084}" srcOrd="1" destOrd="0" parTransId="{1AA04534-6CAA-44C5-8A6F-EDB882D70B50}" sibTransId="{DB032299-264C-4BBE-8DBE-2BB7FF96D2F9}"/>
    <dgm:cxn modelId="{F051AB5D-8658-4299-BFBB-FC0B77F39579}" srcId="{D5DB4049-7C0E-4EC1-9408-E344E1F16CBD}" destId="{E2DDB02F-9214-46AB-8130-BEFAB70650D9}" srcOrd="0" destOrd="0" parTransId="{4ACB249F-E4D3-4EF7-B08B-FE636BCA153F}" sibTransId="{2D48B002-79C9-4156-931C-1633BFEC313A}"/>
    <dgm:cxn modelId="{6842D76B-5736-4C58-A268-5CB745A2DA6F}" type="presOf" srcId="{4D120347-5BFC-4B8B-B060-1DAD6AC89A3D}" destId="{21FBF49C-DB47-4191-AAF0-06253F9E70BF}" srcOrd="0" destOrd="0" presId="urn:microsoft.com/office/officeart/2018/2/layout/IconVerticalSolidList"/>
    <dgm:cxn modelId="{AA76976C-53D3-4865-8358-BE87D6FFB756}" srcId="{D5DB4049-7C0E-4EC1-9408-E344E1F16CBD}" destId="{04EEA4DF-D848-4D67-B10A-A0C3AA001797}" srcOrd="2" destOrd="0" parTransId="{1CD368DC-7485-46C9-9443-0710657A8632}" sibTransId="{453C0509-7C69-4A5A-A71C-302E09D21FEB}"/>
    <dgm:cxn modelId="{54F49081-3329-4741-B7CD-E12E95DA1DCE}" type="presOf" srcId="{BFDA0026-6D9C-4F22-B966-2AFC6C59F0E7}" destId="{E5E346DB-B4F0-4126-A276-7A538007CA54}" srcOrd="0" destOrd="0" presId="urn:microsoft.com/office/officeart/2018/2/layout/IconVerticalSolidList"/>
    <dgm:cxn modelId="{41666282-EC2D-480A-B541-8B2C35A35995}" type="presOf" srcId="{843CDD64-D3BD-4D25-AAA6-53BB1AF83AE3}" destId="{12FFA49C-458A-482E-8330-1C9C80A00EBB}" srcOrd="0" destOrd="1" presId="urn:microsoft.com/office/officeart/2018/2/layout/IconVerticalSolidList"/>
    <dgm:cxn modelId="{296DEC84-9190-4F29-8A5E-5A8BAEE70915}" type="presOf" srcId="{36A0ABC3-F53A-42C0-AA59-174167EF9084}" destId="{B92B29C7-1775-478F-B4B8-B1525C830DC7}" srcOrd="0" destOrd="1" presId="urn:microsoft.com/office/officeart/2018/2/layout/IconVerticalSolidList"/>
    <dgm:cxn modelId="{B54B23B8-52E5-48A4-9D7A-4CEEABB7B9AE}" srcId="{E2DDB02F-9214-46AB-8130-BEFAB70650D9}" destId="{35EAEAD6-699B-4154-A003-E7762E38BCBE}" srcOrd="0" destOrd="0" parTransId="{3A54FBE0-3179-4C61-9B37-CB86131570F8}" sibTransId="{33743701-AF08-442E-9A0E-9DFA5B3B67FE}"/>
    <dgm:cxn modelId="{9C6BB4BC-DDB0-4096-9B14-B420CCE8F274}" srcId="{04EEA4DF-D848-4D67-B10A-A0C3AA001797}" destId="{4D120347-5BFC-4B8B-B060-1DAD6AC89A3D}" srcOrd="0" destOrd="0" parTransId="{B41652B8-8018-4B56-B51E-430559D17883}" sibTransId="{B4DEA619-F861-4F7D-BC88-DF3906F346B5}"/>
    <dgm:cxn modelId="{569CFFBE-96C6-42A4-AE55-D58179F08178}" type="presOf" srcId="{35EAEAD6-699B-4154-A003-E7762E38BCBE}" destId="{12FFA49C-458A-482E-8330-1C9C80A00EBB}" srcOrd="0" destOrd="0" presId="urn:microsoft.com/office/officeart/2018/2/layout/IconVerticalSolidList"/>
    <dgm:cxn modelId="{54346DC6-B1B3-41D0-B867-D804612B2D0E}" srcId="{E2DDB02F-9214-46AB-8130-BEFAB70650D9}" destId="{843CDD64-D3BD-4D25-AAA6-53BB1AF83AE3}" srcOrd="1" destOrd="0" parTransId="{2B7350D0-3631-4489-A58D-089F51CCD894}" sibTransId="{3DE92503-1E4C-4E64-A7F2-16059B9E07E6}"/>
    <dgm:cxn modelId="{87776ECD-5178-40E3-BAEB-A75936321241}" type="presOf" srcId="{E90ABBD2-D364-48DB-9D21-8579A90D246F}" destId="{12FFA49C-458A-482E-8330-1C9C80A00EBB}" srcOrd="0" destOrd="2" presId="urn:microsoft.com/office/officeart/2018/2/layout/IconVerticalSolidList"/>
    <dgm:cxn modelId="{3FEE83D3-1CCA-4F22-91EF-7FDBF72A386D}" srcId="{E2DDB02F-9214-46AB-8130-BEFAB70650D9}" destId="{E90ABBD2-D364-48DB-9D21-8579A90D246F}" srcOrd="2" destOrd="0" parTransId="{25BCABBB-5F21-4C38-9797-E5A423067745}" sibTransId="{A62F0987-68B9-483D-A75A-DB1389C63FA5}"/>
    <dgm:cxn modelId="{FD7269D4-7DFF-443C-B8A9-19248551BC60}" type="presOf" srcId="{58D9DF0F-E201-442B-91C8-C3AC8A16029B}" destId="{21FBF49C-DB47-4191-AAF0-06253F9E70BF}" srcOrd="0" destOrd="1" presId="urn:microsoft.com/office/officeart/2018/2/layout/IconVerticalSolidList"/>
    <dgm:cxn modelId="{1B5AA4E4-37E3-41DA-8EFD-05D5BB762D1C}" srcId="{04EEA4DF-D848-4D67-B10A-A0C3AA001797}" destId="{58D9DF0F-E201-442B-91C8-C3AC8A16029B}" srcOrd="1" destOrd="0" parTransId="{54DB0B88-1F52-4542-81D0-BD970783EC92}" sibTransId="{8FE951CF-2275-4FAC-8B77-E754822EDA50}"/>
    <dgm:cxn modelId="{B0BF21E8-16A5-41B3-972A-E40287F83ECA}" srcId="{BFDA0026-6D9C-4F22-B966-2AFC6C59F0E7}" destId="{A0566069-10D3-4DF3-84EA-10D340588965}" srcOrd="0" destOrd="0" parTransId="{8E27EDF6-3525-479A-8E7C-8DABD311C39A}" sibTransId="{0402EEE1-C2AF-4A45-9309-690AC1E29C7B}"/>
    <dgm:cxn modelId="{71E316FD-88F1-49E8-BC6F-81EE2490564B}" type="presOf" srcId="{E2DDB02F-9214-46AB-8130-BEFAB70650D9}" destId="{15B66475-1EF4-4771-83CA-118626A3CB49}" srcOrd="0" destOrd="0" presId="urn:microsoft.com/office/officeart/2018/2/layout/IconVerticalSolidList"/>
    <dgm:cxn modelId="{961C2DFE-3591-479A-9C40-D76B4320F123}" type="presOf" srcId="{D5DB4049-7C0E-4EC1-9408-E344E1F16CBD}" destId="{4EFAE128-8F5B-43EA-BD4D-F4C23781DCC5}" srcOrd="0" destOrd="0" presId="urn:microsoft.com/office/officeart/2018/2/layout/IconVerticalSolidList"/>
    <dgm:cxn modelId="{4C34DBE1-B880-4408-9E77-59EA71B3F9D7}" type="presParOf" srcId="{4EFAE128-8F5B-43EA-BD4D-F4C23781DCC5}" destId="{29C6637B-BD88-4F68-80BB-9781FE6B73B6}" srcOrd="0" destOrd="0" presId="urn:microsoft.com/office/officeart/2018/2/layout/IconVerticalSolidList"/>
    <dgm:cxn modelId="{3A5EE68D-F196-4B65-BA8B-D124B14E49C5}" type="presParOf" srcId="{29C6637B-BD88-4F68-80BB-9781FE6B73B6}" destId="{0E7386C6-AB62-48C9-9E75-84A84947F63D}" srcOrd="0" destOrd="0" presId="urn:microsoft.com/office/officeart/2018/2/layout/IconVerticalSolidList"/>
    <dgm:cxn modelId="{A0D65E94-BCA2-4591-A8A8-2B02EF82B9D4}" type="presParOf" srcId="{29C6637B-BD88-4F68-80BB-9781FE6B73B6}" destId="{FB8D3AC2-3D7A-4C08-8670-39D6CB5E84D6}" srcOrd="1" destOrd="0" presId="urn:microsoft.com/office/officeart/2018/2/layout/IconVerticalSolidList"/>
    <dgm:cxn modelId="{6A0D8770-10B4-4550-9269-61F7A4DDB437}" type="presParOf" srcId="{29C6637B-BD88-4F68-80BB-9781FE6B73B6}" destId="{5D620EA4-3967-4974-9645-B1E8D2CF375A}" srcOrd="2" destOrd="0" presId="urn:microsoft.com/office/officeart/2018/2/layout/IconVerticalSolidList"/>
    <dgm:cxn modelId="{29923EB4-F228-4F42-AAEF-4BF797518C5B}" type="presParOf" srcId="{29C6637B-BD88-4F68-80BB-9781FE6B73B6}" destId="{15B66475-1EF4-4771-83CA-118626A3CB49}" srcOrd="3" destOrd="0" presId="urn:microsoft.com/office/officeart/2018/2/layout/IconVerticalSolidList"/>
    <dgm:cxn modelId="{38A758B4-52C7-40CC-8C8C-FB7D303F9331}" type="presParOf" srcId="{29C6637B-BD88-4F68-80BB-9781FE6B73B6}" destId="{12FFA49C-458A-482E-8330-1C9C80A00EBB}" srcOrd="4" destOrd="0" presId="urn:microsoft.com/office/officeart/2018/2/layout/IconVerticalSolidList"/>
    <dgm:cxn modelId="{CF4BD6CC-A9C4-4FB1-845C-08B7E67458C5}" type="presParOf" srcId="{4EFAE128-8F5B-43EA-BD4D-F4C23781DCC5}" destId="{01C88E73-BCDB-4C12-9F96-17ECB247ECE4}" srcOrd="1" destOrd="0" presId="urn:microsoft.com/office/officeart/2018/2/layout/IconVerticalSolidList"/>
    <dgm:cxn modelId="{7ACBCFF2-360C-4899-B288-26880DF1A19B}" type="presParOf" srcId="{4EFAE128-8F5B-43EA-BD4D-F4C23781DCC5}" destId="{43CE9574-E1ED-4A61-B8CA-F3D52CE87CA9}" srcOrd="2" destOrd="0" presId="urn:microsoft.com/office/officeart/2018/2/layout/IconVerticalSolidList"/>
    <dgm:cxn modelId="{5C701327-7B57-4935-AD06-19CDA3E8B455}" type="presParOf" srcId="{43CE9574-E1ED-4A61-B8CA-F3D52CE87CA9}" destId="{5574074A-97EF-43CC-AA16-F46A3E8491F9}" srcOrd="0" destOrd="0" presId="urn:microsoft.com/office/officeart/2018/2/layout/IconVerticalSolidList"/>
    <dgm:cxn modelId="{F3F2E980-CA58-4640-AE43-A0C4BFF00935}" type="presParOf" srcId="{43CE9574-E1ED-4A61-B8CA-F3D52CE87CA9}" destId="{251E50B6-0AE4-4E99-8DD2-BC9C09172006}" srcOrd="1" destOrd="0" presId="urn:microsoft.com/office/officeart/2018/2/layout/IconVerticalSolidList"/>
    <dgm:cxn modelId="{A98306BC-976A-4A18-94F7-409C1288C405}" type="presParOf" srcId="{43CE9574-E1ED-4A61-B8CA-F3D52CE87CA9}" destId="{950E1E8C-EB80-408E-ACCD-268D1DB71546}" srcOrd="2" destOrd="0" presId="urn:microsoft.com/office/officeart/2018/2/layout/IconVerticalSolidList"/>
    <dgm:cxn modelId="{5908F11C-EB6A-45FF-BBBC-BE449A57EE0F}" type="presParOf" srcId="{43CE9574-E1ED-4A61-B8CA-F3D52CE87CA9}" destId="{E5E346DB-B4F0-4126-A276-7A538007CA54}" srcOrd="3" destOrd="0" presId="urn:microsoft.com/office/officeart/2018/2/layout/IconVerticalSolidList"/>
    <dgm:cxn modelId="{3E960E8C-19DA-47FF-B0C3-DD4772719ACE}" type="presParOf" srcId="{43CE9574-E1ED-4A61-B8CA-F3D52CE87CA9}" destId="{B92B29C7-1775-478F-B4B8-B1525C830DC7}" srcOrd="4" destOrd="0" presId="urn:microsoft.com/office/officeart/2018/2/layout/IconVerticalSolidList"/>
    <dgm:cxn modelId="{B23CAEB5-1C97-4095-B680-B10254902D88}" type="presParOf" srcId="{4EFAE128-8F5B-43EA-BD4D-F4C23781DCC5}" destId="{C18A9CEB-855E-47DF-AB7F-685F7D33DD34}" srcOrd="3" destOrd="0" presId="urn:microsoft.com/office/officeart/2018/2/layout/IconVerticalSolidList"/>
    <dgm:cxn modelId="{14393154-A89D-40AF-8E9B-68F94170DCBD}" type="presParOf" srcId="{4EFAE128-8F5B-43EA-BD4D-F4C23781DCC5}" destId="{AB394F27-6903-49E0-9908-0A35575007FC}" srcOrd="4" destOrd="0" presId="urn:microsoft.com/office/officeart/2018/2/layout/IconVerticalSolidList"/>
    <dgm:cxn modelId="{812B55CC-2656-420F-842D-09DE5596634D}" type="presParOf" srcId="{AB394F27-6903-49E0-9908-0A35575007FC}" destId="{E27CDB6D-5850-423B-B5F2-DEC4C79895D7}" srcOrd="0" destOrd="0" presId="urn:microsoft.com/office/officeart/2018/2/layout/IconVerticalSolidList"/>
    <dgm:cxn modelId="{D8E8E783-DBC4-4865-B65C-2C4360702514}" type="presParOf" srcId="{AB394F27-6903-49E0-9908-0A35575007FC}" destId="{541EA94C-2F29-4F35-8311-10B6A2AEEC89}" srcOrd="1" destOrd="0" presId="urn:microsoft.com/office/officeart/2018/2/layout/IconVerticalSolidList"/>
    <dgm:cxn modelId="{7F8387CE-6BAE-4431-A73B-387FD0E40FC6}" type="presParOf" srcId="{AB394F27-6903-49E0-9908-0A35575007FC}" destId="{4E86FBDA-996D-4485-92FC-1E51A3776AC9}" srcOrd="2" destOrd="0" presId="urn:microsoft.com/office/officeart/2018/2/layout/IconVerticalSolidList"/>
    <dgm:cxn modelId="{7BB34C86-0300-4022-91D2-990BB006769E}" type="presParOf" srcId="{AB394F27-6903-49E0-9908-0A35575007FC}" destId="{FB421B4E-5166-4358-8BCA-3CE0AC959234}" srcOrd="3" destOrd="0" presId="urn:microsoft.com/office/officeart/2018/2/layout/IconVerticalSolidList"/>
    <dgm:cxn modelId="{C98ACB83-1D7A-465A-90A4-630142C8C788}" type="presParOf" srcId="{AB394F27-6903-49E0-9908-0A35575007FC}" destId="{21FBF49C-DB47-4191-AAF0-06253F9E70BF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A691193-ED7C-4E89-B814-C31A10FBC1E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A9A7B00-CE8B-4FC5-896A-EDCF7CAD6B14}">
      <dgm:prSet/>
      <dgm:spPr/>
      <dgm:t>
        <a:bodyPr/>
        <a:lstStyle/>
        <a:p>
          <a:r>
            <a:rPr lang="en-US" baseline="0" dirty="0"/>
            <a:t>Data upload and storage on Amazon S3</a:t>
          </a:r>
          <a:endParaRPr lang="en-US" dirty="0"/>
        </a:p>
      </dgm:t>
    </dgm:pt>
    <dgm:pt modelId="{43DC6947-C4C1-4CC0-B786-68F53D3130EF}" type="parTrans" cxnId="{59B28F9D-21FA-4049-B234-10414DB99E09}">
      <dgm:prSet/>
      <dgm:spPr/>
      <dgm:t>
        <a:bodyPr/>
        <a:lstStyle/>
        <a:p>
          <a:endParaRPr lang="en-US"/>
        </a:p>
      </dgm:t>
    </dgm:pt>
    <dgm:pt modelId="{4A46EC8E-F898-4640-BA17-0577B24D4009}" type="sibTrans" cxnId="{59B28F9D-21FA-4049-B234-10414DB99E09}">
      <dgm:prSet/>
      <dgm:spPr/>
      <dgm:t>
        <a:bodyPr/>
        <a:lstStyle/>
        <a:p>
          <a:endParaRPr lang="en-US"/>
        </a:p>
      </dgm:t>
    </dgm:pt>
    <dgm:pt modelId="{7D97F361-B46D-4422-B7F8-BADD93D1945B}">
      <dgm:prSet/>
      <dgm:spPr/>
      <dgm:t>
        <a:bodyPr/>
        <a:lstStyle/>
        <a:p>
          <a:r>
            <a:rPr lang="en-US" baseline="0" dirty="0"/>
            <a:t>Notebook-based Data Preprocessing</a:t>
          </a:r>
          <a:endParaRPr lang="en-US" dirty="0"/>
        </a:p>
      </dgm:t>
    </dgm:pt>
    <dgm:pt modelId="{44DAE5D3-1EE5-457F-B5BB-AD082B8A575C}" type="parTrans" cxnId="{A0A29D6A-9FDF-4FC3-B1C0-E576F8579AD8}">
      <dgm:prSet/>
      <dgm:spPr/>
      <dgm:t>
        <a:bodyPr/>
        <a:lstStyle/>
        <a:p>
          <a:endParaRPr lang="en-US"/>
        </a:p>
      </dgm:t>
    </dgm:pt>
    <dgm:pt modelId="{9407769B-F79D-4746-9A3C-8E6D36F26D43}" type="sibTrans" cxnId="{A0A29D6A-9FDF-4FC3-B1C0-E576F8579AD8}">
      <dgm:prSet/>
      <dgm:spPr/>
      <dgm:t>
        <a:bodyPr/>
        <a:lstStyle/>
        <a:p>
          <a:endParaRPr lang="en-US"/>
        </a:p>
      </dgm:t>
    </dgm:pt>
    <dgm:pt modelId="{5842C707-60BB-433A-A5AD-AFBE340F47F9}">
      <dgm:prSet/>
      <dgm:spPr/>
      <dgm:t>
        <a:bodyPr/>
        <a:lstStyle/>
        <a:p>
          <a:r>
            <a:rPr lang="en-US" baseline="0" dirty="0"/>
            <a:t>Model Training using </a:t>
          </a:r>
          <a:r>
            <a:rPr lang="en-US" baseline="0" dirty="0" err="1"/>
            <a:t>SageMaker</a:t>
          </a:r>
          <a:r>
            <a:rPr lang="en-US" baseline="0" dirty="0"/>
            <a:t> built-in algorithms</a:t>
          </a:r>
          <a:endParaRPr lang="en-US" dirty="0"/>
        </a:p>
      </dgm:t>
    </dgm:pt>
    <dgm:pt modelId="{FB0BB907-6477-4813-93D7-50BB9174B8D6}" type="parTrans" cxnId="{C5AFAEDD-6EDE-4395-AE04-5E1F2207B3F2}">
      <dgm:prSet/>
      <dgm:spPr/>
      <dgm:t>
        <a:bodyPr/>
        <a:lstStyle/>
        <a:p>
          <a:endParaRPr lang="en-US"/>
        </a:p>
      </dgm:t>
    </dgm:pt>
    <dgm:pt modelId="{0402C3D6-286A-4232-BCDD-735525826098}" type="sibTrans" cxnId="{C5AFAEDD-6EDE-4395-AE04-5E1F2207B3F2}">
      <dgm:prSet/>
      <dgm:spPr/>
      <dgm:t>
        <a:bodyPr/>
        <a:lstStyle/>
        <a:p>
          <a:endParaRPr lang="en-US"/>
        </a:p>
      </dgm:t>
    </dgm:pt>
    <dgm:pt modelId="{56299185-8620-42E1-B21D-8791D3848F25}">
      <dgm:prSet/>
      <dgm:spPr/>
      <dgm:t>
        <a:bodyPr/>
        <a:lstStyle/>
        <a:p>
          <a:r>
            <a:rPr lang="en-US" baseline="0" dirty="0"/>
            <a:t>Evaluation Metrics Calculation</a:t>
          </a:r>
          <a:endParaRPr lang="en-US" dirty="0"/>
        </a:p>
      </dgm:t>
    </dgm:pt>
    <dgm:pt modelId="{F939110F-504E-47F2-9608-EFAA304AD94B}" type="parTrans" cxnId="{DA946A8A-AE5D-47D0-861C-F59FD12BF674}">
      <dgm:prSet/>
      <dgm:spPr/>
      <dgm:t>
        <a:bodyPr/>
        <a:lstStyle/>
        <a:p>
          <a:endParaRPr lang="en-US"/>
        </a:p>
      </dgm:t>
    </dgm:pt>
    <dgm:pt modelId="{A1A2DCE5-9028-47FC-9CED-CE2E15DD88E6}" type="sibTrans" cxnId="{DA946A8A-AE5D-47D0-861C-F59FD12BF674}">
      <dgm:prSet/>
      <dgm:spPr/>
      <dgm:t>
        <a:bodyPr/>
        <a:lstStyle/>
        <a:p>
          <a:endParaRPr lang="en-US"/>
        </a:p>
      </dgm:t>
    </dgm:pt>
    <dgm:pt modelId="{D45492D8-76CE-48F0-AD00-023B61BC8128}">
      <dgm:prSet/>
      <dgm:spPr/>
      <dgm:t>
        <a:bodyPr/>
        <a:lstStyle/>
        <a:p>
          <a:r>
            <a:rPr lang="en-US" baseline="0" dirty="0"/>
            <a:t>Model Export: Models saved as </a:t>
          </a:r>
          <a:r>
            <a:rPr lang="en-US" baseline="0" dirty="0" err="1"/>
            <a:t>Joblib</a:t>
          </a:r>
          <a:r>
            <a:rPr lang="en-US" baseline="0" dirty="0"/>
            <a:t> files to S3</a:t>
          </a:r>
          <a:endParaRPr lang="en-US" dirty="0"/>
        </a:p>
      </dgm:t>
    </dgm:pt>
    <dgm:pt modelId="{5926D5DF-75A3-45DB-B950-8D25751D4D7A}" type="parTrans" cxnId="{079E958E-1EFE-4FC1-B69D-95D0DA321223}">
      <dgm:prSet/>
      <dgm:spPr/>
      <dgm:t>
        <a:bodyPr/>
        <a:lstStyle/>
        <a:p>
          <a:endParaRPr lang="en-US"/>
        </a:p>
      </dgm:t>
    </dgm:pt>
    <dgm:pt modelId="{4594DABC-D3A2-49B4-9AFE-D5A8A53EDD6A}" type="sibTrans" cxnId="{079E958E-1EFE-4FC1-B69D-95D0DA321223}">
      <dgm:prSet/>
      <dgm:spPr/>
      <dgm:t>
        <a:bodyPr/>
        <a:lstStyle/>
        <a:p>
          <a:endParaRPr lang="en-US"/>
        </a:p>
      </dgm:t>
    </dgm:pt>
    <dgm:pt modelId="{7814EA27-0977-4C59-94E0-63097A94537F}" type="pres">
      <dgm:prSet presAssocID="{6A691193-ED7C-4E89-B814-C31A10FBC1E2}" presName="root" presStyleCnt="0">
        <dgm:presLayoutVars>
          <dgm:dir/>
          <dgm:resizeHandles val="exact"/>
        </dgm:presLayoutVars>
      </dgm:prSet>
      <dgm:spPr/>
    </dgm:pt>
    <dgm:pt modelId="{4B25DE98-00AE-40DA-9B94-8F6598106A42}" type="pres">
      <dgm:prSet presAssocID="{8A9A7B00-CE8B-4FC5-896A-EDCF7CAD6B14}" presName="compNode" presStyleCnt="0"/>
      <dgm:spPr/>
    </dgm:pt>
    <dgm:pt modelId="{4EAFA216-B4F2-4A8C-87F8-83078E2934F2}" type="pres">
      <dgm:prSet presAssocID="{8A9A7B00-CE8B-4FC5-896A-EDCF7CAD6B14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AE10FF1-7EF4-426C-9A29-EDF3F94BD487}" type="pres">
      <dgm:prSet presAssocID="{8A9A7B00-CE8B-4FC5-896A-EDCF7CAD6B14}" presName="spaceRect" presStyleCnt="0"/>
      <dgm:spPr/>
    </dgm:pt>
    <dgm:pt modelId="{73F3920C-0DE0-41D8-B656-1B65E2C61F7F}" type="pres">
      <dgm:prSet presAssocID="{8A9A7B00-CE8B-4FC5-896A-EDCF7CAD6B14}" presName="textRect" presStyleLbl="revTx" presStyleIdx="0" presStyleCnt="5">
        <dgm:presLayoutVars>
          <dgm:chMax val="1"/>
          <dgm:chPref val="1"/>
        </dgm:presLayoutVars>
      </dgm:prSet>
      <dgm:spPr/>
    </dgm:pt>
    <dgm:pt modelId="{266F7C9B-FF5B-4650-870A-B9B296CA4B35}" type="pres">
      <dgm:prSet presAssocID="{4A46EC8E-F898-4640-BA17-0577B24D4009}" presName="sibTrans" presStyleCnt="0"/>
      <dgm:spPr/>
    </dgm:pt>
    <dgm:pt modelId="{A6D5F746-BC12-4F9D-9824-2050970E7703}" type="pres">
      <dgm:prSet presAssocID="{7D97F361-B46D-4422-B7F8-BADD93D1945B}" presName="compNode" presStyleCnt="0"/>
      <dgm:spPr/>
    </dgm:pt>
    <dgm:pt modelId="{19F5974E-53A7-4A83-9735-30F7096BD3CD}" type="pres">
      <dgm:prSet presAssocID="{7D97F361-B46D-4422-B7F8-BADD93D1945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98DC8C0E-F1A0-4EFF-88AD-C55D27DE0E82}" type="pres">
      <dgm:prSet presAssocID="{7D97F361-B46D-4422-B7F8-BADD93D1945B}" presName="spaceRect" presStyleCnt="0"/>
      <dgm:spPr/>
    </dgm:pt>
    <dgm:pt modelId="{B51FC2CC-ADD6-4DB0-B8BD-ADBAC2433C6A}" type="pres">
      <dgm:prSet presAssocID="{7D97F361-B46D-4422-B7F8-BADD93D1945B}" presName="textRect" presStyleLbl="revTx" presStyleIdx="1" presStyleCnt="5">
        <dgm:presLayoutVars>
          <dgm:chMax val="1"/>
          <dgm:chPref val="1"/>
        </dgm:presLayoutVars>
      </dgm:prSet>
      <dgm:spPr/>
    </dgm:pt>
    <dgm:pt modelId="{B425ECDF-5537-439F-B6CD-BE72AAF7DF81}" type="pres">
      <dgm:prSet presAssocID="{9407769B-F79D-4746-9A3C-8E6D36F26D43}" presName="sibTrans" presStyleCnt="0"/>
      <dgm:spPr/>
    </dgm:pt>
    <dgm:pt modelId="{6615AB62-4E38-4763-A5F0-71C2858A6284}" type="pres">
      <dgm:prSet presAssocID="{5842C707-60BB-433A-A5AD-AFBE340F47F9}" presName="compNode" presStyleCnt="0"/>
      <dgm:spPr/>
    </dgm:pt>
    <dgm:pt modelId="{D251B697-53B1-4F53-8989-A7A5B05C7BAF}" type="pres">
      <dgm:prSet presAssocID="{5842C707-60BB-433A-A5AD-AFBE340F47F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FB14940B-9F60-41A5-8348-2FFF4ED6AA2F}" type="pres">
      <dgm:prSet presAssocID="{5842C707-60BB-433A-A5AD-AFBE340F47F9}" presName="spaceRect" presStyleCnt="0"/>
      <dgm:spPr/>
    </dgm:pt>
    <dgm:pt modelId="{598C930E-44A8-4066-99C1-61ACCF19D9A0}" type="pres">
      <dgm:prSet presAssocID="{5842C707-60BB-433A-A5AD-AFBE340F47F9}" presName="textRect" presStyleLbl="revTx" presStyleIdx="2" presStyleCnt="5">
        <dgm:presLayoutVars>
          <dgm:chMax val="1"/>
          <dgm:chPref val="1"/>
        </dgm:presLayoutVars>
      </dgm:prSet>
      <dgm:spPr/>
    </dgm:pt>
    <dgm:pt modelId="{A2D4138F-0645-47F3-A696-9DE85A79BB0C}" type="pres">
      <dgm:prSet presAssocID="{0402C3D6-286A-4232-BCDD-735525826098}" presName="sibTrans" presStyleCnt="0"/>
      <dgm:spPr/>
    </dgm:pt>
    <dgm:pt modelId="{71C16BFA-F1B2-4A7D-BD4F-83BE7A8573D5}" type="pres">
      <dgm:prSet presAssocID="{56299185-8620-42E1-B21D-8791D3848F25}" presName="compNode" presStyleCnt="0"/>
      <dgm:spPr/>
    </dgm:pt>
    <dgm:pt modelId="{865B9114-4C19-492A-A6DC-749B74347084}" type="pres">
      <dgm:prSet presAssocID="{56299185-8620-42E1-B21D-8791D3848F25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4F801864-E9AD-46FC-B82D-641ADD2C66CD}" type="pres">
      <dgm:prSet presAssocID="{56299185-8620-42E1-B21D-8791D3848F25}" presName="spaceRect" presStyleCnt="0"/>
      <dgm:spPr/>
    </dgm:pt>
    <dgm:pt modelId="{A6E0E620-05BC-425B-A500-E37696867446}" type="pres">
      <dgm:prSet presAssocID="{56299185-8620-42E1-B21D-8791D3848F25}" presName="textRect" presStyleLbl="revTx" presStyleIdx="3" presStyleCnt="5">
        <dgm:presLayoutVars>
          <dgm:chMax val="1"/>
          <dgm:chPref val="1"/>
        </dgm:presLayoutVars>
      </dgm:prSet>
      <dgm:spPr/>
    </dgm:pt>
    <dgm:pt modelId="{8537B894-1E9C-494D-B671-F25271E6FACB}" type="pres">
      <dgm:prSet presAssocID="{A1A2DCE5-9028-47FC-9CED-CE2E15DD88E6}" presName="sibTrans" presStyleCnt="0"/>
      <dgm:spPr/>
    </dgm:pt>
    <dgm:pt modelId="{963D894F-9BA6-4529-A3C5-CC7FAACE170E}" type="pres">
      <dgm:prSet presAssocID="{D45492D8-76CE-48F0-AD00-023B61BC8128}" presName="compNode" presStyleCnt="0"/>
      <dgm:spPr/>
    </dgm:pt>
    <dgm:pt modelId="{2743E160-B707-470F-9B5D-51C02CDE5E6D}" type="pres">
      <dgm:prSet presAssocID="{D45492D8-76CE-48F0-AD00-023B61BC8128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E181F4E-5A72-4EF9-A78A-C01B3F0D01B1}" type="pres">
      <dgm:prSet presAssocID="{D45492D8-76CE-48F0-AD00-023B61BC8128}" presName="spaceRect" presStyleCnt="0"/>
      <dgm:spPr/>
    </dgm:pt>
    <dgm:pt modelId="{E440A402-9C77-4FBA-9EFC-6D459A469AC7}" type="pres">
      <dgm:prSet presAssocID="{D45492D8-76CE-48F0-AD00-023B61BC8128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06F1581E-3D4E-4B16-A341-643C2C7641DE}" type="presOf" srcId="{8A9A7B00-CE8B-4FC5-896A-EDCF7CAD6B14}" destId="{73F3920C-0DE0-41D8-B656-1B65E2C61F7F}" srcOrd="0" destOrd="0" presId="urn:microsoft.com/office/officeart/2018/2/layout/IconLabelList"/>
    <dgm:cxn modelId="{ED3D3A57-EAED-460C-8F20-E6FC21A61F79}" type="presOf" srcId="{7D97F361-B46D-4422-B7F8-BADD93D1945B}" destId="{B51FC2CC-ADD6-4DB0-B8BD-ADBAC2433C6A}" srcOrd="0" destOrd="0" presId="urn:microsoft.com/office/officeart/2018/2/layout/IconLabelList"/>
    <dgm:cxn modelId="{A0A29D6A-9FDF-4FC3-B1C0-E576F8579AD8}" srcId="{6A691193-ED7C-4E89-B814-C31A10FBC1E2}" destId="{7D97F361-B46D-4422-B7F8-BADD93D1945B}" srcOrd="1" destOrd="0" parTransId="{44DAE5D3-1EE5-457F-B5BB-AD082B8A575C}" sibTransId="{9407769B-F79D-4746-9A3C-8E6D36F26D43}"/>
    <dgm:cxn modelId="{01E19C6D-12D4-4AC8-A531-125992447084}" type="presOf" srcId="{5842C707-60BB-433A-A5AD-AFBE340F47F9}" destId="{598C930E-44A8-4066-99C1-61ACCF19D9A0}" srcOrd="0" destOrd="0" presId="urn:microsoft.com/office/officeart/2018/2/layout/IconLabelList"/>
    <dgm:cxn modelId="{87118F83-7143-481D-80A5-93008945FBC7}" type="presOf" srcId="{56299185-8620-42E1-B21D-8791D3848F25}" destId="{A6E0E620-05BC-425B-A500-E37696867446}" srcOrd="0" destOrd="0" presId="urn:microsoft.com/office/officeart/2018/2/layout/IconLabelList"/>
    <dgm:cxn modelId="{DA946A8A-AE5D-47D0-861C-F59FD12BF674}" srcId="{6A691193-ED7C-4E89-B814-C31A10FBC1E2}" destId="{56299185-8620-42E1-B21D-8791D3848F25}" srcOrd="3" destOrd="0" parTransId="{F939110F-504E-47F2-9608-EFAA304AD94B}" sibTransId="{A1A2DCE5-9028-47FC-9CED-CE2E15DD88E6}"/>
    <dgm:cxn modelId="{913CD08A-4DBB-4233-89EF-9A75FA4E837E}" type="presOf" srcId="{D45492D8-76CE-48F0-AD00-023B61BC8128}" destId="{E440A402-9C77-4FBA-9EFC-6D459A469AC7}" srcOrd="0" destOrd="0" presId="urn:microsoft.com/office/officeart/2018/2/layout/IconLabelList"/>
    <dgm:cxn modelId="{079E958E-1EFE-4FC1-B69D-95D0DA321223}" srcId="{6A691193-ED7C-4E89-B814-C31A10FBC1E2}" destId="{D45492D8-76CE-48F0-AD00-023B61BC8128}" srcOrd="4" destOrd="0" parTransId="{5926D5DF-75A3-45DB-B950-8D25751D4D7A}" sibTransId="{4594DABC-D3A2-49B4-9AFE-D5A8A53EDD6A}"/>
    <dgm:cxn modelId="{59B28F9D-21FA-4049-B234-10414DB99E09}" srcId="{6A691193-ED7C-4E89-B814-C31A10FBC1E2}" destId="{8A9A7B00-CE8B-4FC5-896A-EDCF7CAD6B14}" srcOrd="0" destOrd="0" parTransId="{43DC6947-C4C1-4CC0-B786-68F53D3130EF}" sibTransId="{4A46EC8E-F898-4640-BA17-0577B24D4009}"/>
    <dgm:cxn modelId="{C5AFAEDD-6EDE-4395-AE04-5E1F2207B3F2}" srcId="{6A691193-ED7C-4E89-B814-C31A10FBC1E2}" destId="{5842C707-60BB-433A-A5AD-AFBE340F47F9}" srcOrd="2" destOrd="0" parTransId="{FB0BB907-6477-4813-93D7-50BB9174B8D6}" sibTransId="{0402C3D6-286A-4232-BCDD-735525826098}"/>
    <dgm:cxn modelId="{B14AFBF8-C31B-4F41-A5D0-4EAC676055A4}" type="presOf" srcId="{6A691193-ED7C-4E89-B814-C31A10FBC1E2}" destId="{7814EA27-0977-4C59-94E0-63097A94537F}" srcOrd="0" destOrd="0" presId="urn:microsoft.com/office/officeart/2018/2/layout/IconLabelList"/>
    <dgm:cxn modelId="{D52E580E-729F-4DC9-9E2E-FB3F50E1B42F}" type="presParOf" srcId="{7814EA27-0977-4C59-94E0-63097A94537F}" destId="{4B25DE98-00AE-40DA-9B94-8F6598106A42}" srcOrd="0" destOrd="0" presId="urn:microsoft.com/office/officeart/2018/2/layout/IconLabelList"/>
    <dgm:cxn modelId="{472BD8DC-FC04-4870-9EEC-3522D84C580B}" type="presParOf" srcId="{4B25DE98-00AE-40DA-9B94-8F6598106A42}" destId="{4EAFA216-B4F2-4A8C-87F8-83078E2934F2}" srcOrd="0" destOrd="0" presId="urn:microsoft.com/office/officeart/2018/2/layout/IconLabelList"/>
    <dgm:cxn modelId="{6DACD395-14F7-45D6-BF36-74DD4B89033D}" type="presParOf" srcId="{4B25DE98-00AE-40DA-9B94-8F6598106A42}" destId="{8AE10FF1-7EF4-426C-9A29-EDF3F94BD487}" srcOrd="1" destOrd="0" presId="urn:microsoft.com/office/officeart/2018/2/layout/IconLabelList"/>
    <dgm:cxn modelId="{43A6311B-614F-4D92-9AC2-76B4815A103F}" type="presParOf" srcId="{4B25DE98-00AE-40DA-9B94-8F6598106A42}" destId="{73F3920C-0DE0-41D8-B656-1B65E2C61F7F}" srcOrd="2" destOrd="0" presId="urn:microsoft.com/office/officeart/2018/2/layout/IconLabelList"/>
    <dgm:cxn modelId="{B37A615B-C6CE-4141-B02C-62B757B6B434}" type="presParOf" srcId="{7814EA27-0977-4C59-94E0-63097A94537F}" destId="{266F7C9B-FF5B-4650-870A-B9B296CA4B35}" srcOrd="1" destOrd="0" presId="urn:microsoft.com/office/officeart/2018/2/layout/IconLabelList"/>
    <dgm:cxn modelId="{E94BBDE0-1A1F-406F-A03C-7D1B6EC5BF30}" type="presParOf" srcId="{7814EA27-0977-4C59-94E0-63097A94537F}" destId="{A6D5F746-BC12-4F9D-9824-2050970E7703}" srcOrd="2" destOrd="0" presId="urn:microsoft.com/office/officeart/2018/2/layout/IconLabelList"/>
    <dgm:cxn modelId="{69C13D51-FE2D-4D02-8609-49EE9A66608C}" type="presParOf" srcId="{A6D5F746-BC12-4F9D-9824-2050970E7703}" destId="{19F5974E-53A7-4A83-9735-30F7096BD3CD}" srcOrd="0" destOrd="0" presId="urn:microsoft.com/office/officeart/2018/2/layout/IconLabelList"/>
    <dgm:cxn modelId="{3B54AB6E-25AD-42AC-B6A2-A3D694E2583D}" type="presParOf" srcId="{A6D5F746-BC12-4F9D-9824-2050970E7703}" destId="{98DC8C0E-F1A0-4EFF-88AD-C55D27DE0E82}" srcOrd="1" destOrd="0" presId="urn:microsoft.com/office/officeart/2018/2/layout/IconLabelList"/>
    <dgm:cxn modelId="{1C4A7384-B047-4A5B-8A57-3A3D93CBDA0F}" type="presParOf" srcId="{A6D5F746-BC12-4F9D-9824-2050970E7703}" destId="{B51FC2CC-ADD6-4DB0-B8BD-ADBAC2433C6A}" srcOrd="2" destOrd="0" presId="urn:microsoft.com/office/officeart/2018/2/layout/IconLabelList"/>
    <dgm:cxn modelId="{E990D82B-35E4-4F96-A9D9-F0AA6F7B4362}" type="presParOf" srcId="{7814EA27-0977-4C59-94E0-63097A94537F}" destId="{B425ECDF-5537-439F-B6CD-BE72AAF7DF81}" srcOrd="3" destOrd="0" presId="urn:microsoft.com/office/officeart/2018/2/layout/IconLabelList"/>
    <dgm:cxn modelId="{BB9C3786-9EB3-41C4-8388-18D66CCCB426}" type="presParOf" srcId="{7814EA27-0977-4C59-94E0-63097A94537F}" destId="{6615AB62-4E38-4763-A5F0-71C2858A6284}" srcOrd="4" destOrd="0" presId="urn:microsoft.com/office/officeart/2018/2/layout/IconLabelList"/>
    <dgm:cxn modelId="{7E9ADF39-5499-4676-BF11-57D23CE81D12}" type="presParOf" srcId="{6615AB62-4E38-4763-A5F0-71C2858A6284}" destId="{D251B697-53B1-4F53-8989-A7A5B05C7BAF}" srcOrd="0" destOrd="0" presId="urn:microsoft.com/office/officeart/2018/2/layout/IconLabelList"/>
    <dgm:cxn modelId="{972623F0-B7A8-48EF-A406-24197F847134}" type="presParOf" srcId="{6615AB62-4E38-4763-A5F0-71C2858A6284}" destId="{FB14940B-9F60-41A5-8348-2FFF4ED6AA2F}" srcOrd="1" destOrd="0" presId="urn:microsoft.com/office/officeart/2018/2/layout/IconLabelList"/>
    <dgm:cxn modelId="{43190457-5719-4316-BCA1-FDD3DC3FE546}" type="presParOf" srcId="{6615AB62-4E38-4763-A5F0-71C2858A6284}" destId="{598C930E-44A8-4066-99C1-61ACCF19D9A0}" srcOrd="2" destOrd="0" presId="urn:microsoft.com/office/officeart/2018/2/layout/IconLabelList"/>
    <dgm:cxn modelId="{BE0AF1E9-FF7A-46BF-98AA-37F3E7CCE735}" type="presParOf" srcId="{7814EA27-0977-4C59-94E0-63097A94537F}" destId="{A2D4138F-0645-47F3-A696-9DE85A79BB0C}" srcOrd="5" destOrd="0" presId="urn:microsoft.com/office/officeart/2018/2/layout/IconLabelList"/>
    <dgm:cxn modelId="{5EC7FA8A-5071-4D5C-9727-2CFC3A27C8FD}" type="presParOf" srcId="{7814EA27-0977-4C59-94E0-63097A94537F}" destId="{71C16BFA-F1B2-4A7D-BD4F-83BE7A8573D5}" srcOrd="6" destOrd="0" presId="urn:microsoft.com/office/officeart/2018/2/layout/IconLabelList"/>
    <dgm:cxn modelId="{A0DE416B-0D59-4A81-AD4D-FED217FFA9D5}" type="presParOf" srcId="{71C16BFA-F1B2-4A7D-BD4F-83BE7A8573D5}" destId="{865B9114-4C19-492A-A6DC-749B74347084}" srcOrd="0" destOrd="0" presId="urn:microsoft.com/office/officeart/2018/2/layout/IconLabelList"/>
    <dgm:cxn modelId="{C0276DE9-8F03-426F-92E2-EB7733D81BF7}" type="presParOf" srcId="{71C16BFA-F1B2-4A7D-BD4F-83BE7A8573D5}" destId="{4F801864-E9AD-46FC-B82D-641ADD2C66CD}" srcOrd="1" destOrd="0" presId="urn:microsoft.com/office/officeart/2018/2/layout/IconLabelList"/>
    <dgm:cxn modelId="{AE2B663B-B5BD-4B67-B01E-E6B47C3B58A6}" type="presParOf" srcId="{71C16BFA-F1B2-4A7D-BD4F-83BE7A8573D5}" destId="{A6E0E620-05BC-425B-A500-E37696867446}" srcOrd="2" destOrd="0" presId="urn:microsoft.com/office/officeart/2018/2/layout/IconLabelList"/>
    <dgm:cxn modelId="{50DB8D06-7B5F-413B-A26E-621948FE89FE}" type="presParOf" srcId="{7814EA27-0977-4C59-94E0-63097A94537F}" destId="{8537B894-1E9C-494D-B671-F25271E6FACB}" srcOrd="7" destOrd="0" presId="urn:microsoft.com/office/officeart/2018/2/layout/IconLabelList"/>
    <dgm:cxn modelId="{7FB724B1-3718-4D46-ABD8-4C45D978FE2A}" type="presParOf" srcId="{7814EA27-0977-4C59-94E0-63097A94537F}" destId="{963D894F-9BA6-4529-A3C5-CC7FAACE170E}" srcOrd="8" destOrd="0" presId="urn:microsoft.com/office/officeart/2018/2/layout/IconLabelList"/>
    <dgm:cxn modelId="{077C3E55-DB57-42DC-985F-B3EAC9385412}" type="presParOf" srcId="{963D894F-9BA6-4529-A3C5-CC7FAACE170E}" destId="{2743E160-B707-470F-9B5D-51C02CDE5E6D}" srcOrd="0" destOrd="0" presId="urn:microsoft.com/office/officeart/2018/2/layout/IconLabelList"/>
    <dgm:cxn modelId="{9AB37980-E12E-4538-908A-7141D2609023}" type="presParOf" srcId="{963D894F-9BA6-4529-A3C5-CC7FAACE170E}" destId="{6E181F4E-5A72-4EF9-A78A-C01B3F0D01B1}" srcOrd="1" destOrd="0" presId="urn:microsoft.com/office/officeart/2018/2/layout/IconLabelList"/>
    <dgm:cxn modelId="{F572598E-03F8-44D3-8F2F-A6F3D0BC39F7}" type="presParOf" srcId="{963D894F-9BA6-4529-A3C5-CC7FAACE170E}" destId="{E440A402-9C77-4FBA-9EFC-6D459A469A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D10A4B9-15EE-4103-AF5D-0E2D9AC48F3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A778262-4212-4117-999F-DC359134DFA9}">
      <dgm:prSet/>
      <dgm:spPr/>
      <dgm:t>
        <a:bodyPr/>
        <a:lstStyle/>
        <a:p>
          <a:r>
            <a:rPr lang="en-US" b="1"/>
            <a:t>Random Forest</a:t>
          </a:r>
          <a:r>
            <a:rPr lang="en-US"/>
            <a:t> achieved the best AUC-ROC score and recall, indicating strong capability in correctly identifying thyroid disease patients.</a:t>
          </a:r>
        </a:p>
      </dgm:t>
    </dgm:pt>
    <dgm:pt modelId="{86381AA5-1654-4AE8-8ED9-4C706A05F8BF}" type="parTrans" cxnId="{96718139-2A77-487C-9A2B-0EFB0F305C8A}">
      <dgm:prSet/>
      <dgm:spPr/>
      <dgm:t>
        <a:bodyPr/>
        <a:lstStyle/>
        <a:p>
          <a:endParaRPr lang="en-US"/>
        </a:p>
      </dgm:t>
    </dgm:pt>
    <dgm:pt modelId="{EDCDF1BB-BA09-4847-8B6F-866B9E8EAA87}" type="sibTrans" cxnId="{96718139-2A77-487C-9A2B-0EFB0F305C8A}">
      <dgm:prSet/>
      <dgm:spPr/>
      <dgm:t>
        <a:bodyPr/>
        <a:lstStyle/>
        <a:p>
          <a:endParaRPr lang="en-US"/>
        </a:p>
      </dgm:t>
    </dgm:pt>
    <dgm:pt modelId="{82992E69-C847-4B93-B93B-27FB9FAA1A9C}">
      <dgm:prSet/>
      <dgm:spPr/>
      <dgm:t>
        <a:bodyPr/>
        <a:lstStyle/>
        <a:p>
          <a:r>
            <a:rPr lang="en-US" b="1"/>
            <a:t>Decision Tree</a:t>
          </a:r>
          <a:r>
            <a:rPr lang="en-US"/>
            <a:t> performed comparably but was slightly more prone to overfitting.</a:t>
          </a:r>
        </a:p>
      </dgm:t>
    </dgm:pt>
    <dgm:pt modelId="{784339BE-8871-4856-9827-747349830E94}" type="parTrans" cxnId="{A9A3412A-8743-4A08-88C0-BB494CA90549}">
      <dgm:prSet/>
      <dgm:spPr/>
      <dgm:t>
        <a:bodyPr/>
        <a:lstStyle/>
        <a:p>
          <a:endParaRPr lang="en-US"/>
        </a:p>
      </dgm:t>
    </dgm:pt>
    <dgm:pt modelId="{66B3C22B-8777-4B25-9884-263DBF1A6268}" type="sibTrans" cxnId="{A9A3412A-8743-4A08-88C0-BB494CA90549}">
      <dgm:prSet/>
      <dgm:spPr/>
      <dgm:t>
        <a:bodyPr/>
        <a:lstStyle/>
        <a:p>
          <a:endParaRPr lang="en-US"/>
        </a:p>
      </dgm:t>
    </dgm:pt>
    <dgm:pt modelId="{6D779E1F-BDC0-43DF-A8A6-69CDD5424F77}">
      <dgm:prSet/>
      <dgm:spPr/>
      <dgm:t>
        <a:bodyPr/>
        <a:lstStyle/>
        <a:p>
          <a:r>
            <a:rPr lang="en-US" b="1"/>
            <a:t>Logistic Regression</a:t>
          </a:r>
          <a:r>
            <a:rPr lang="en-US"/>
            <a:t> struggled with recall, suggesting limited ability to capture complex, non-linear relationships.</a:t>
          </a:r>
        </a:p>
      </dgm:t>
    </dgm:pt>
    <dgm:pt modelId="{6031EE5B-070F-45ED-ACA0-B215C40D9E68}" type="parTrans" cxnId="{4D90A115-7B93-4C09-A74B-66261B784C87}">
      <dgm:prSet/>
      <dgm:spPr/>
      <dgm:t>
        <a:bodyPr/>
        <a:lstStyle/>
        <a:p>
          <a:endParaRPr lang="en-US"/>
        </a:p>
      </dgm:t>
    </dgm:pt>
    <dgm:pt modelId="{3F3DD4A8-94AB-45FC-B0BE-61C1EADF85CF}" type="sibTrans" cxnId="{4D90A115-7B93-4C09-A74B-66261B784C87}">
      <dgm:prSet/>
      <dgm:spPr/>
      <dgm:t>
        <a:bodyPr/>
        <a:lstStyle/>
        <a:p>
          <a:endParaRPr lang="en-US"/>
        </a:p>
      </dgm:t>
    </dgm:pt>
    <dgm:pt modelId="{7A89906E-276B-9548-98C7-B08DD334426B}" type="pres">
      <dgm:prSet presAssocID="{7D10A4B9-15EE-4103-AF5D-0E2D9AC48F3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462C002-A62A-EE41-A1AC-01E665D74A9C}" type="pres">
      <dgm:prSet presAssocID="{DA778262-4212-4117-999F-DC359134DFA9}" presName="hierRoot1" presStyleCnt="0"/>
      <dgm:spPr/>
    </dgm:pt>
    <dgm:pt modelId="{F2918B08-01FF-E746-8094-D439BBD1AB28}" type="pres">
      <dgm:prSet presAssocID="{DA778262-4212-4117-999F-DC359134DFA9}" presName="composite" presStyleCnt="0"/>
      <dgm:spPr/>
    </dgm:pt>
    <dgm:pt modelId="{C5C06C95-4873-DB4F-A0A1-0C07BFD12CA9}" type="pres">
      <dgm:prSet presAssocID="{DA778262-4212-4117-999F-DC359134DFA9}" presName="background" presStyleLbl="node0" presStyleIdx="0" presStyleCnt="3"/>
      <dgm:spPr/>
    </dgm:pt>
    <dgm:pt modelId="{FB30166C-C045-E44A-AB8E-023D81EA9D98}" type="pres">
      <dgm:prSet presAssocID="{DA778262-4212-4117-999F-DC359134DFA9}" presName="text" presStyleLbl="fgAcc0" presStyleIdx="0" presStyleCnt="3">
        <dgm:presLayoutVars>
          <dgm:chPref val="3"/>
        </dgm:presLayoutVars>
      </dgm:prSet>
      <dgm:spPr/>
    </dgm:pt>
    <dgm:pt modelId="{743CF0CF-A0B0-7840-991D-72A00C2DDB96}" type="pres">
      <dgm:prSet presAssocID="{DA778262-4212-4117-999F-DC359134DFA9}" presName="hierChild2" presStyleCnt="0"/>
      <dgm:spPr/>
    </dgm:pt>
    <dgm:pt modelId="{6E28AAC5-D991-AA4E-B136-ED7F662A603B}" type="pres">
      <dgm:prSet presAssocID="{82992E69-C847-4B93-B93B-27FB9FAA1A9C}" presName="hierRoot1" presStyleCnt="0"/>
      <dgm:spPr/>
    </dgm:pt>
    <dgm:pt modelId="{30BBB424-DD50-D347-B4D3-C3BF5334B0D1}" type="pres">
      <dgm:prSet presAssocID="{82992E69-C847-4B93-B93B-27FB9FAA1A9C}" presName="composite" presStyleCnt="0"/>
      <dgm:spPr/>
    </dgm:pt>
    <dgm:pt modelId="{43B203BC-B7C8-1746-BBED-79D924AF3049}" type="pres">
      <dgm:prSet presAssocID="{82992E69-C847-4B93-B93B-27FB9FAA1A9C}" presName="background" presStyleLbl="node0" presStyleIdx="1" presStyleCnt="3"/>
      <dgm:spPr/>
    </dgm:pt>
    <dgm:pt modelId="{A6257930-2649-CD4E-B6B7-EF535C652A20}" type="pres">
      <dgm:prSet presAssocID="{82992E69-C847-4B93-B93B-27FB9FAA1A9C}" presName="text" presStyleLbl="fgAcc0" presStyleIdx="1" presStyleCnt="3">
        <dgm:presLayoutVars>
          <dgm:chPref val="3"/>
        </dgm:presLayoutVars>
      </dgm:prSet>
      <dgm:spPr/>
    </dgm:pt>
    <dgm:pt modelId="{ABFEFD85-63F9-4D47-A9CE-50460053B7B3}" type="pres">
      <dgm:prSet presAssocID="{82992E69-C847-4B93-B93B-27FB9FAA1A9C}" presName="hierChild2" presStyleCnt="0"/>
      <dgm:spPr/>
    </dgm:pt>
    <dgm:pt modelId="{3567321C-FB48-114B-A6EA-D677F67CE85B}" type="pres">
      <dgm:prSet presAssocID="{6D779E1F-BDC0-43DF-A8A6-69CDD5424F77}" presName="hierRoot1" presStyleCnt="0"/>
      <dgm:spPr/>
    </dgm:pt>
    <dgm:pt modelId="{EBDA670D-18C7-4F4B-A7C4-7AF995D7DD9D}" type="pres">
      <dgm:prSet presAssocID="{6D779E1F-BDC0-43DF-A8A6-69CDD5424F77}" presName="composite" presStyleCnt="0"/>
      <dgm:spPr/>
    </dgm:pt>
    <dgm:pt modelId="{0AA7499D-3BA4-094A-BF6C-7D9E672823AA}" type="pres">
      <dgm:prSet presAssocID="{6D779E1F-BDC0-43DF-A8A6-69CDD5424F77}" presName="background" presStyleLbl="node0" presStyleIdx="2" presStyleCnt="3"/>
      <dgm:spPr/>
    </dgm:pt>
    <dgm:pt modelId="{EC701471-C10A-3A4E-879A-C82CCC8A38DD}" type="pres">
      <dgm:prSet presAssocID="{6D779E1F-BDC0-43DF-A8A6-69CDD5424F77}" presName="text" presStyleLbl="fgAcc0" presStyleIdx="2" presStyleCnt="3">
        <dgm:presLayoutVars>
          <dgm:chPref val="3"/>
        </dgm:presLayoutVars>
      </dgm:prSet>
      <dgm:spPr/>
    </dgm:pt>
    <dgm:pt modelId="{B198CECD-366E-9E47-B9D2-5692ACBD1083}" type="pres">
      <dgm:prSet presAssocID="{6D779E1F-BDC0-43DF-A8A6-69CDD5424F77}" presName="hierChild2" presStyleCnt="0"/>
      <dgm:spPr/>
    </dgm:pt>
  </dgm:ptLst>
  <dgm:cxnLst>
    <dgm:cxn modelId="{FD582B03-BE34-D64E-93FF-F9A010A204B4}" type="presOf" srcId="{82992E69-C847-4B93-B93B-27FB9FAA1A9C}" destId="{A6257930-2649-CD4E-B6B7-EF535C652A20}" srcOrd="0" destOrd="0" presId="urn:microsoft.com/office/officeart/2005/8/layout/hierarchy1"/>
    <dgm:cxn modelId="{4D90A115-7B93-4C09-A74B-66261B784C87}" srcId="{7D10A4B9-15EE-4103-AF5D-0E2D9AC48F30}" destId="{6D779E1F-BDC0-43DF-A8A6-69CDD5424F77}" srcOrd="2" destOrd="0" parTransId="{6031EE5B-070F-45ED-ACA0-B215C40D9E68}" sibTransId="{3F3DD4A8-94AB-45FC-B0BE-61C1EADF85CF}"/>
    <dgm:cxn modelId="{A9A3412A-8743-4A08-88C0-BB494CA90549}" srcId="{7D10A4B9-15EE-4103-AF5D-0E2D9AC48F30}" destId="{82992E69-C847-4B93-B93B-27FB9FAA1A9C}" srcOrd="1" destOrd="0" parTransId="{784339BE-8871-4856-9827-747349830E94}" sibTransId="{66B3C22B-8777-4B25-9884-263DBF1A6268}"/>
    <dgm:cxn modelId="{96718139-2A77-487C-9A2B-0EFB0F305C8A}" srcId="{7D10A4B9-15EE-4103-AF5D-0E2D9AC48F30}" destId="{DA778262-4212-4117-999F-DC359134DFA9}" srcOrd="0" destOrd="0" parTransId="{86381AA5-1654-4AE8-8ED9-4C706A05F8BF}" sibTransId="{EDCDF1BB-BA09-4847-8B6F-866B9E8EAA87}"/>
    <dgm:cxn modelId="{E4DDAAC5-D0D1-474F-B588-A06392FEA8C3}" type="presOf" srcId="{6D779E1F-BDC0-43DF-A8A6-69CDD5424F77}" destId="{EC701471-C10A-3A4E-879A-C82CCC8A38DD}" srcOrd="0" destOrd="0" presId="urn:microsoft.com/office/officeart/2005/8/layout/hierarchy1"/>
    <dgm:cxn modelId="{E916C3CB-69C0-EF45-BC15-28AD004C24DC}" type="presOf" srcId="{7D10A4B9-15EE-4103-AF5D-0E2D9AC48F30}" destId="{7A89906E-276B-9548-98C7-B08DD334426B}" srcOrd="0" destOrd="0" presId="urn:microsoft.com/office/officeart/2005/8/layout/hierarchy1"/>
    <dgm:cxn modelId="{C10805EC-0CEA-834A-91CF-D80663E09289}" type="presOf" srcId="{DA778262-4212-4117-999F-DC359134DFA9}" destId="{FB30166C-C045-E44A-AB8E-023D81EA9D98}" srcOrd="0" destOrd="0" presId="urn:microsoft.com/office/officeart/2005/8/layout/hierarchy1"/>
    <dgm:cxn modelId="{0C3D8C52-AB72-444A-859F-772EFE116FAA}" type="presParOf" srcId="{7A89906E-276B-9548-98C7-B08DD334426B}" destId="{F462C002-A62A-EE41-A1AC-01E665D74A9C}" srcOrd="0" destOrd="0" presId="urn:microsoft.com/office/officeart/2005/8/layout/hierarchy1"/>
    <dgm:cxn modelId="{C8B636CC-179B-A74F-8383-D57E9BE7A6A5}" type="presParOf" srcId="{F462C002-A62A-EE41-A1AC-01E665D74A9C}" destId="{F2918B08-01FF-E746-8094-D439BBD1AB28}" srcOrd="0" destOrd="0" presId="urn:microsoft.com/office/officeart/2005/8/layout/hierarchy1"/>
    <dgm:cxn modelId="{8DB41260-99B9-674A-9BDF-75B5FA4A7A37}" type="presParOf" srcId="{F2918B08-01FF-E746-8094-D439BBD1AB28}" destId="{C5C06C95-4873-DB4F-A0A1-0C07BFD12CA9}" srcOrd="0" destOrd="0" presId="urn:microsoft.com/office/officeart/2005/8/layout/hierarchy1"/>
    <dgm:cxn modelId="{4421B363-0BD3-104D-90E5-EAE0C8B00EB8}" type="presParOf" srcId="{F2918B08-01FF-E746-8094-D439BBD1AB28}" destId="{FB30166C-C045-E44A-AB8E-023D81EA9D98}" srcOrd="1" destOrd="0" presId="urn:microsoft.com/office/officeart/2005/8/layout/hierarchy1"/>
    <dgm:cxn modelId="{E4D98B7F-212C-6B47-82D0-E22C44129821}" type="presParOf" srcId="{F462C002-A62A-EE41-A1AC-01E665D74A9C}" destId="{743CF0CF-A0B0-7840-991D-72A00C2DDB96}" srcOrd="1" destOrd="0" presId="urn:microsoft.com/office/officeart/2005/8/layout/hierarchy1"/>
    <dgm:cxn modelId="{DD1BFC77-8C9F-3B43-9A22-E6CB28A95C38}" type="presParOf" srcId="{7A89906E-276B-9548-98C7-B08DD334426B}" destId="{6E28AAC5-D991-AA4E-B136-ED7F662A603B}" srcOrd="1" destOrd="0" presId="urn:microsoft.com/office/officeart/2005/8/layout/hierarchy1"/>
    <dgm:cxn modelId="{8B119009-4127-3E45-8BAB-336155CDDFEA}" type="presParOf" srcId="{6E28AAC5-D991-AA4E-B136-ED7F662A603B}" destId="{30BBB424-DD50-D347-B4D3-C3BF5334B0D1}" srcOrd="0" destOrd="0" presId="urn:microsoft.com/office/officeart/2005/8/layout/hierarchy1"/>
    <dgm:cxn modelId="{82778697-D446-7C40-8E95-555EEDB55F0D}" type="presParOf" srcId="{30BBB424-DD50-D347-B4D3-C3BF5334B0D1}" destId="{43B203BC-B7C8-1746-BBED-79D924AF3049}" srcOrd="0" destOrd="0" presId="urn:microsoft.com/office/officeart/2005/8/layout/hierarchy1"/>
    <dgm:cxn modelId="{E1BAF6C8-3626-E64E-A4CE-47ADFF15BEF2}" type="presParOf" srcId="{30BBB424-DD50-D347-B4D3-C3BF5334B0D1}" destId="{A6257930-2649-CD4E-B6B7-EF535C652A20}" srcOrd="1" destOrd="0" presId="urn:microsoft.com/office/officeart/2005/8/layout/hierarchy1"/>
    <dgm:cxn modelId="{B42A1B3F-9637-4F4F-8B2C-CC7808235EBD}" type="presParOf" srcId="{6E28AAC5-D991-AA4E-B136-ED7F662A603B}" destId="{ABFEFD85-63F9-4D47-A9CE-50460053B7B3}" srcOrd="1" destOrd="0" presId="urn:microsoft.com/office/officeart/2005/8/layout/hierarchy1"/>
    <dgm:cxn modelId="{595BC769-A86B-6F47-A6F9-D6C5FD215A06}" type="presParOf" srcId="{7A89906E-276B-9548-98C7-B08DD334426B}" destId="{3567321C-FB48-114B-A6EA-D677F67CE85B}" srcOrd="2" destOrd="0" presId="urn:microsoft.com/office/officeart/2005/8/layout/hierarchy1"/>
    <dgm:cxn modelId="{93947F96-EDEE-E946-8289-75B43B981B2A}" type="presParOf" srcId="{3567321C-FB48-114B-A6EA-D677F67CE85B}" destId="{EBDA670D-18C7-4F4B-A7C4-7AF995D7DD9D}" srcOrd="0" destOrd="0" presId="urn:microsoft.com/office/officeart/2005/8/layout/hierarchy1"/>
    <dgm:cxn modelId="{AE617325-39A1-4F4A-94B5-D5A392639745}" type="presParOf" srcId="{EBDA670D-18C7-4F4B-A7C4-7AF995D7DD9D}" destId="{0AA7499D-3BA4-094A-BF6C-7D9E672823AA}" srcOrd="0" destOrd="0" presId="urn:microsoft.com/office/officeart/2005/8/layout/hierarchy1"/>
    <dgm:cxn modelId="{F790C04E-8285-FE46-B11F-D97F8E545273}" type="presParOf" srcId="{EBDA670D-18C7-4F4B-A7C4-7AF995D7DD9D}" destId="{EC701471-C10A-3A4E-879A-C82CCC8A38DD}" srcOrd="1" destOrd="0" presId="urn:microsoft.com/office/officeart/2005/8/layout/hierarchy1"/>
    <dgm:cxn modelId="{B19D7D57-EA58-4A42-8CBF-39ACC6346021}" type="presParOf" srcId="{3567321C-FB48-114B-A6EA-D677F67CE85B}" destId="{B198CECD-366E-9E47-B9D2-5692ACBD10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A49CF80-DE81-47B7-8829-BD052AB5166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864DE6A-7595-403C-916F-30360B1F5FC9}">
      <dgm:prSet/>
      <dgm:spPr/>
      <dgm:t>
        <a:bodyPr/>
        <a:lstStyle/>
        <a:p>
          <a:r>
            <a:rPr lang="en-US" baseline="0"/>
            <a:t>ROC Curves:</a:t>
          </a:r>
          <a:endParaRPr lang="en-US"/>
        </a:p>
      </dgm:t>
    </dgm:pt>
    <dgm:pt modelId="{434DEDE5-4E53-4DB5-ADA5-9B134D8B6912}" type="parTrans" cxnId="{E2981306-ABC1-472E-9DC7-27E3645BAFC2}">
      <dgm:prSet/>
      <dgm:spPr/>
      <dgm:t>
        <a:bodyPr/>
        <a:lstStyle/>
        <a:p>
          <a:endParaRPr lang="en-US"/>
        </a:p>
      </dgm:t>
    </dgm:pt>
    <dgm:pt modelId="{9A7073B2-AFA2-412B-8DE1-DFB3C8825342}" type="sibTrans" cxnId="{E2981306-ABC1-472E-9DC7-27E3645BAFC2}">
      <dgm:prSet/>
      <dgm:spPr/>
      <dgm:t>
        <a:bodyPr/>
        <a:lstStyle/>
        <a:p>
          <a:endParaRPr lang="en-US"/>
        </a:p>
      </dgm:t>
    </dgm:pt>
    <dgm:pt modelId="{4EA45CF0-E36D-4B8C-A6F2-40E0A9FBD641}">
      <dgm:prSet/>
      <dgm:spPr/>
      <dgm:t>
        <a:bodyPr/>
        <a:lstStyle/>
        <a:p>
          <a:r>
            <a:rPr lang="en-US" i="1" baseline="0"/>
            <a:t>Random Forest curve closest to ideal top-left</a:t>
          </a:r>
          <a:endParaRPr lang="en-US"/>
        </a:p>
      </dgm:t>
    </dgm:pt>
    <dgm:pt modelId="{76549C9A-7EEC-4BBE-B50C-4ABFB8DD51CD}" type="parTrans" cxnId="{67F127CD-AB91-41DE-AB46-3691EBE733F0}">
      <dgm:prSet/>
      <dgm:spPr/>
      <dgm:t>
        <a:bodyPr/>
        <a:lstStyle/>
        <a:p>
          <a:endParaRPr lang="en-US"/>
        </a:p>
      </dgm:t>
    </dgm:pt>
    <dgm:pt modelId="{7E0D8BF0-DC7A-43F8-B981-B14FB8F1E3A7}" type="sibTrans" cxnId="{67F127CD-AB91-41DE-AB46-3691EBE733F0}">
      <dgm:prSet/>
      <dgm:spPr/>
      <dgm:t>
        <a:bodyPr/>
        <a:lstStyle/>
        <a:p>
          <a:endParaRPr lang="en-US"/>
        </a:p>
      </dgm:t>
    </dgm:pt>
    <dgm:pt modelId="{440A02C4-1253-4FDB-A68B-7A808B263549}">
      <dgm:prSet/>
      <dgm:spPr/>
      <dgm:t>
        <a:bodyPr/>
        <a:lstStyle/>
        <a:p>
          <a:r>
            <a:rPr lang="en-US" i="1" baseline="0"/>
            <a:t>Logistic Regression underperforms</a:t>
          </a:r>
          <a:endParaRPr lang="en-US"/>
        </a:p>
      </dgm:t>
    </dgm:pt>
    <dgm:pt modelId="{E42DB4F7-430E-4BF2-BBA6-B58F6AFF1005}" type="parTrans" cxnId="{53EE3329-FA57-4C38-BF67-8E939BCE2C0F}">
      <dgm:prSet/>
      <dgm:spPr/>
      <dgm:t>
        <a:bodyPr/>
        <a:lstStyle/>
        <a:p>
          <a:endParaRPr lang="en-US"/>
        </a:p>
      </dgm:t>
    </dgm:pt>
    <dgm:pt modelId="{BA055CF6-DF30-406E-B12D-553184D9A1A2}" type="sibTrans" cxnId="{53EE3329-FA57-4C38-BF67-8E939BCE2C0F}">
      <dgm:prSet/>
      <dgm:spPr/>
      <dgm:t>
        <a:bodyPr/>
        <a:lstStyle/>
        <a:p>
          <a:endParaRPr lang="en-US"/>
        </a:p>
      </dgm:t>
    </dgm:pt>
    <dgm:pt modelId="{EC14FDA3-69F8-41FE-AD4F-A12161274204}">
      <dgm:prSet/>
      <dgm:spPr/>
      <dgm:t>
        <a:bodyPr/>
        <a:lstStyle/>
        <a:p>
          <a:r>
            <a:rPr lang="en-US" baseline="0"/>
            <a:t>Confusion Matrix:</a:t>
          </a:r>
          <a:endParaRPr lang="en-US"/>
        </a:p>
      </dgm:t>
    </dgm:pt>
    <dgm:pt modelId="{23E73B12-AA19-4709-B8B1-EF6BEA35FD22}" type="parTrans" cxnId="{C8A70C34-0D43-4027-A4BC-D0FFE2603DC8}">
      <dgm:prSet/>
      <dgm:spPr/>
      <dgm:t>
        <a:bodyPr/>
        <a:lstStyle/>
        <a:p>
          <a:endParaRPr lang="en-US"/>
        </a:p>
      </dgm:t>
    </dgm:pt>
    <dgm:pt modelId="{15B566AE-3252-4900-AE55-D4C9F59DECEA}" type="sibTrans" cxnId="{C8A70C34-0D43-4027-A4BC-D0FFE2603DC8}">
      <dgm:prSet/>
      <dgm:spPr/>
      <dgm:t>
        <a:bodyPr/>
        <a:lstStyle/>
        <a:p>
          <a:endParaRPr lang="en-US"/>
        </a:p>
      </dgm:t>
    </dgm:pt>
    <dgm:pt modelId="{B3AFD6E9-13A1-46ED-A7E9-22E782A1B587}">
      <dgm:prSet/>
      <dgm:spPr/>
      <dgm:t>
        <a:bodyPr/>
        <a:lstStyle/>
        <a:p>
          <a:r>
            <a:rPr lang="en-US" i="1" baseline="0"/>
            <a:t>Random Forest minimized false negatives, critical in healthcare</a:t>
          </a:r>
          <a:endParaRPr lang="en-US"/>
        </a:p>
      </dgm:t>
    </dgm:pt>
    <dgm:pt modelId="{A43B704A-5A6F-4D02-8BE7-C861ECBE1098}" type="parTrans" cxnId="{8A417D27-F4BB-417D-B808-CCA1B9E69759}">
      <dgm:prSet/>
      <dgm:spPr/>
      <dgm:t>
        <a:bodyPr/>
        <a:lstStyle/>
        <a:p>
          <a:endParaRPr lang="en-US"/>
        </a:p>
      </dgm:t>
    </dgm:pt>
    <dgm:pt modelId="{7E38F156-2894-4E4B-B6C5-6BEBDED69BC7}" type="sibTrans" cxnId="{8A417D27-F4BB-417D-B808-CCA1B9E69759}">
      <dgm:prSet/>
      <dgm:spPr/>
      <dgm:t>
        <a:bodyPr/>
        <a:lstStyle/>
        <a:p>
          <a:endParaRPr lang="en-US"/>
        </a:p>
      </dgm:t>
    </dgm:pt>
    <dgm:pt modelId="{FB6E2D1A-0C5D-AE45-AB1C-2694ECA4F4C6}" type="pres">
      <dgm:prSet presAssocID="{9A49CF80-DE81-47B7-8829-BD052AB5166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F1CD7ED-417B-CF41-9435-095CB802011C}" type="pres">
      <dgm:prSet presAssocID="{C864DE6A-7595-403C-916F-30360B1F5FC9}" presName="hierRoot1" presStyleCnt="0"/>
      <dgm:spPr/>
    </dgm:pt>
    <dgm:pt modelId="{A83B1C7D-EB05-2C43-9BA9-7030449B8E8D}" type="pres">
      <dgm:prSet presAssocID="{C864DE6A-7595-403C-916F-30360B1F5FC9}" presName="composite" presStyleCnt="0"/>
      <dgm:spPr/>
    </dgm:pt>
    <dgm:pt modelId="{CB6CEA36-2215-5F42-B398-5B11D065D565}" type="pres">
      <dgm:prSet presAssocID="{C864DE6A-7595-403C-916F-30360B1F5FC9}" presName="background" presStyleLbl="node0" presStyleIdx="0" presStyleCnt="2"/>
      <dgm:spPr/>
    </dgm:pt>
    <dgm:pt modelId="{DBC7F0CA-F4D0-B24F-806D-28752022F298}" type="pres">
      <dgm:prSet presAssocID="{C864DE6A-7595-403C-916F-30360B1F5FC9}" presName="text" presStyleLbl="fgAcc0" presStyleIdx="0" presStyleCnt="2">
        <dgm:presLayoutVars>
          <dgm:chPref val="3"/>
        </dgm:presLayoutVars>
      </dgm:prSet>
      <dgm:spPr/>
    </dgm:pt>
    <dgm:pt modelId="{2AEDC4E3-59B8-1045-B5A1-C975F75ECA24}" type="pres">
      <dgm:prSet presAssocID="{C864DE6A-7595-403C-916F-30360B1F5FC9}" presName="hierChild2" presStyleCnt="0"/>
      <dgm:spPr/>
    </dgm:pt>
    <dgm:pt modelId="{1AD5671D-556D-1F44-B04B-DEE87F04F90F}" type="pres">
      <dgm:prSet presAssocID="{76549C9A-7EEC-4BBE-B50C-4ABFB8DD51CD}" presName="Name10" presStyleLbl="parChTrans1D2" presStyleIdx="0" presStyleCnt="3"/>
      <dgm:spPr/>
    </dgm:pt>
    <dgm:pt modelId="{A7178093-3E30-8245-8883-3AF2F4F3C322}" type="pres">
      <dgm:prSet presAssocID="{4EA45CF0-E36D-4B8C-A6F2-40E0A9FBD641}" presName="hierRoot2" presStyleCnt="0"/>
      <dgm:spPr/>
    </dgm:pt>
    <dgm:pt modelId="{C1CD9088-4EFA-C140-91CD-016FB5D9D8CB}" type="pres">
      <dgm:prSet presAssocID="{4EA45CF0-E36D-4B8C-A6F2-40E0A9FBD641}" presName="composite2" presStyleCnt="0"/>
      <dgm:spPr/>
    </dgm:pt>
    <dgm:pt modelId="{627C314F-A28F-F74A-9ACD-F5C398E02E73}" type="pres">
      <dgm:prSet presAssocID="{4EA45CF0-E36D-4B8C-A6F2-40E0A9FBD641}" presName="background2" presStyleLbl="node2" presStyleIdx="0" presStyleCnt="3"/>
      <dgm:spPr/>
    </dgm:pt>
    <dgm:pt modelId="{3C90242B-B9A1-1944-9730-AABDA460196D}" type="pres">
      <dgm:prSet presAssocID="{4EA45CF0-E36D-4B8C-A6F2-40E0A9FBD641}" presName="text2" presStyleLbl="fgAcc2" presStyleIdx="0" presStyleCnt="3">
        <dgm:presLayoutVars>
          <dgm:chPref val="3"/>
        </dgm:presLayoutVars>
      </dgm:prSet>
      <dgm:spPr/>
    </dgm:pt>
    <dgm:pt modelId="{4CD45B06-D6FC-6A43-BADB-63A09FF2B8BD}" type="pres">
      <dgm:prSet presAssocID="{4EA45CF0-E36D-4B8C-A6F2-40E0A9FBD641}" presName="hierChild3" presStyleCnt="0"/>
      <dgm:spPr/>
    </dgm:pt>
    <dgm:pt modelId="{98E13E98-F368-2540-A8FE-B8F158B12069}" type="pres">
      <dgm:prSet presAssocID="{E42DB4F7-430E-4BF2-BBA6-B58F6AFF1005}" presName="Name10" presStyleLbl="parChTrans1D2" presStyleIdx="1" presStyleCnt="3"/>
      <dgm:spPr/>
    </dgm:pt>
    <dgm:pt modelId="{4D54C228-E9E1-344A-A5FF-0B0EA86858D3}" type="pres">
      <dgm:prSet presAssocID="{440A02C4-1253-4FDB-A68B-7A808B263549}" presName="hierRoot2" presStyleCnt="0"/>
      <dgm:spPr/>
    </dgm:pt>
    <dgm:pt modelId="{D3660205-4BFA-7546-B87F-38C3216B9E0B}" type="pres">
      <dgm:prSet presAssocID="{440A02C4-1253-4FDB-A68B-7A808B263549}" presName="composite2" presStyleCnt="0"/>
      <dgm:spPr/>
    </dgm:pt>
    <dgm:pt modelId="{45315115-CB6E-0E4E-B4E7-4A68F363E68F}" type="pres">
      <dgm:prSet presAssocID="{440A02C4-1253-4FDB-A68B-7A808B263549}" presName="background2" presStyleLbl="node2" presStyleIdx="1" presStyleCnt="3"/>
      <dgm:spPr/>
    </dgm:pt>
    <dgm:pt modelId="{96C6323A-5203-6C44-8E14-C18B327D7878}" type="pres">
      <dgm:prSet presAssocID="{440A02C4-1253-4FDB-A68B-7A808B263549}" presName="text2" presStyleLbl="fgAcc2" presStyleIdx="1" presStyleCnt="3">
        <dgm:presLayoutVars>
          <dgm:chPref val="3"/>
        </dgm:presLayoutVars>
      </dgm:prSet>
      <dgm:spPr/>
    </dgm:pt>
    <dgm:pt modelId="{6AEB9138-8F28-BC46-A3C7-14BEC8483496}" type="pres">
      <dgm:prSet presAssocID="{440A02C4-1253-4FDB-A68B-7A808B263549}" presName="hierChild3" presStyleCnt="0"/>
      <dgm:spPr/>
    </dgm:pt>
    <dgm:pt modelId="{01B9C507-86C6-E942-A797-7CDF556E8A6F}" type="pres">
      <dgm:prSet presAssocID="{EC14FDA3-69F8-41FE-AD4F-A12161274204}" presName="hierRoot1" presStyleCnt="0"/>
      <dgm:spPr/>
    </dgm:pt>
    <dgm:pt modelId="{24255363-828C-8C4B-9189-FA9FB85649AA}" type="pres">
      <dgm:prSet presAssocID="{EC14FDA3-69F8-41FE-AD4F-A12161274204}" presName="composite" presStyleCnt="0"/>
      <dgm:spPr/>
    </dgm:pt>
    <dgm:pt modelId="{41AB02C6-D097-C04A-8E18-D697A01A99AF}" type="pres">
      <dgm:prSet presAssocID="{EC14FDA3-69F8-41FE-AD4F-A12161274204}" presName="background" presStyleLbl="node0" presStyleIdx="1" presStyleCnt="2"/>
      <dgm:spPr/>
    </dgm:pt>
    <dgm:pt modelId="{00484472-0150-B949-8293-30D8F081471E}" type="pres">
      <dgm:prSet presAssocID="{EC14FDA3-69F8-41FE-AD4F-A12161274204}" presName="text" presStyleLbl="fgAcc0" presStyleIdx="1" presStyleCnt="2">
        <dgm:presLayoutVars>
          <dgm:chPref val="3"/>
        </dgm:presLayoutVars>
      </dgm:prSet>
      <dgm:spPr/>
    </dgm:pt>
    <dgm:pt modelId="{E8E5CEE0-9503-2146-8CD4-B4CA706BEDA2}" type="pres">
      <dgm:prSet presAssocID="{EC14FDA3-69F8-41FE-AD4F-A12161274204}" presName="hierChild2" presStyleCnt="0"/>
      <dgm:spPr/>
    </dgm:pt>
    <dgm:pt modelId="{6A505A4D-216B-424C-BE46-21A4A0272463}" type="pres">
      <dgm:prSet presAssocID="{A43B704A-5A6F-4D02-8BE7-C861ECBE1098}" presName="Name10" presStyleLbl="parChTrans1D2" presStyleIdx="2" presStyleCnt="3"/>
      <dgm:spPr/>
    </dgm:pt>
    <dgm:pt modelId="{BF71810A-F7E8-FE46-AC47-1D5BE58AE7FD}" type="pres">
      <dgm:prSet presAssocID="{B3AFD6E9-13A1-46ED-A7E9-22E782A1B587}" presName="hierRoot2" presStyleCnt="0"/>
      <dgm:spPr/>
    </dgm:pt>
    <dgm:pt modelId="{CE18714D-4986-064D-83C8-75F54C21BE06}" type="pres">
      <dgm:prSet presAssocID="{B3AFD6E9-13A1-46ED-A7E9-22E782A1B587}" presName="composite2" presStyleCnt="0"/>
      <dgm:spPr/>
    </dgm:pt>
    <dgm:pt modelId="{B2A7079D-C441-8A46-978F-507445C566D6}" type="pres">
      <dgm:prSet presAssocID="{B3AFD6E9-13A1-46ED-A7E9-22E782A1B587}" presName="background2" presStyleLbl="node2" presStyleIdx="2" presStyleCnt="3"/>
      <dgm:spPr/>
    </dgm:pt>
    <dgm:pt modelId="{D06BF7A9-EECA-FF47-85B2-24668E4E5E4C}" type="pres">
      <dgm:prSet presAssocID="{B3AFD6E9-13A1-46ED-A7E9-22E782A1B587}" presName="text2" presStyleLbl="fgAcc2" presStyleIdx="2" presStyleCnt="3">
        <dgm:presLayoutVars>
          <dgm:chPref val="3"/>
        </dgm:presLayoutVars>
      </dgm:prSet>
      <dgm:spPr/>
    </dgm:pt>
    <dgm:pt modelId="{921ACCBB-B35A-BA4D-91E7-649362886459}" type="pres">
      <dgm:prSet presAssocID="{B3AFD6E9-13A1-46ED-A7E9-22E782A1B587}" presName="hierChild3" presStyleCnt="0"/>
      <dgm:spPr/>
    </dgm:pt>
  </dgm:ptLst>
  <dgm:cxnLst>
    <dgm:cxn modelId="{06E0E805-9F18-9A46-ACE8-DA963E0C9D05}" type="presOf" srcId="{4EA45CF0-E36D-4B8C-A6F2-40E0A9FBD641}" destId="{3C90242B-B9A1-1944-9730-AABDA460196D}" srcOrd="0" destOrd="0" presId="urn:microsoft.com/office/officeart/2005/8/layout/hierarchy1"/>
    <dgm:cxn modelId="{E2981306-ABC1-472E-9DC7-27E3645BAFC2}" srcId="{9A49CF80-DE81-47B7-8829-BD052AB51666}" destId="{C864DE6A-7595-403C-916F-30360B1F5FC9}" srcOrd="0" destOrd="0" parTransId="{434DEDE5-4E53-4DB5-ADA5-9B134D8B6912}" sibTransId="{9A7073B2-AFA2-412B-8DE1-DFB3C8825342}"/>
    <dgm:cxn modelId="{A6883918-0E3A-2F4D-BA1F-C147CD053956}" type="presOf" srcId="{A43B704A-5A6F-4D02-8BE7-C861ECBE1098}" destId="{6A505A4D-216B-424C-BE46-21A4A0272463}" srcOrd="0" destOrd="0" presId="urn:microsoft.com/office/officeart/2005/8/layout/hierarchy1"/>
    <dgm:cxn modelId="{E443051B-9A08-9A47-8752-839127232598}" type="presOf" srcId="{9A49CF80-DE81-47B7-8829-BD052AB51666}" destId="{FB6E2D1A-0C5D-AE45-AB1C-2694ECA4F4C6}" srcOrd="0" destOrd="0" presId="urn:microsoft.com/office/officeart/2005/8/layout/hierarchy1"/>
    <dgm:cxn modelId="{8A417D27-F4BB-417D-B808-CCA1B9E69759}" srcId="{EC14FDA3-69F8-41FE-AD4F-A12161274204}" destId="{B3AFD6E9-13A1-46ED-A7E9-22E782A1B587}" srcOrd="0" destOrd="0" parTransId="{A43B704A-5A6F-4D02-8BE7-C861ECBE1098}" sibTransId="{7E38F156-2894-4E4B-B6C5-6BEBDED69BC7}"/>
    <dgm:cxn modelId="{53EE3329-FA57-4C38-BF67-8E939BCE2C0F}" srcId="{C864DE6A-7595-403C-916F-30360B1F5FC9}" destId="{440A02C4-1253-4FDB-A68B-7A808B263549}" srcOrd="1" destOrd="0" parTransId="{E42DB4F7-430E-4BF2-BBA6-B58F6AFF1005}" sibTransId="{BA055CF6-DF30-406E-B12D-553184D9A1A2}"/>
    <dgm:cxn modelId="{C8A70C34-0D43-4027-A4BC-D0FFE2603DC8}" srcId="{9A49CF80-DE81-47B7-8829-BD052AB51666}" destId="{EC14FDA3-69F8-41FE-AD4F-A12161274204}" srcOrd="1" destOrd="0" parTransId="{23E73B12-AA19-4709-B8B1-EF6BEA35FD22}" sibTransId="{15B566AE-3252-4900-AE55-D4C9F59DECEA}"/>
    <dgm:cxn modelId="{9E168A73-F812-604E-A4BA-1C4E962DDD21}" type="presOf" srcId="{C864DE6A-7595-403C-916F-30360B1F5FC9}" destId="{DBC7F0CA-F4D0-B24F-806D-28752022F298}" srcOrd="0" destOrd="0" presId="urn:microsoft.com/office/officeart/2005/8/layout/hierarchy1"/>
    <dgm:cxn modelId="{7AE88A88-47C2-6E4B-ADDB-65EC43A1B28F}" type="presOf" srcId="{440A02C4-1253-4FDB-A68B-7A808B263549}" destId="{96C6323A-5203-6C44-8E14-C18B327D7878}" srcOrd="0" destOrd="0" presId="urn:microsoft.com/office/officeart/2005/8/layout/hierarchy1"/>
    <dgm:cxn modelId="{E90F2693-5772-0545-8270-23ECA8146D3B}" type="presOf" srcId="{EC14FDA3-69F8-41FE-AD4F-A12161274204}" destId="{00484472-0150-B949-8293-30D8F081471E}" srcOrd="0" destOrd="0" presId="urn:microsoft.com/office/officeart/2005/8/layout/hierarchy1"/>
    <dgm:cxn modelId="{67F127CD-AB91-41DE-AB46-3691EBE733F0}" srcId="{C864DE6A-7595-403C-916F-30360B1F5FC9}" destId="{4EA45CF0-E36D-4B8C-A6F2-40E0A9FBD641}" srcOrd="0" destOrd="0" parTransId="{76549C9A-7EEC-4BBE-B50C-4ABFB8DD51CD}" sibTransId="{7E0D8BF0-DC7A-43F8-B981-B14FB8F1E3A7}"/>
    <dgm:cxn modelId="{599095D4-06D9-8B4C-BE8F-C518A252C3B1}" type="presOf" srcId="{B3AFD6E9-13A1-46ED-A7E9-22E782A1B587}" destId="{D06BF7A9-EECA-FF47-85B2-24668E4E5E4C}" srcOrd="0" destOrd="0" presId="urn:microsoft.com/office/officeart/2005/8/layout/hierarchy1"/>
    <dgm:cxn modelId="{9FE691E2-63E1-024B-8464-24F89988991A}" type="presOf" srcId="{E42DB4F7-430E-4BF2-BBA6-B58F6AFF1005}" destId="{98E13E98-F368-2540-A8FE-B8F158B12069}" srcOrd="0" destOrd="0" presId="urn:microsoft.com/office/officeart/2005/8/layout/hierarchy1"/>
    <dgm:cxn modelId="{22E655E8-C504-9242-918F-B36970C58340}" type="presOf" srcId="{76549C9A-7EEC-4BBE-B50C-4ABFB8DD51CD}" destId="{1AD5671D-556D-1F44-B04B-DEE87F04F90F}" srcOrd="0" destOrd="0" presId="urn:microsoft.com/office/officeart/2005/8/layout/hierarchy1"/>
    <dgm:cxn modelId="{C8D4545C-DCFD-E94B-ADB0-1326FA5BB861}" type="presParOf" srcId="{FB6E2D1A-0C5D-AE45-AB1C-2694ECA4F4C6}" destId="{EF1CD7ED-417B-CF41-9435-095CB802011C}" srcOrd="0" destOrd="0" presId="urn:microsoft.com/office/officeart/2005/8/layout/hierarchy1"/>
    <dgm:cxn modelId="{1BB4D407-4A9F-2A4C-8D1D-2139AEB08E04}" type="presParOf" srcId="{EF1CD7ED-417B-CF41-9435-095CB802011C}" destId="{A83B1C7D-EB05-2C43-9BA9-7030449B8E8D}" srcOrd="0" destOrd="0" presId="urn:microsoft.com/office/officeart/2005/8/layout/hierarchy1"/>
    <dgm:cxn modelId="{C7EB6192-8126-DE4E-9606-CE591BCB7ACA}" type="presParOf" srcId="{A83B1C7D-EB05-2C43-9BA9-7030449B8E8D}" destId="{CB6CEA36-2215-5F42-B398-5B11D065D565}" srcOrd="0" destOrd="0" presId="urn:microsoft.com/office/officeart/2005/8/layout/hierarchy1"/>
    <dgm:cxn modelId="{04305389-7159-1C4E-937A-1EC738F80D92}" type="presParOf" srcId="{A83B1C7D-EB05-2C43-9BA9-7030449B8E8D}" destId="{DBC7F0CA-F4D0-B24F-806D-28752022F298}" srcOrd="1" destOrd="0" presId="urn:microsoft.com/office/officeart/2005/8/layout/hierarchy1"/>
    <dgm:cxn modelId="{C6F0B72D-8174-7D4E-8BE8-04A362E287CE}" type="presParOf" srcId="{EF1CD7ED-417B-CF41-9435-095CB802011C}" destId="{2AEDC4E3-59B8-1045-B5A1-C975F75ECA24}" srcOrd="1" destOrd="0" presId="urn:microsoft.com/office/officeart/2005/8/layout/hierarchy1"/>
    <dgm:cxn modelId="{559A0C4B-39C4-874C-A70E-DE80F214505D}" type="presParOf" srcId="{2AEDC4E3-59B8-1045-B5A1-C975F75ECA24}" destId="{1AD5671D-556D-1F44-B04B-DEE87F04F90F}" srcOrd="0" destOrd="0" presId="urn:microsoft.com/office/officeart/2005/8/layout/hierarchy1"/>
    <dgm:cxn modelId="{DE944289-1FE9-6A4E-8CB6-565A684B53D3}" type="presParOf" srcId="{2AEDC4E3-59B8-1045-B5A1-C975F75ECA24}" destId="{A7178093-3E30-8245-8883-3AF2F4F3C322}" srcOrd="1" destOrd="0" presId="urn:microsoft.com/office/officeart/2005/8/layout/hierarchy1"/>
    <dgm:cxn modelId="{BAAF8787-9423-EB46-B8CA-0472BA3EE0F0}" type="presParOf" srcId="{A7178093-3E30-8245-8883-3AF2F4F3C322}" destId="{C1CD9088-4EFA-C140-91CD-016FB5D9D8CB}" srcOrd="0" destOrd="0" presId="urn:microsoft.com/office/officeart/2005/8/layout/hierarchy1"/>
    <dgm:cxn modelId="{CEDEEF3C-0965-AB4A-9F90-0BD03D4564AB}" type="presParOf" srcId="{C1CD9088-4EFA-C140-91CD-016FB5D9D8CB}" destId="{627C314F-A28F-F74A-9ACD-F5C398E02E73}" srcOrd="0" destOrd="0" presId="urn:microsoft.com/office/officeart/2005/8/layout/hierarchy1"/>
    <dgm:cxn modelId="{6C571B7F-E912-FC42-96C9-A25F2A8787CD}" type="presParOf" srcId="{C1CD9088-4EFA-C140-91CD-016FB5D9D8CB}" destId="{3C90242B-B9A1-1944-9730-AABDA460196D}" srcOrd="1" destOrd="0" presId="urn:microsoft.com/office/officeart/2005/8/layout/hierarchy1"/>
    <dgm:cxn modelId="{F0B2F6E3-B4FC-314D-8194-F939AB0BD887}" type="presParOf" srcId="{A7178093-3E30-8245-8883-3AF2F4F3C322}" destId="{4CD45B06-D6FC-6A43-BADB-63A09FF2B8BD}" srcOrd="1" destOrd="0" presId="urn:microsoft.com/office/officeart/2005/8/layout/hierarchy1"/>
    <dgm:cxn modelId="{78D6B264-CA55-7646-B1EE-AD30C7388E62}" type="presParOf" srcId="{2AEDC4E3-59B8-1045-B5A1-C975F75ECA24}" destId="{98E13E98-F368-2540-A8FE-B8F158B12069}" srcOrd="2" destOrd="0" presId="urn:microsoft.com/office/officeart/2005/8/layout/hierarchy1"/>
    <dgm:cxn modelId="{5988A4D5-0129-E34B-8954-F488273DC616}" type="presParOf" srcId="{2AEDC4E3-59B8-1045-B5A1-C975F75ECA24}" destId="{4D54C228-E9E1-344A-A5FF-0B0EA86858D3}" srcOrd="3" destOrd="0" presId="urn:microsoft.com/office/officeart/2005/8/layout/hierarchy1"/>
    <dgm:cxn modelId="{366CE0BB-96E3-B540-BE70-C7390183EA2B}" type="presParOf" srcId="{4D54C228-E9E1-344A-A5FF-0B0EA86858D3}" destId="{D3660205-4BFA-7546-B87F-38C3216B9E0B}" srcOrd="0" destOrd="0" presId="urn:microsoft.com/office/officeart/2005/8/layout/hierarchy1"/>
    <dgm:cxn modelId="{1ABF2E0C-17A9-1148-9510-A7B108A0CD99}" type="presParOf" srcId="{D3660205-4BFA-7546-B87F-38C3216B9E0B}" destId="{45315115-CB6E-0E4E-B4E7-4A68F363E68F}" srcOrd="0" destOrd="0" presId="urn:microsoft.com/office/officeart/2005/8/layout/hierarchy1"/>
    <dgm:cxn modelId="{A58B4078-2E2C-1140-BCB6-8E0F01F8CE93}" type="presParOf" srcId="{D3660205-4BFA-7546-B87F-38C3216B9E0B}" destId="{96C6323A-5203-6C44-8E14-C18B327D7878}" srcOrd="1" destOrd="0" presId="urn:microsoft.com/office/officeart/2005/8/layout/hierarchy1"/>
    <dgm:cxn modelId="{930CF478-7E46-5A4A-B1C4-6550B502E023}" type="presParOf" srcId="{4D54C228-E9E1-344A-A5FF-0B0EA86858D3}" destId="{6AEB9138-8F28-BC46-A3C7-14BEC8483496}" srcOrd="1" destOrd="0" presId="urn:microsoft.com/office/officeart/2005/8/layout/hierarchy1"/>
    <dgm:cxn modelId="{36E87B8A-6BB9-9949-870C-3AD9379E3CF9}" type="presParOf" srcId="{FB6E2D1A-0C5D-AE45-AB1C-2694ECA4F4C6}" destId="{01B9C507-86C6-E942-A797-7CDF556E8A6F}" srcOrd="1" destOrd="0" presId="urn:microsoft.com/office/officeart/2005/8/layout/hierarchy1"/>
    <dgm:cxn modelId="{E7A1B4A8-FEF2-3048-958C-5D42B788F8A0}" type="presParOf" srcId="{01B9C507-86C6-E942-A797-7CDF556E8A6F}" destId="{24255363-828C-8C4B-9189-FA9FB85649AA}" srcOrd="0" destOrd="0" presId="urn:microsoft.com/office/officeart/2005/8/layout/hierarchy1"/>
    <dgm:cxn modelId="{6A915B44-9C58-5A40-B004-1B26A95581D2}" type="presParOf" srcId="{24255363-828C-8C4B-9189-FA9FB85649AA}" destId="{41AB02C6-D097-C04A-8E18-D697A01A99AF}" srcOrd="0" destOrd="0" presId="urn:microsoft.com/office/officeart/2005/8/layout/hierarchy1"/>
    <dgm:cxn modelId="{3B26CD70-FD98-4148-868D-DD012CB82197}" type="presParOf" srcId="{24255363-828C-8C4B-9189-FA9FB85649AA}" destId="{00484472-0150-B949-8293-30D8F081471E}" srcOrd="1" destOrd="0" presId="urn:microsoft.com/office/officeart/2005/8/layout/hierarchy1"/>
    <dgm:cxn modelId="{C1915306-4B58-3C4A-8EB5-4D913B0BD15E}" type="presParOf" srcId="{01B9C507-86C6-E942-A797-7CDF556E8A6F}" destId="{E8E5CEE0-9503-2146-8CD4-B4CA706BEDA2}" srcOrd="1" destOrd="0" presId="urn:microsoft.com/office/officeart/2005/8/layout/hierarchy1"/>
    <dgm:cxn modelId="{52D89E85-38C5-164B-9F58-58B3A5ADC4D3}" type="presParOf" srcId="{E8E5CEE0-9503-2146-8CD4-B4CA706BEDA2}" destId="{6A505A4D-216B-424C-BE46-21A4A0272463}" srcOrd="0" destOrd="0" presId="urn:microsoft.com/office/officeart/2005/8/layout/hierarchy1"/>
    <dgm:cxn modelId="{CE9BA640-C207-D940-B464-C7C0B3CB4D52}" type="presParOf" srcId="{E8E5CEE0-9503-2146-8CD4-B4CA706BEDA2}" destId="{BF71810A-F7E8-FE46-AC47-1D5BE58AE7FD}" srcOrd="1" destOrd="0" presId="urn:microsoft.com/office/officeart/2005/8/layout/hierarchy1"/>
    <dgm:cxn modelId="{3B27256C-9E79-BE47-ACFF-6108B9958D00}" type="presParOf" srcId="{BF71810A-F7E8-FE46-AC47-1D5BE58AE7FD}" destId="{CE18714D-4986-064D-83C8-75F54C21BE06}" srcOrd="0" destOrd="0" presId="urn:microsoft.com/office/officeart/2005/8/layout/hierarchy1"/>
    <dgm:cxn modelId="{DBB8FE54-FE77-8D41-A9DF-2F4D92D47C19}" type="presParOf" srcId="{CE18714D-4986-064D-83C8-75F54C21BE06}" destId="{B2A7079D-C441-8A46-978F-507445C566D6}" srcOrd="0" destOrd="0" presId="urn:microsoft.com/office/officeart/2005/8/layout/hierarchy1"/>
    <dgm:cxn modelId="{73B4C55B-E97D-A042-A896-2F4CA609DD8C}" type="presParOf" srcId="{CE18714D-4986-064D-83C8-75F54C21BE06}" destId="{D06BF7A9-EECA-FF47-85B2-24668E4E5E4C}" srcOrd="1" destOrd="0" presId="urn:microsoft.com/office/officeart/2005/8/layout/hierarchy1"/>
    <dgm:cxn modelId="{15D72ABD-3FF7-234C-9FE0-623CA53BFEF4}" type="presParOf" srcId="{BF71810A-F7E8-FE46-AC47-1D5BE58AE7FD}" destId="{921ACCBB-B35A-BA4D-91E7-64936288645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47D2392-A8F2-4E21-B924-2BC17386D8A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EAF85A8-1830-425B-8D93-998DF0DC8B8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Automate full SageMaker pipeline using AWS Step Functions</a:t>
          </a:r>
          <a:endParaRPr lang="en-US"/>
        </a:p>
      </dgm:t>
    </dgm:pt>
    <dgm:pt modelId="{E1703ECE-0AF6-48AC-B2D0-4601CDAA03A1}" type="parTrans" cxnId="{A0E838EE-431F-4910-89DE-56A09FC4908F}">
      <dgm:prSet/>
      <dgm:spPr/>
      <dgm:t>
        <a:bodyPr/>
        <a:lstStyle/>
        <a:p>
          <a:endParaRPr lang="en-US"/>
        </a:p>
      </dgm:t>
    </dgm:pt>
    <dgm:pt modelId="{CC463142-6A6A-4D83-816B-87CCC5144B7C}" type="sibTrans" cxnId="{A0E838EE-431F-4910-89DE-56A09FC4908F}">
      <dgm:prSet phldrT="1" phldr="0"/>
      <dgm:spPr/>
      <dgm:t>
        <a:bodyPr/>
        <a:lstStyle/>
        <a:p>
          <a:endParaRPr lang="en-US"/>
        </a:p>
      </dgm:t>
    </dgm:pt>
    <dgm:pt modelId="{056831C6-1CCD-4FF1-B6B3-784C6EE56C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Integrate XGBoost and LightGBM for potentially higher accuracy</a:t>
          </a:r>
          <a:endParaRPr lang="en-US"/>
        </a:p>
      </dgm:t>
    </dgm:pt>
    <dgm:pt modelId="{53D2CA1C-D58E-415B-B5B3-B5C1640ED396}" type="parTrans" cxnId="{C6C8427B-0B70-437C-A525-72751E1133C9}">
      <dgm:prSet/>
      <dgm:spPr/>
      <dgm:t>
        <a:bodyPr/>
        <a:lstStyle/>
        <a:p>
          <a:endParaRPr lang="en-US"/>
        </a:p>
      </dgm:t>
    </dgm:pt>
    <dgm:pt modelId="{CE11557A-0D00-43C1-82F7-13244FE62F85}" type="sibTrans" cxnId="{C6C8427B-0B70-437C-A525-72751E1133C9}">
      <dgm:prSet phldrT="2" phldr="0"/>
      <dgm:spPr/>
      <dgm:t>
        <a:bodyPr/>
        <a:lstStyle/>
        <a:p>
          <a:endParaRPr lang="en-US"/>
        </a:p>
      </dgm:t>
    </dgm:pt>
    <dgm:pt modelId="{F253C0C2-3887-4DAE-90A6-4F73837074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Deploy REST API for real-time thyroid prediction</a:t>
          </a:r>
          <a:endParaRPr lang="en-US"/>
        </a:p>
      </dgm:t>
    </dgm:pt>
    <dgm:pt modelId="{80B5CF34-C115-4B76-AB10-561A120A837E}" type="parTrans" cxnId="{8EB69C97-0D42-4907-B043-868B7022BFD2}">
      <dgm:prSet/>
      <dgm:spPr/>
      <dgm:t>
        <a:bodyPr/>
        <a:lstStyle/>
        <a:p>
          <a:endParaRPr lang="en-US"/>
        </a:p>
      </dgm:t>
    </dgm:pt>
    <dgm:pt modelId="{34C016C8-BD3C-465F-B47E-B9984ED3070C}" type="sibTrans" cxnId="{8EB69C97-0D42-4907-B043-868B7022BFD2}">
      <dgm:prSet phldrT="3" phldr="0"/>
      <dgm:spPr/>
      <dgm:t>
        <a:bodyPr/>
        <a:lstStyle/>
        <a:p>
          <a:endParaRPr lang="en-US"/>
        </a:p>
      </dgm:t>
    </dgm:pt>
    <dgm:pt modelId="{79C8ECC7-ACF6-462F-859F-6C12762A5D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aseline="0"/>
            <a:t>Utilize SHAP or LIME for model explainability in healthcare compliance</a:t>
          </a:r>
          <a:endParaRPr lang="en-US"/>
        </a:p>
      </dgm:t>
    </dgm:pt>
    <dgm:pt modelId="{386FAF82-B1C1-4B61-A970-85DC7730E065}" type="parTrans" cxnId="{7FA90351-5E6E-4225-881D-F768BD36868C}">
      <dgm:prSet/>
      <dgm:spPr/>
      <dgm:t>
        <a:bodyPr/>
        <a:lstStyle/>
        <a:p>
          <a:endParaRPr lang="en-US"/>
        </a:p>
      </dgm:t>
    </dgm:pt>
    <dgm:pt modelId="{BDCFE597-B9BB-450E-879F-9152AE77898B}" type="sibTrans" cxnId="{7FA90351-5E6E-4225-881D-F768BD36868C}">
      <dgm:prSet phldrT="4" phldr="0"/>
      <dgm:spPr/>
      <dgm:t>
        <a:bodyPr/>
        <a:lstStyle/>
        <a:p>
          <a:endParaRPr lang="en-US"/>
        </a:p>
      </dgm:t>
    </dgm:pt>
    <dgm:pt modelId="{804840AF-649F-404A-B225-180989FF275C}" type="pres">
      <dgm:prSet presAssocID="{347D2392-A8F2-4E21-B924-2BC17386D8AB}" presName="root" presStyleCnt="0">
        <dgm:presLayoutVars>
          <dgm:dir/>
          <dgm:resizeHandles val="exact"/>
        </dgm:presLayoutVars>
      </dgm:prSet>
      <dgm:spPr/>
    </dgm:pt>
    <dgm:pt modelId="{55D5B4C5-82B0-44AC-B6D1-EEB142AFDD88}" type="pres">
      <dgm:prSet presAssocID="{6EAF85A8-1830-425B-8D93-998DF0DC8B8A}" presName="compNode" presStyleCnt="0"/>
      <dgm:spPr/>
    </dgm:pt>
    <dgm:pt modelId="{FFC71234-5609-46EE-92E6-41D71FBADE1E}" type="pres">
      <dgm:prSet presAssocID="{6EAF85A8-1830-425B-8D93-998DF0DC8B8A}" presName="bgRect" presStyleLbl="bgShp" presStyleIdx="0" presStyleCnt="4"/>
      <dgm:spPr/>
    </dgm:pt>
    <dgm:pt modelId="{CC36C6EC-8243-4B7B-9D8C-0B3AB7021A59}" type="pres">
      <dgm:prSet presAssocID="{6EAF85A8-1830-425B-8D93-998DF0DC8B8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2EEC7A30-4759-4A64-ADBE-815E5E455FE0}" type="pres">
      <dgm:prSet presAssocID="{6EAF85A8-1830-425B-8D93-998DF0DC8B8A}" presName="spaceRect" presStyleCnt="0"/>
      <dgm:spPr/>
    </dgm:pt>
    <dgm:pt modelId="{BD62D1B1-249F-492C-B4F7-C93B780775D4}" type="pres">
      <dgm:prSet presAssocID="{6EAF85A8-1830-425B-8D93-998DF0DC8B8A}" presName="parTx" presStyleLbl="revTx" presStyleIdx="0" presStyleCnt="4">
        <dgm:presLayoutVars>
          <dgm:chMax val="0"/>
          <dgm:chPref val="0"/>
        </dgm:presLayoutVars>
      </dgm:prSet>
      <dgm:spPr/>
    </dgm:pt>
    <dgm:pt modelId="{845B4353-DE5C-4D5D-BE92-278C9A4F180B}" type="pres">
      <dgm:prSet presAssocID="{CC463142-6A6A-4D83-816B-87CCC5144B7C}" presName="sibTrans" presStyleCnt="0"/>
      <dgm:spPr/>
    </dgm:pt>
    <dgm:pt modelId="{DCE40A13-1AB2-4DA6-A0A5-F287DC1F7BFD}" type="pres">
      <dgm:prSet presAssocID="{056831C6-1CCD-4FF1-B6B3-784C6EE56CAD}" presName="compNode" presStyleCnt="0"/>
      <dgm:spPr/>
    </dgm:pt>
    <dgm:pt modelId="{E99DA113-F444-48D4-8A56-8537D6052AAF}" type="pres">
      <dgm:prSet presAssocID="{056831C6-1CCD-4FF1-B6B3-784C6EE56CAD}" presName="bgRect" presStyleLbl="bgShp" presStyleIdx="1" presStyleCnt="4"/>
      <dgm:spPr/>
    </dgm:pt>
    <dgm:pt modelId="{0ED6B3ED-7B39-4EA4-8F1E-70D85B49A2C0}" type="pres">
      <dgm:prSet presAssocID="{056831C6-1CCD-4FF1-B6B3-784C6EE56CA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BE529A5F-D2CC-4C74-9FBD-248CF2118669}" type="pres">
      <dgm:prSet presAssocID="{056831C6-1CCD-4FF1-B6B3-784C6EE56CAD}" presName="spaceRect" presStyleCnt="0"/>
      <dgm:spPr/>
    </dgm:pt>
    <dgm:pt modelId="{832294C3-C792-408F-8C0E-D024BA1543F2}" type="pres">
      <dgm:prSet presAssocID="{056831C6-1CCD-4FF1-B6B3-784C6EE56CAD}" presName="parTx" presStyleLbl="revTx" presStyleIdx="1" presStyleCnt="4">
        <dgm:presLayoutVars>
          <dgm:chMax val="0"/>
          <dgm:chPref val="0"/>
        </dgm:presLayoutVars>
      </dgm:prSet>
      <dgm:spPr/>
    </dgm:pt>
    <dgm:pt modelId="{05DF2B7B-7A9C-42C0-8990-FD5F3C176384}" type="pres">
      <dgm:prSet presAssocID="{CE11557A-0D00-43C1-82F7-13244FE62F85}" presName="sibTrans" presStyleCnt="0"/>
      <dgm:spPr/>
    </dgm:pt>
    <dgm:pt modelId="{4B8410AD-DE34-44B1-B734-9A146DFA6158}" type="pres">
      <dgm:prSet presAssocID="{F253C0C2-3887-4DAE-90A6-4F738370744F}" presName="compNode" presStyleCnt="0"/>
      <dgm:spPr/>
    </dgm:pt>
    <dgm:pt modelId="{F0909156-C61E-4647-A0CA-513F483F4831}" type="pres">
      <dgm:prSet presAssocID="{F253C0C2-3887-4DAE-90A6-4F738370744F}" presName="bgRect" presStyleLbl="bgShp" presStyleIdx="2" presStyleCnt="4"/>
      <dgm:spPr/>
    </dgm:pt>
    <dgm:pt modelId="{3BE9E994-C92A-4A1A-98D7-CDD8F5CC6E81}" type="pres">
      <dgm:prSet presAssocID="{F253C0C2-3887-4DAE-90A6-4F738370744F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4F5A9FFD-38E6-4D99-963A-B4474252F79C}" type="pres">
      <dgm:prSet presAssocID="{F253C0C2-3887-4DAE-90A6-4F738370744F}" presName="spaceRect" presStyleCnt="0"/>
      <dgm:spPr/>
    </dgm:pt>
    <dgm:pt modelId="{427189B4-649A-45FD-991C-D16698E471FF}" type="pres">
      <dgm:prSet presAssocID="{F253C0C2-3887-4DAE-90A6-4F738370744F}" presName="parTx" presStyleLbl="revTx" presStyleIdx="2" presStyleCnt="4">
        <dgm:presLayoutVars>
          <dgm:chMax val="0"/>
          <dgm:chPref val="0"/>
        </dgm:presLayoutVars>
      </dgm:prSet>
      <dgm:spPr/>
    </dgm:pt>
    <dgm:pt modelId="{99EC37DC-2C6A-4AE7-9F57-3EAD00B57DDA}" type="pres">
      <dgm:prSet presAssocID="{34C016C8-BD3C-465F-B47E-B9984ED3070C}" presName="sibTrans" presStyleCnt="0"/>
      <dgm:spPr/>
    </dgm:pt>
    <dgm:pt modelId="{D9106ED4-8FCB-4FD7-B482-6F86DE6029BC}" type="pres">
      <dgm:prSet presAssocID="{79C8ECC7-ACF6-462F-859F-6C12762A5D74}" presName="compNode" presStyleCnt="0"/>
      <dgm:spPr/>
    </dgm:pt>
    <dgm:pt modelId="{B3D863A9-DBA0-4140-8EF8-63C45D392FCF}" type="pres">
      <dgm:prSet presAssocID="{79C8ECC7-ACF6-462F-859F-6C12762A5D74}" presName="bgRect" presStyleLbl="bgShp" presStyleIdx="3" presStyleCnt="4"/>
      <dgm:spPr/>
    </dgm:pt>
    <dgm:pt modelId="{17D3F5DB-89E7-4A7E-89FC-792240EF9E22}" type="pres">
      <dgm:prSet presAssocID="{79C8ECC7-ACF6-462F-859F-6C12762A5D7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8D8F279E-A413-4027-90D2-C96AEADF0927}" type="pres">
      <dgm:prSet presAssocID="{79C8ECC7-ACF6-462F-859F-6C12762A5D74}" presName="spaceRect" presStyleCnt="0"/>
      <dgm:spPr/>
    </dgm:pt>
    <dgm:pt modelId="{C051BB70-DAFD-4EF4-8DE4-7C051B675D16}" type="pres">
      <dgm:prSet presAssocID="{79C8ECC7-ACF6-462F-859F-6C12762A5D7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39CF15-B9AA-D148-8C12-E8B27F9A4F5D}" type="presOf" srcId="{79C8ECC7-ACF6-462F-859F-6C12762A5D74}" destId="{C051BB70-DAFD-4EF4-8DE4-7C051B675D16}" srcOrd="0" destOrd="0" presId="urn:microsoft.com/office/officeart/2018/2/layout/IconVerticalSolidList"/>
    <dgm:cxn modelId="{7FA90351-5E6E-4225-881D-F768BD36868C}" srcId="{347D2392-A8F2-4E21-B924-2BC17386D8AB}" destId="{79C8ECC7-ACF6-462F-859F-6C12762A5D74}" srcOrd="3" destOrd="0" parTransId="{386FAF82-B1C1-4B61-A970-85DC7730E065}" sibTransId="{BDCFE597-B9BB-450E-879F-9152AE77898B}"/>
    <dgm:cxn modelId="{60078772-1C11-EC45-ADF5-252169822296}" type="presOf" srcId="{347D2392-A8F2-4E21-B924-2BC17386D8AB}" destId="{804840AF-649F-404A-B225-180989FF275C}" srcOrd="0" destOrd="0" presId="urn:microsoft.com/office/officeart/2018/2/layout/IconVerticalSolidList"/>
    <dgm:cxn modelId="{C6C8427B-0B70-437C-A525-72751E1133C9}" srcId="{347D2392-A8F2-4E21-B924-2BC17386D8AB}" destId="{056831C6-1CCD-4FF1-B6B3-784C6EE56CAD}" srcOrd="1" destOrd="0" parTransId="{53D2CA1C-D58E-415B-B5B3-B5C1640ED396}" sibTransId="{CE11557A-0D00-43C1-82F7-13244FE62F85}"/>
    <dgm:cxn modelId="{8EB69C97-0D42-4907-B043-868B7022BFD2}" srcId="{347D2392-A8F2-4E21-B924-2BC17386D8AB}" destId="{F253C0C2-3887-4DAE-90A6-4F738370744F}" srcOrd="2" destOrd="0" parTransId="{80B5CF34-C115-4B76-AB10-561A120A837E}" sibTransId="{34C016C8-BD3C-465F-B47E-B9984ED3070C}"/>
    <dgm:cxn modelId="{E7ABDBA0-C2D4-AC41-8764-4AE30C4C9307}" type="presOf" srcId="{F253C0C2-3887-4DAE-90A6-4F738370744F}" destId="{427189B4-649A-45FD-991C-D16698E471FF}" srcOrd="0" destOrd="0" presId="urn:microsoft.com/office/officeart/2018/2/layout/IconVerticalSolidList"/>
    <dgm:cxn modelId="{9D6B43AB-613E-C649-B70C-8D7D5A3DC46B}" type="presOf" srcId="{6EAF85A8-1830-425B-8D93-998DF0DC8B8A}" destId="{BD62D1B1-249F-492C-B4F7-C93B780775D4}" srcOrd="0" destOrd="0" presId="urn:microsoft.com/office/officeart/2018/2/layout/IconVerticalSolidList"/>
    <dgm:cxn modelId="{E7AA0BD0-A81E-B94A-BE90-3C653597066C}" type="presOf" srcId="{056831C6-1CCD-4FF1-B6B3-784C6EE56CAD}" destId="{832294C3-C792-408F-8C0E-D024BA1543F2}" srcOrd="0" destOrd="0" presId="urn:microsoft.com/office/officeart/2018/2/layout/IconVerticalSolidList"/>
    <dgm:cxn modelId="{A0E838EE-431F-4910-89DE-56A09FC4908F}" srcId="{347D2392-A8F2-4E21-B924-2BC17386D8AB}" destId="{6EAF85A8-1830-425B-8D93-998DF0DC8B8A}" srcOrd="0" destOrd="0" parTransId="{E1703ECE-0AF6-48AC-B2D0-4601CDAA03A1}" sibTransId="{CC463142-6A6A-4D83-816B-87CCC5144B7C}"/>
    <dgm:cxn modelId="{520C0916-4D6F-B64B-8F51-96DB7C880FDC}" type="presParOf" srcId="{804840AF-649F-404A-B225-180989FF275C}" destId="{55D5B4C5-82B0-44AC-B6D1-EEB142AFDD88}" srcOrd="0" destOrd="0" presId="urn:microsoft.com/office/officeart/2018/2/layout/IconVerticalSolidList"/>
    <dgm:cxn modelId="{6674E0E4-395A-0344-A523-BB74C4D059F9}" type="presParOf" srcId="{55D5B4C5-82B0-44AC-B6D1-EEB142AFDD88}" destId="{FFC71234-5609-46EE-92E6-41D71FBADE1E}" srcOrd="0" destOrd="0" presId="urn:microsoft.com/office/officeart/2018/2/layout/IconVerticalSolidList"/>
    <dgm:cxn modelId="{D4240BE9-1538-B54A-ACDD-7F5EE78F33C8}" type="presParOf" srcId="{55D5B4C5-82B0-44AC-B6D1-EEB142AFDD88}" destId="{CC36C6EC-8243-4B7B-9D8C-0B3AB7021A59}" srcOrd="1" destOrd="0" presId="urn:microsoft.com/office/officeart/2018/2/layout/IconVerticalSolidList"/>
    <dgm:cxn modelId="{4336AAEA-9781-B245-94D3-0887743BCB7E}" type="presParOf" srcId="{55D5B4C5-82B0-44AC-B6D1-EEB142AFDD88}" destId="{2EEC7A30-4759-4A64-ADBE-815E5E455FE0}" srcOrd="2" destOrd="0" presId="urn:microsoft.com/office/officeart/2018/2/layout/IconVerticalSolidList"/>
    <dgm:cxn modelId="{A278829C-04BC-ED4B-8BCD-B9DB6768F80C}" type="presParOf" srcId="{55D5B4C5-82B0-44AC-B6D1-EEB142AFDD88}" destId="{BD62D1B1-249F-492C-B4F7-C93B780775D4}" srcOrd="3" destOrd="0" presId="urn:microsoft.com/office/officeart/2018/2/layout/IconVerticalSolidList"/>
    <dgm:cxn modelId="{51203576-BB48-E446-9CD4-4E24F9A3D008}" type="presParOf" srcId="{804840AF-649F-404A-B225-180989FF275C}" destId="{845B4353-DE5C-4D5D-BE92-278C9A4F180B}" srcOrd="1" destOrd="0" presId="urn:microsoft.com/office/officeart/2018/2/layout/IconVerticalSolidList"/>
    <dgm:cxn modelId="{0DB4C429-81B3-D745-9E26-216C3CD31C7C}" type="presParOf" srcId="{804840AF-649F-404A-B225-180989FF275C}" destId="{DCE40A13-1AB2-4DA6-A0A5-F287DC1F7BFD}" srcOrd="2" destOrd="0" presId="urn:microsoft.com/office/officeart/2018/2/layout/IconVerticalSolidList"/>
    <dgm:cxn modelId="{18A1CBCA-F944-E14B-BDD0-02DFC5038F7A}" type="presParOf" srcId="{DCE40A13-1AB2-4DA6-A0A5-F287DC1F7BFD}" destId="{E99DA113-F444-48D4-8A56-8537D6052AAF}" srcOrd="0" destOrd="0" presId="urn:microsoft.com/office/officeart/2018/2/layout/IconVerticalSolidList"/>
    <dgm:cxn modelId="{6F3BB23B-2871-1741-B641-5C6FE4AA9371}" type="presParOf" srcId="{DCE40A13-1AB2-4DA6-A0A5-F287DC1F7BFD}" destId="{0ED6B3ED-7B39-4EA4-8F1E-70D85B49A2C0}" srcOrd="1" destOrd="0" presId="urn:microsoft.com/office/officeart/2018/2/layout/IconVerticalSolidList"/>
    <dgm:cxn modelId="{A41B0281-6793-F64F-B842-E84397944067}" type="presParOf" srcId="{DCE40A13-1AB2-4DA6-A0A5-F287DC1F7BFD}" destId="{BE529A5F-D2CC-4C74-9FBD-248CF2118669}" srcOrd="2" destOrd="0" presId="urn:microsoft.com/office/officeart/2018/2/layout/IconVerticalSolidList"/>
    <dgm:cxn modelId="{12F9EC29-95E2-2A4E-97C7-065611605166}" type="presParOf" srcId="{DCE40A13-1AB2-4DA6-A0A5-F287DC1F7BFD}" destId="{832294C3-C792-408F-8C0E-D024BA1543F2}" srcOrd="3" destOrd="0" presId="urn:microsoft.com/office/officeart/2018/2/layout/IconVerticalSolidList"/>
    <dgm:cxn modelId="{B17B6708-6E76-244F-B1FC-0D4A1B80E345}" type="presParOf" srcId="{804840AF-649F-404A-B225-180989FF275C}" destId="{05DF2B7B-7A9C-42C0-8990-FD5F3C176384}" srcOrd="3" destOrd="0" presId="urn:microsoft.com/office/officeart/2018/2/layout/IconVerticalSolidList"/>
    <dgm:cxn modelId="{BEC12CCA-C49B-8B41-B331-F5315CE35EE3}" type="presParOf" srcId="{804840AF-649F-404A-B225-180989FF275C}" destId="{4B8410AD-DE34-44B1-B734-9A146DFA6158}" srcOrd="4" destOrd="0" presId="urn:microsoft.com/office/officeart/2018/2/layout/IconVerticalSolidList"/>
    <dgm:cxn modelId="{C60AF7BE-8514-E544-8396-BE6D917E0573}" type="presParOf" srcId="{4B8410AD-DE34-44B1-B734-9A146DFA6158}" destId="{F0909156-C61E-4647-A0CA-513F483F4831}" srcOrd="0" destOrd="0" presId="urn:microsoft.com/office/officeart/2018/2/layout/IconVerticalSolidList"/>
    <dgm:cxn modelId="{7BC6C535-9581-2541-BD62-B8B5A060F82E}" type="presParOf" srcId="{4B8410AD-DE34-44B1-B734-9A146DFA6158}" destId="{3BE9E994-C92A-4A1A-98D7-CDD8F5CC6E81}" srcOrd="1" destOrd="0" presId="urn:microsoft.com/office/officeart/2018/2/layout/IconVerticalSolidList"/>
    <dgm:cxn modelId="{354E81E2-D822-DF48-86E2-9E1E741E90A5}" type="presParOf" srcId="{4B8410AD-DE34-44B1-B734-9A146DFA6158}" destId="{4F5A9FFD-38E6-4D99-963A-B4474252F79C}" srcOrd="2" destOrd="0" presId="urn:microsoft.com/office/officeart/2018/2/layout/IconVerticalSolidList"/>
    <dgm:cxn modelId="{2F5A372F-F6FF-F246-8359-B34BB4A7DF17}" type="presParOf" srcId="{4B8410AD-DE34-44B1-B734-9A146DFA6158}" destId="{427189B4-649A-45FD-991C-D16698E471FF}" srcOrd="3" destOrd="0" presId="urn:microsoft.com/office/officeart/2018/2/layout/IconVerticalSolidList"/>
    <dgm:cxn modelId="{17E5503E-10C6-D746-8794-50746D4F8ECF}" type="presParOf" srcId="{804840AF-649F-404A-B225-180989FF275C}" destId="{99EC37DC-2C6A-4AE7-9F57-3EAD00B57DDA}" srcOrd="5" destOrd="0" presId="urn:microsoft.com/office/officeart/2018/2/layout/IconVerticalSolidList"/>
    <dgm:cxn modelId="{987F0471-696D-8948-8047-7B2C5707BE33}" type="presParOf" srcId="{804840AF-649F-404A-B225-180989FF275C}" destId="{D9106ED4-8FCB-4FD7-B482-6F86DE6029BC}" srcOrd="6" destOrd="0" presId="urn:microsoft.com/office/officeart/2018/2/layout/IconVerticalSolidList"/>
    <dgm:cxn modelId="{64306ACA-DEF7-4146-B3D1-108CBF63DDB7}" type="presParOf" srcId="{D9106ED4-8FCB-4FD7-B482-6F86DE6029BC}" destId="{B3D863A9-DBA0-4140-8EF8-63C45D392FCF}" srcOrd="0" destOrd="0" presId="urn:microsoft.com/office/officeart/2018/2/layout/IconVerticalSolidList"/>
    <dgm:cxn modelId="{88EEA0B2-971E-154A-9EF7-8746491F76B1}" type="presParOf" srcId="{D9106ED4-8FCB-4FD7-B482-6F86DE6029BC}" destId="{17D3F5DB-89E7-4A7E-89FC-792240EF9E22}" srcOrd="1" destOrd="0" presId="urn:microsoft.com/office/officeart/2018/2/layout/IconVerticalSolidList"/>
    <dgm:cxn modelId="{AF0EB6F3-6FEF-0E49-B1D4-48599BCA831B}" type="presParOf" srcId="{D9106ED4-8FCB-4FD7-B482-6F86DE6029BC}" destId="{8D8F279E-A413-4027-90D2-C96AEADF0927}" srcOrd="2" destOrd="0" presId="urn:microsoft.com/office/officeart/2018/2/layout/IconVerticalSolidList"/>
    <dgm:cxn modelId="{98A9BD4E-3134-F040-9C22-9CABFB3D3669}" type="presParOf" srcId="{D9106ED4-8FCB-4FD7-B482-6F86DE6029BC}" destId="{C051BB70-DAFD-4EF4-8DE4-7C051B675D1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8F0A2E-372D-406C-AF30-4ADC19EA90C5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FCE19D2-775C-478A-9D7E-D199E93436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Achieved 94.2% accuracy using Random Forest</a:t>
          </a:r>
        </a:p>
      </dgm:t>
    </dgm:pt>
    <dgm:pt modelId="{FD538422-EEB6-4F7C-A687-215E0A97298F}" type="parTrans" cxnId="{D0987481-CA52-4BB5-A560-73791FC88B29}">
      <dgm:prSet/>
      <dgm:spPr/>
      <dgm:t>
        <a:bodyPr/>
        <a:lstStyle/>
        <a:p>
          <a:endParaRPr lang="en-US"/>
        </a:p>
      </dgm:t>
    </dgm:pt>
    <dgm:pt modelId="{6DA7CD4F-7128-4A33-8A63-C9318306DFC4}" type="sibTrans" cxnId="{D0987481-CA52-4BB5-A560-73791FC88B29}">
      <dgm:prSet/>
      <dgm:spPr/>
      <dgm:t>
        <a:bodyPr/>
        <a:lstStyle/>
        <a:p>
          <a:endParaRPr lang="en-US"/>
        </a:p>
      </dgm:t>
    </dgm:pt>
    <dgm:pt modelId="{C0F4F5A5-1BEE-40ED-9AD1-B8915527D56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Demonstrated feasibility of ML-assisted thyroid diagnosis</a:t>
          </a:r>
        </a:p>
      </dgm:t>
    </dgm:pt>
    <dgm:pt modelId="{88A03581-F817-4FDE-90B8-DBE42A079BA4}" type="parTrans" cxnId="{F7E5D43B-6221-4B52-8E5A-39A0B1842731}">
      <dgm:prSet/>
      <dgm:spPr/>
      <dgm:t>
        <a:bodyPr/>
        <a:lstStyle/>
        <a:p>
          <a:endParaRPr lang="en-US"/>
        </a:p>
      </dgm:t>
    </dgm:pt>
    <dgm:pt modelId="{26549484-E37D-49A7-9011-2F0C8B8F65B1}" type="sibTrans" cxnId="{F7E5D43B-6221-4B52-8E5A-39A0B1842731}">
      <dgm:prSet/>
      <dgm:spPr/>
      <dgm:t>
        <a:bodyPr/>
        <a:lstStyle/>
        <a:p>
          <a:endParaRPr lang="en-US"/>
        </a:p>
      </dgm:t>
    </dgm:pt>
    <dgm:pt modelId="{D7A80BE9-955B-4D6C-B53C-656720E26CA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Ready for scaling with more diverse datasets and real-world integration</a:t>
          </a:r>
        </a:p>
      </dgm:t>
    </dgm:pt>
    <dgm:pt modelId="{C62E0343-0BEC-4788-893F-28C4DC4C7AE9}" type="parTrans" cxnId="{2FEECC3F-4BD1-4758-9567-564E4CA08B8E}">
      <dgm:prSet/>
      <dgm:spPr/>
      <dgm:t>
        <a:bodyPr/>
        <a:lstStyle/>
        <a:p>
          <a:endParaRPr lang="en-US"/>
        </a:p>
      </dgm:t>
    </dgm:pt>
    <dgm:pt modelId="{1B2681EB-FC91-4B83-891F-FCFB4509A5B9}" type="sibTrans" cxnId="{2FEECC3F-4BD1-4758-9567-564E4CA08B8E}">
      <dgm:prSet/>
      <dgm:spPr/>
      <dgm:t>
        <a:bodyPr/>
        <a:lstStyle/>
        <a:p>
          <a:endParaRPr lang="en-US"/>
        </a:p>
      </dgm:t>
    </dgm:pt>
    <dgm:pt modelId="{280B0759-DF96-4753-A269-696109332D53}" type="pres">
      <dgm:prSet presAssocID="{EC8F0A2E-372D-406C-AF30-4ADC19EA90C5}" presName="root" presStyleCnt="0">
        <dgm:presLayoutVars>
          <dgm:dir/>
          <dgm:resizeHandles val="exact"/>
        </dgm:presLayoutVars>
      </dgm:prSet>
      <dgm:spPr/>
    </dgm:pt>
    <dgm:pt modelId="{30427773-0136-474B-88BA-B4098D6BAE32}" type="pres">
      <dgm:prSet presAssocID="{2FCE19D2-775C-478A-9D7E-D199E9343664}" presName="compNode" presStyleCnt="0"/>
      <dgm:spPr/>
    </dgm:pt>
    <dgm:pt modelId="{C55DEA1C-B859-47D6-B1E8-3D4A5B0DE75A}" type="pres">
      <dgm:prSet presAssocID="{2FCE19D2-775C-478A-9D7E-D199E9343664}" presName="iconBgRect" presStyleLbl="bgShp" presStyleIdx="0" presStyleCnt="3"/>
      <dgm:spPr/>
    </dgm:pt>
    <dgm:pt modelId="{0B8FEC09-EF9E-4328-ABA2-290431DDF2E9}" type="pres">
      <dgm:prSet presAssocID="{2FCE19D2-775C-478A-9D7E-D199E934366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97E25C5-02F2-4941-983E-D4E20939F7B4}" type="pres">
      <dgm:prSet presAssocID="{2FCE19D2-775C-478A-9D7E-D199E9343664}" presName="spaceRect" presStyleCnt="0"/>
      <dgm:spPr/>
    </dgm:pt>
    <dgm:pt modelId="{3BB2225D-A7F5-41C7-9A4D-12CD4BD2C3BC}" type="pres">
      <dgm:prSet presAssocID="{2FCE19D2-775C-478A-9D7E-D199E9343664}" presName="textRect" presStyleLbl="revTx" presStyleIdx="0" presStyleCnt="3">
        <dgm:presLayoutVars>
          <dgm:chMax val="1"/>
          <dgm:chPref val="1"/>
        </dgm:presLayoutVars>
      </dgm:prSet>
      <dgm:spPr/>
    </dgm:pt>
    <dgm:pt modelId="{7A15FCFE-B657-4625-9941-4C9ED288CC58}" type="pres">
      <dgm:prSet presAssocID="{6DA7CD4F-7128-4A33-8A63-C9318306DFC4}" presName="sibTrans" presStyleCnt="0"/>
      <dgm:spPr/>
    </dgm:pt>
    <dgm:pt modelId="{4419DA11-CAB4-43DB-B608-BDBC7CB7AF5D}" type="pres">
      <dgm:prSet presAssocID="{C0F4F5A5-1BEE-40ED-9AD1-B8915527D562}" presName="compNode" presStyleCnt="0"/>
      <dgm:spPr/>
    </dgm:pt>
    <dgm:pt modelId="{963E7ED6-A06E-41D4-A308-FD48676262BE}" type="pres">
      <dgm:prSet presAssocID="{C0F4F5A5-1BEE-40ED-9AD1-B8915527D562}" presName="iconBgRect" presStyleLbl="bgShp" presStyleIdx="1" presStyleCnt="3"/>
      <dgm:spPr/>
    </dgm:pt>
    <dgm:pt modelId="{AADF4FAD-BC43-4460-BC9A-756BA90006FA}" type="pres">
      <dgm:prSet presAssocID="{C0F4F5A5-1BEE-40ED-9AD1-B8915527D56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BCA8CD67-EFCC-4E24-9F9F-EACED2F5B908}" type="pres">
      <dgm:prSet presAssocID="{C0F4F5A5-1BEE-40ED-9AD1-B8915527D562}" presName="spaceRect" presStyleCnt="0"/>
      <dgm:spPr/>
    </dgm:pt>
    <dgm:pt modelId="{97FBD988-4692-4881-A121-9DFAFFB21878}" type="pres">
      <dgm:prSet presAssocID="{C0F4F5A5-1BEE-40ED-9AD1-B8915527D562}" presName="textRect" presStyleLbl="revTx" presStyleIdx="1" presStyleCnt="3">
        <dgm:presLayoutVars>
          <dgm:chMax val="1"/>
          <dgm:chPref val="1"/>
        </dgm:presLayoutVars>
      </dgm:prSet>
      <dgm:spPr/>
    </dgm:pt>
    <dgm:pt modelId="{033FE0B6-D0D6-41DD-8CEF-067517431C05}" type="pres">
      <dgm:prSet presAssocID="{26549484-E37D-49A7-9011-2F0C8B8F65B1}" presName="sibTrans" presStyleCnt="0"/>
      <dgm:spPr/>
    </dgm:pt>
    <dgm:pt modelId="{3A97949F-C3BA-494A-A7BE-1EC17765CC27}" type="pres">
      <dgm:prSet presAssocID="{D7A80BE9-955B-4D6C-B53C-656720E26CA2}" presName="compNode" presStyleCnt="0"/>
      <dgm:spPr/>
    </dgm:pt>
    <dgm:pt modelId="{2E5814FF-5997-4FAB-8FB9-1354F8D45A72}" type="pres">
      <dgm:prSet presAssocID="{D7A80BE9-955B-4D6C-B53C-656720E26CA2}" presName="iconBgRect" presStyleLbl="bgShp" presStyleIdx="2" presStyleCnt="3"/>
      <dgm:spPr/>
    </dgm:pt>
    <dgm:pt modelId="{46CE87EE-5931-4D2E-881E-416087C53BC3}" type="pres">
      <dgm:prSet presAssocID="{D7A80BE9-955B-4D6C-B53C-656720E26CA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4A5D1C8-78B8-487E-9444-A08DE579B782}" type="pres">
      <dgm:prSet presAssocID="{D7A80BE9-955B-4D6C-B53C-656720E26CA2}" presName="spaceRect" presStyleCnt="0"/>
      <dgm:spPr/>
    </dgm:pt>
    <dgm:pt modelId="{CA26B205-D536-4F17-8505-082B99333508}" type="pres">
      <dgm:prSet presAssocID="{D7A80BE9-955B-4D6C-B53C-656720E26CA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F7E5D43B-6221-4B52-8E5A-39A0B1842731}" srcId="{EC8F0A2E-372D-406C-AF30-4ADC19EA90C5}" destId="{C0F4F5A5-1BEE-40ED-9AD1-B8915527D562}" srcOrd="1" destOrd="0" parTransId="{88A03581-F817-4FDE-90B8-DBE42A079BA4}" sibTransId="{26549484-E37D-49A7-9011-2F0C8B8F65B1}"/>
    <dgm:cxn modelId="{2FEECC3F-4BD1-4758-9567-564E4CA08B8E}" srcId="{EC8F0A2E-372D-406C-AF30-4ADC19EA90C5}" destId="{D7A80BE9-955B-4D6C-B53C-656720E26CA2}" srcOrd="2" destOrd="0" parTransId="{C62E0343-0BEC-4788-893F-28C4DC4C7AE9}" sibTransId="{1B2681EB-FC91-4B83-891F-FCFB4509A5B9}"/>
    <dgm:cxn modelId="{EB6DDE7F-64EA-4178-9A30-93CAE2586629}" type="presOf" srcId="{2FCE19D2-775C-478A-9D7E-D199E9343664}" destId="{3BB2225D-A7F5-41C7-9A4D-12CD4BD2C3BC}" srcOrd="0" destOrd="0" presId="urn:microsoft.com/office/officeart/2018/5/layout/IconCircleLabelList"/>
    <dgm:cxn modelId="{D0987481-CA52-4BB5-A560-73791FC88B29}" srcId="{EC8F0A2E-372D-406C-AF30-4ADC19EA90C5}" destId="{2FCE19D2-775C-478A-9D7E-D199E9343664}" srcOrd="0" destOrd="0" parTransId="{FD538422-EEB6-4F7C-A687-215E0A97298F}" sibTransId="{6DA7CD4F-7128-4A33-8A63-C9318306DFC4}"/>
    <dgm:cxn modelId="{0F04D981-AB6F-45E9-8A27-B9E4DA15132D}" type="presOf" srcId="{C0F4F5A5-1BEE-40ED-9AD1-B8915527D562}" destId="{97FBD988-4692-4881-A121-9DFAFFB21878}" srcOrd="0" destOrd="0" presId="urn:microsoft.com/office/officeart/2018/5/layout/IconCircleLabelList"/>
    <dgm:cxn modelId="{EEC7E8A0-5BEE-4D18-87FD-2E8FA7D18627}" type="presOf" srcId="{EC8F0A2E-372D-406C-AF30-4ADC19EA90C5}" destId="{280B0759-DF96-4753-A269-696109332D53}" srcOrd="0" destOrd="0" presId="urn:microsoft.com/office/officeart/2018/5/layout/IconCircleLabelList"/>
    <dgm:cxn modelId="{DF510CF0-E37B-4F71-B2C2-76A354E0F941}" type="presOf" srcId="{D7A80BE9-955B-4D6C-B53C-656720E26CA2}" destId="{CA26B205-D536-4F17-8505-082B99333508}" srcOrd="0" destOrd="0" presId="urn:microsoft.com/office/officeart/2018/5/layout/IconCircleLabelList"/>
    <dgm:cxn modelId="{D0E71C55-A786-4396-96B0-FFF19520B32B}" type="presParOf" srcId="{280B0759-DF96-4753-A269-696109332D53}" destId="{30427773-0136-474B-88BA-B4098D6BAE32}" srcOrd="0" destOrd="0" presId="urn:microsoft.com/office/officeart/2018/5/layout/IconCircleLabelList"/>
    <dgm:cxn modelId="{E358E979-2456-41B7-9F10-08FD2FDD556D}" type="presParOf" srcId="{30427773-0136-474B-88BA-B4098D6BAE32}" destId="{C55DEA1C-B859-47D6-B1E8-3D4A5B0DE75A}" srcOrd="0" destOrd="0" presId="urn:microsoft.com/office/officeart/2018/5/layout/IconCircleLabelList"/>
    <dgm:cxn modelId="{6D02A7A9-E9E0-49F6-AF8A-FDAE724192A3}" type="presParOf" srcId="{30427773-0136-474B-88BA-B4098D6BAE32}" destId="{0B8FEC09-EF9E-4328-ABA2-290431DDF2E9}" srcOrd="1" destOrd="0" presId="urn:microsoft.com/office/officeart/2018/5/layout/IconCircleLabelList"/>
    <dgm:cxn modelId="{A0FDC990-88E1-46B8-BFA0-287EA8959BE6}" type="presParOf" srcId="{30427773-0136-474B-88BA-B4098D6BAE32}" destId="{D97E25C5-02F2-4941-983E-D4E20939F7B4}" srcOrd="2" destOrd="0" presId="urn:microsoft.com/office/officeart/2018/5/layout/IconCircleLabelList"/>
    <dgm:cxn modelId="{387501B4-C5AA-4531-96E0-CC6E02ABDA87}" type="presParOf" srcId="{30427773-0136-474B-88BA-B4098D6BAE32}" destId="{3BB2225D-A7F5-41C7-9A4D-12CD4BD2C3BC}" srcOrd="3" destOrd="0" presId="urn:microsoft.com/office/officeart/2018/5/layout/IconCircleLabelList"/>
    <dgm:cxn modelId="{2BAC5AEA-9B2E-40BD-AA22-F24AB26D8B01}" type="presParOf" srcId="{280B0759-DF96-4753-A269-696109332D53}" destId="{7A15FCFE-B657-4625-9941-4C9ED288CC58}" srcOrd="1" destOrd="0" presId="urn:microsoft.com/office/officeart/2018/5/layout/IconCircleLabelList"/>
    <dgm:cxn modelId="{86BD848C-487F-41ED-93CF-DEF89DD1AF86}" type="presParOf" srcId="{280B0759-DF96-4753-A269-696109332D53}" destId="{4419DA11-CAB4-43DB-B608-BDBC7CB7AF5D}" srcOrd="2" destOrd="0" presId="urn:microsoft.com/office/officeart/2018/5/layout/IconCircleLabelList"/>
    <dgm:cxn modelId="{75205EF5-A6C4-4069-A106-0EC4C106CB37}" type="presParOf" srcId="{4419DA11-CAB4-43DB-B608-BDBC7CB7AF5D}" destId="{963E7ED6-A06E-41D4-A308-FD48676262BE}" srcOrd="0" destOrd="0" presId="urn:microsoft.com/office/officeart/2018/5/layout/IconCircleLabelList"/>
    <dgm:cxn modelId="{DC31C8BC-7912-41CC-9295-905A71DFC172}" type="presParOf" srcId="{4419DA11-CAB4-43DB-B608-BDBC7CB7AF5D}" destId="{AADF4FAD-BC43-4460-BC9A-756BA90006FA}" srcOrd="1" destOrd="0" presId="urn:microsoft.com/office/officeart/2018/5/layout/IconCircleLabelList"/>
    <dgm:cxn modelId="{DAF331CC-B39F-4E73-9993-2EE214149FC6}" type="presParOf" srcId="{4419DA11-CAB4-43DB-B608-BDBC7CB7AF5D}" destId="{BCA8CD67-EFCC-4E24-9F9F-EACED2F5B908}" srcOrd="2" destOrd="0" presId="urn:microsoft.com/office/officeart/2018/5/layout/IconCircleLabelList"/>
    <dgm:cxn modelId="{E3D10D61-A8A0-43E7-8B05-CD2B0D22935B}" type="presParOf" srcId="{4419DA11-CAB4-43DB-B608-BDBC7CB7AF5D}" destId="{97FBD988-4692-4881-A121-9DFAFFB21878}" srcOrd="3" destOrd="0" presId="urn:microsoft.com/office/officeart/2018/5/layout/IconCircleLabelList"/>
    <dgm:cxn modelId="{7AC791CA-9107-47A0-8328-735DB595302A}" type="presParOf" srcId="{280B0759-DF96-4753-A269-696109332D53}" destId="{033FE0B6-D0D6-41DD-8CEF-067517431C05}" srcOrd="3" destOrd="0" presId="urn:microsoft.com/office/officeart/2018/5/layout/IconCircleLabelList"/>
    <dgm:cxn modelId="{6F33C55A-0442-4F19-90F2-81D2284D8880}" type="presParOf" srcId="{280B0759-DF96-4753-A269-696109332D53}" destId="{3A97949F-C3BA-494A-A7BE-1EC17765CC27}" srcOrd="4" destOrd="0" presId="urn:microsoft.com/office/officeart/2018/5/layout/IconCircleLabelList"/>
    <dgm:cxn modelId="{FD3A8ABA-EF9C-4196-BF96-3D26ED130B32}" type="presParOf" srcId="{3A97949F-C3BA-494A-A7BE-1EC17765CC27}" destId="{2E5814FF-5997-4FAB-8FB9-1354F8D45A72}" srcOrd="0" destOrd="0" presId="urn:microsoft.com/office/officeart/2018/5/layout/IconCircleLabelList"/>
    <dgm:cxn modelId="{51AA0BC8-4470-4597-AC8F-6AD5FDE3C2E1}" type="presParOf" srcId="{3A97949F-C3BA-494A-A7BE-1EC17765CC27}" destId="{46CE87EE-5931-4D2E-881E-416087C53BC3}" srcOrd="1" destOrd="0" presId="urn:microsoft.com/office/officeart/2018/5/layout/IconCircleLabelList"/>
    <dgm:cxn modelId="{7F336BD7-9DAB-4E2F-AC89-ED7898AB0969}" type="presParOf" srcId="{3A97949F-C3BA-494A-A7BE-1EC17765CC27}" destId="{04A5D1C8-78B8-487E-9444-A08DE579B782}" srcOrd="2" destOrd="0" presId="urn:microsoft.com/office/officeart/2018/5/layout/IconCircleLabelList"/>
    <dgm:cxn modelId="{9A1F4968-A3B1-4604-9FB0-3A2B494C05D8}" type="presParOf" srcId="{3A97949F-C3BA-494A-A7BE-1EC17765CC27}" destId="{CA26B205-D536-4F17-8505-082B993335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586A6721-B662-4C57-9CF5-90276217659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A41B920-4E21-4183-98B0-779B7A0939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Pranav Rajesh Charakondala:</a:t>
          </a:r>
          <a:endParaRPr lang="en-US"/>
        </a:p>
      </dgm:t>
    </dgm:pt>
    <dgm:pt modelId="{1D07A944-237C-476A-BDF6-BE22DDAA1312}" type="parTrans" cxnId="{27044E0D-50F3-4899-94AF-0FAFFF43B43F}">
      <dgm:prSet/>
      <dgm:spPr/>
      <dgm:t>
        <a:bodyPr/>
        <a:lstStyle/>
        <a:p>
          <a:endParaRPr lang="en-US"/>
        </a:p>
      </dgm:t>
    </dgm:pt>
    <dgm:pt modelId="{FA7761E1-CAD0-4B4F-ABD0-53CF685C2509}" type="sibTrans" cxnId="{27044E0D-50F3-4899-94AF-0FAFFF43B43F}">
      <dgm:prSet/>
      <dgm:spPr/>
      <dgm:t>
        <a:bodyPr/>
        <a:lstStyle/>
        <a:p>
          <a:endParaRPr lang="en-US"/>
        </a:p>
      </dgm:t>
    </dgm:pt>
    <dgm:pt modelId="{2C87BD95-84F4-4BF7-929E-05F5366C3C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Model Training using SageMaker built-in algorithms</a:t>
          </a:r>
        </a:p>
      </dgm:t>
    </dgm:pt>
    <dgm:pt modelId="{95E0D137-0C35-46D9-846A-BAF48FA1801C}" type="parTrans" cxnId="{1150313C-0776-4D6A-B53E-16C42A40104F}">
      <dgm:prSet/>
      <dgm:spPr/>
      <dgm:t>
        <a:bodyPr/>
        <a:lstStyle/>
        <a:p>
          <a:endParaRPr lang="en-US"/>
        </a:p>
      </dgm:t>
    </dgm:pt>
    <dgm:pt modelId="{5F951325-5560-443F-A554-418E60490BD8}" type="sibTrans" cxnId="{1150313C-0776-4D6A-B53E-16C42A40104F}">
      <dgm:prSet/>
      <dgm:spPr/>
      <dgm:t>
        <a:bodyPr/>
        <a:lstStyle/>
        <a:p>
          <a:endParaRPr lang="en-US"/>
        </a:p>
      </dgm:t>
    </dgm:pt>
    <dgm:pt modelId="{7733B590-C927-468A-9A17-4A44FCB3295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 Metrics Calculation</a:t>
          </a:r>
        </a:p>
      </dgm:t>
    </dgm:pt>
    <dgm:pt modelId="{680E327A-85EF-4562-B83A-AA6AEDE6DEC0}" type="parTrans" cxnId="{F61C0077-07D9-4307-9A69-89C3AAB70A35}">
      <dgm:prSet/>
      <dgm:spPr/>
      <dgm:t>
        <a:bodyPr/>
        <a:lstStyle/>
        <a:p>
          <a:endParaRPr lang="en-US"/>
        </a:p>
      </dgm:t>
    </dgm:pt>
    <dgm:pt modelId="{7E68F3D1-467D-4573-8620-892EC762ED9C}" type="sibTrans" cxnId="{F61C0077-07D9-4307-9A69-89C3AAB70A35}">
      <dgm:prSet/>
      <dgm:spPr/>
      <dgm:t>
        <a:bodyPr/>
        <a:lstStyle/>
        <a:p>
          <a:endParaRPr lang="en-US"/>
        </a:p>
      </dgm:t>
    </dgm:pt>
    <dgm:pt modelId="{B24069D1-161A-47A9-9B73-A9511C90B4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Danni Wu and Arundhati Raj:</a:t>
          </a:r>
          <a:endParaRPr lang="en-US"/>
        </a:p>
      </dgm:t>
    </dgm:pt>
    <dgm:pt modelId="{0732C554-4C8D-4007-83B2-2865A7566C2A}" type="parTrans" cxnId="{EB2067EA-ADCC-4D58-ADDC-FA69390778B9}">
      <dgm:prSet/>
      <dgm:spPr/>
      <dgm:t>
        <a:bodyPr/>
        <a:lstStyle/>
        <a:p>
          <a:endParaRPr lang="en-US"/>
        </a:p>
      </dgm:t>
    </dgm:pt>
    <dgm:pt modelId="{EB3B63CE-6949-49E4-96DF-4E81F371F099}" type="sibTrans" cxnId="{EB2067EA-ADCC-4D58-ADDC-FA69390778B9}">
      <dgm:prSet/>
      <dgm:spPr/>
      <dgm:t>
        <a:bodyPr/>
        <a:lstStyle/>
        <a:p>
          <a:endParaRPr lang="en-US"/>
        </a:p>
      </dgm:t>
    </dgm:pt>
    <dgm:pt modelId="{E8BA2EFE-C5A6-4FBA-BCEA-F286920CF7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Choosing final dataset and uploading it on S3</a:t>
          </a:r>
        </a:p>
      </dgm:t>
    </dgm:pt>
    <dgm:pt modelId="{427B0525-1FD7-4E6A-89F1-953C1A695FDB}" type="parTrans" cxnId="{4ACE9B64-80E6-4B15-B7CC-740B532EE699}">
      <dgm:prSet/>
      <dgm:spPr/>
      <dgm:t>
        <a:bodyPr/>
        <a:lstStyle/>
        <a:p>
          <a:endParaRPr lang="en-US"/>
        </a:p>
      </dgm:t>
    </dgm:pt>
    <dgm:pt modelId="{F197DC47-148E-4DFA-9BBF-815794B53331}" type="sibTrans" cxnId="{4ACE9B64-80E6-4B15-B7CC-740B532EE699}">
      <dgm:prSet/>
      <dgm:spPr/>
      <dgm:t>
        <a:bodyPr/>
        <a:lstStyle/>
        <a:p>
          <a:endParaRPr lang="en-US"/>
        </a:p>
      </dgm:t>
    </dgm:pt>
    <dgm:pt modelId="{28244105-B2E3-48F6-81DE-F562B3688F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Notebook-based Data Preprocessing</a:t>
          </a:r>
        </a:p>
      </dgm:t>
    </dgm:pt>
    <dgm:pt modelId="{F1FEFE0A-E323-4DCA-899C-D64FCA45CCC8}" type="parTrans" cxnId="{940D5699-B1EE-43F0-89D0-EE980853C80C}">
      <dgm:prSet/>
      <dgm:spPr/>
      <dgm:t>
        <a:bodyPr/>
        <a:lstStyle/>
        <a:p>
          <a:endParaRPr lang="en-US"/>
        </a:p>
      </dgm:t>
    </dgm:pt>
    <dgm:pt modelId="{D01D82DA-3375-4568-8C87-870F12BC9CE9}" type="sibTrans" cxnId="{940D5699-B1EE-43F0-89D0-EE980853C80C}">
      <dgm:prSet/>
      <dgm:spPr/>
      <dgm:t>
        <a:bodyPr/>
        <a:lstStyle/>
        <a:p>
          <a:endParaRPr lang="en-US"/>
        </a:p>
      </dgm:t>
    </dgm:pt>
    <dgm:pt modelId="{E388CC0E-C322-441F-8E6B-8C1A53579C99}" type="pres">
      <dgm:prSet presAssocID="{586A6721-B662-4C57-9CF5-90276217659F}" presName="root" presStyleCnt="0">
        <dgm:presLayoutVars>
          <dgm:dir/>
          <dgm:resizeHandles val="exact"/>
        </dgm:presLayoutVars>
      </dgm:prSet>
      <dgm:spPr/>
    </dgm:pt>
    <dgm:pt modelId="{49C2ADEF-D889-407A-83F5-B8E55D8368E2}" type="pres">
      <dgm:prSet presAssocID="{1A41B920-4E21-4183-98B0-779B7A093972}" presName="compNode" presStyleCnt="0"/>
      <dgm:spPr/>
    </dgm:pt>
    <dgm:pt modelId="{2D52A3FA-B251-4C20-86D4-924FABBA3BDC}" type="pres">
      <dgm:prSet presAssocID="{1A41B920-4E21-4183-98B0-779B7A093972}" presName="bgRect" presStyleLbl="bgShp" presStyleIdx="0" presStyleCnt="2"/>
      <dgm:spPr/>
    </dgm:pt>
    <dgm:pt modelId="{DFAC127E-2A91-4546-BBC9-DA0161DC3A11}" type="pres">
      <dgm:prSet presAssocID="{1A41B920-4E21-4183-98B0-779B7A09397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2BA1244-4FCC-4180-BB5D-09936CA1A725}" type="pres">
      <dgm:prSet presAssocID="{1A41B920-4E21-4183-98B0-779B7A093972}" presName="spaceRect" presStyleCnt="0"/>
      <dgm:spPr/>
    </dgm:pt>
    <dgm:pt modelId="{5F75EE74-2508-4682-86DC-9BD778A7C3C8}" type="pres">
      <dgm:prSet presAssocID="{1A41B920-4E21-4183-98B0-779B7A093972}" presName="parTx" presStyleLbl="revTx" presStyleIdx="0" presStyleCnt="4">
        <dgm:presLayoutVars>
          <dgm:chMax val="0"/>
          <dgm:chPref val="0"/>
        </dgm:presLayoutVars>
      </dgm:prSet>
      <dgm:spPr/>
    </dgm:pt>
    <dgm:pt modelId="{C316FADF-E807-4643-B827-75D6DC11A7E6}" type="pres">
      <dgm:prSet presAssocID="{1A41B920-4E21-4183-98B0-779B7A093972}" presName="desTx" presStyleLbl="revTx" presStyleIdx="1" presStyleCnt="4">
        <dgm:presLayoutVars/>
      </dgm:prSet>
      <dgm:spPr/>
    </dgm:pt>
    <dgm:pt modelId="{8AE45C39-FC06-4AF5-8097-1A8FDA09B101}" type="pres">
      <dgm:prSet presAssocID="{FA7761E1-CAD0-4B4F-ABD0-53CF685C2509}" presName="sibTrans" presStyleCnt="0"/>
      <dgm:spPr/>
    </dgm:pt>
    <dgm:pt modelId="{CF4FF743-46E8-4DAC-8BB2-C6D7239B5995}" type="pres">
      <dgm:prSet presAssocID="{B24069D1-161A-47A9-9B73-A9511C90B4AC}" presName="compNode" presStyleCnt="0"/>
      <dgm:spPr/>
    </dgm:pt>
    <dgm:pt modelId="{71BC9792-2EB7-4763-8240-98DB06B33CEF}" type="pres">
      <dgm:prSet presAssocID="{B24069D1-161A-47A9-9B73-A9511C90B4AC}" presName="bgRect" presStyleLbl="bgShp" presStyleIdx="1" presStyleCnt="2"/>
      <dgm:spPr/>
    </dgm:pt>
    <dgm:pt modelId="{95EAE509-0225-46D7-93FF-2B37619AA11F}" type="pres">
      <dgm:prSet presAssocID="{B24069D1-161A-47A9-9B73-A9511C90B4A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7755D25E-A9DC-4318-9F21-646D2BAA5BF8}" type="pres">
      <dgm:prSet presAssocID="{B24069D1-161A-47A9-9B73-A9511C90B4AC}" presName="spaceRect" presStyleCnt="0"/>
      <dgm:spPr/>
    </dgm:pt>
    <dgm:pt modelId="{FD29958C-BB07-4534-8CF7-861925C6F24F}" type="pres">
      <dgm:prSet presAssocID="{B24069D1-161A-47A9-9B73-A9511C90B4AC}" presName="parTx" presStyleLbl="revTx" presStyleIdx="2" presStyleCnt="4">
        <dgm:presLayoutVars>
          <dgm:chMax val="0"/>
          <dgm:chPref val="0"/>
        </dgm:presLayoutVars>
      </dgm:prSet>
      <dgm:spPr/>
    </dgm:pt>
    <dgm:pt modelId="{605B4F09-BE62-4091-B6F9-5AAC4B9B547B}" type="pres">
      <dgm:prSet presAssocID="{B24069D1-161A-47A9-9B73-A9511C90B4AC}" presName="desTx" presStyleLbl="revTx" presStyleIdx="3" presStyleCnt="4">
        <dgm:presLayoutVars/>
      </dgm:prSet>
      <dgm:spPr/>
    </dgm:pt>
  </dgm:ptLst>
  <dgm:cxnLst>
    <dgm:cxn modelId="{80D4DB08-B6BC-4C0B-8E2F-452A75D67BE1}" type="presOf" srcId="{586A6721-B662-4C57-9CF5-90276217659F}" destId="{E388CC0E-C322-441F-8E6B-8C1A53579C99}" srcOrd="0" destOrd="0" presId="urn:microsoft.com/office/officeart/2018/2/layout/IconVerticalSolidList"/>
    <dgm:cxn modelId="{27044E0D-50F3-4899-94AF-0FAFFF43B43F}" srcId="{586A6721-B662-4C57-9CF5-90276217659F}" destId="{1A41B920-4E21-4183-98B0-779B7A093972}" srcOrd="0" destOrd="0" parTransId="{1D07A944-237C-476A-BDF6-BE22DDAA1312}" sibTransId="{FA7761E1-CAD0-4B4F-ABD0-53CF685C2509}"/>
    <dgm:cxn modelId="{4F981431-F356-4F2C-9E20-FCCD84F84AB6}" type="presOf" srcId="{E8BA2EFE-C5A6-4FBA-BCEA-F286920CF7E0}" destId="{605B4F09-BE62-4091-B6F9-5AAC4B9B547B}" srcOrd="0" destOrd="0" presId="urn:microsoft.com/office/officeart/2018/2/layout/IconVerticalSolidList"/>
    <dgm:cxn modelId="{1150313C-0776-4D6A-B53E-16C42A40104F}" srcId="{1A41B920-4E21-4183-98B0-779B7A093972}" destId="{2C87BD95-84F4-4BF7-929E-05F5366C3C3C}" srcOrd="0" destOrd="0" parTransId="{95E0D137-0C35-46D9-846A-BAF48FA1801C}" sibTransId="{5F951325-5560-443F-A554-418E60490BD8}"/>
    <dgm:cxn modelId="{4ACE9B64-80E6-4B15-B7CC-740B532EE699}" srcId="{B24069D1-161A-47A9-9B73-A9511C90B4AC}" destId="{E8BA2EFE-C5A6-4FBA-BCEA-F286920CF7E0}" srcOrd="0" destOrd="0" parTransId="{427B0525-1FD7-4E6A-89F1-953C1A695FDB}" sibTransId="{F197DC47-148E-4DFA-9BBF-815794B53331}"/>
    <dgm:cxn modelId="{547CD56A-815E-4A1F-9423-DABB77A6B43F}" type="presOf" srcId="{28244105-B2E3-48F6-81DE-F562B3688F30}" destId="{605B4F09-BE62-4091-B6F9-5AAC4B9B547B}" srcOrd="0" destOrd="1" presId="urn:microsoft.com/office/officeart/2018/2/layout/IconVerticalSolidList"/>
    <dgm:cxn modelId="{F61C0077-07D9-4307-9A69-89C3AAB70A35}" srcId="{1A41B920-4E21-4183-98B0-779B7A093972}" destId="{7733B590-C927-468A-9A17-4A44FCB32957}" srcOrd="1" destOrd="0" parTransId="{680E327A-85EF-4562-B83A-AA6AEDE6DEC0}" sibTransId="{7E68F3D1-467D-4573-8620-892EC762ED9C}"/>
    <dgm:cxn modelId="{39222A7F-66A9-43CE-8BC3-EF4560F4E21E}" type="presOf" srcId="{1A41B920-4E21-4183-98B0-779B7A093972}" destId="{5F75EE74-2508-4682-86DC-9BD778A7C3C8}" srcOrd="0" destOrd="0" presId="urn:microsoft.com/office/officeart/2018/2/layout/IconVerticalSolidList"/>
    <dgm:cxn modelId="{0AFA1A88-4985-479C-8BDB-ACC9D65F0F4E}" type="presOf" srcId="{B24069D1-161A-47A9-9B73-A9511C90B4AC}" destId="{FD29958C-BB07-4534-8CF7-861925C6F24F}" srcOrd="0" destOrd="0" presId="urn:microsoft.com/office/officeart/2018/2/layout/IconVerticalSolidList"/>
    <dgm:cxn modelId="{3F20E693-0D74-4F93-BDEB-BFA65E5D227D}" type="presOf" srcId="{2C87BD95-84F4-4BF7-929E-05F5366C3C3C}" destId="{C316FADF-E807-4643-B827-75D6DC11A7E6}" srcOrd="0" destOrd="0" presId="urn:microsoft.com/office/officeart/2018/2/layout/IconVerticalSolidList"/>
    <dgm:cxn modelId="{940D5699-B1EE-43F0-89D0-EE980853C80C}" srcId="{B24069D1-161A-47A9-9B73-A9511C90B4AC}" destId="{28244105-B2E3-48F6-81DE-F562B3688F30}" srcOrd="1" destOrd="0" parTransId="{F1FEFE0A-E323-4DCA-899C-D64FCA45CCC8}" sibTransId="{D01D82DA-3375-4568-8C87-870F12BC9CE9}"/>
    <dgm:cxn modelId="{4B6423C7-FB67-438A-A458-4B953BF8C501}" type="presOf" srcId="{7733B590-C927-468A-9A17-4A44FCB32957}" destId="{C316FADF-E807-4643-B827-75D6DC11A7E6}" srcOrd="0" destOrd="1" presId="urn:microsoft.com/office/officeart/2018/2/layout/IconVerticalSolidList"/>
    <dgm:cxn modelId="{EB2067EA-ADCC-4D58-ADDC-FA69390778B9}" srcId="{586A6721-B662-4C57-9CF5-90276217659F}" destId="{B24069D1-161A-47A9-9B73-A9511C90B4AC}" srcOrd="1" destOrd="0" parTransId="{0732C554-4C8D-4007-83B2-2865A7566C2A}" sibTransId="{EB3B63CE-6949-49E4-96DF-4E81F371F099}"/>
    <dgm:cxn modelId="{286AA9FB-F53C-4A7D-84B1-4340881F3B3E}" type="presParOf" srcId="{E388CC0E-C322-441F-8E6B-8C1A53579C99}" destId="{49C2ADEF-D889-407A-83F5-B8E55D8368E2}" srcOrd="0" destOrd="0" presId="urn:microsoft.com/office/officeart/2018/2/layout/IconVerticalSolidList"/>
    <dgm:cxn modelId="{25BD998C-4EF5-4356-85ED-E384557F8DCF}" type="presParOf" srcId="{49C2ADEF-D889-407A-83F5-B8E55D8368E2}" destId="{2D52A3FA-B251-4C20-86D4-924FABBA3BDC}" srcOrd="0" destOrd="0" presId="urn:microsoft.com/office/officeart/2018/2/layout/IconVerticalSolidList"/>
    <dgm:cxn modelId="{6BEE164F-9D36-4A66-A5FE-BA5F3A9EB0BE}" type="presParOf" srcId="{49C2ADEF-D889-407A-83F5-B8E55D8368E2}" destId="{DFAC127E-2A91-4546-BBC9-DA0161DC3A11}" srcOrd="1" destOrd="0" presId="urn:microsoft.com/office/officeart/2018/2/layout/IconVerticalSolidList"/>
    <dgm:cxn modelId="{79E67D19-3E1B-4275-81CB-5EFC27FC4770}" type="presParOf" srcId="{49C2ADEF-D889-407A-83F5-B8E55D8368E2}" destId="{62BA1244-4FCC-4180-BB5D-09936CA1A725}" srcOrd="2" destOrd="0" presId="urn:microsoft.com/office/officeart/2018/2/layout/IconVerticalSolidList"/>
    <dgm:cxn modelId="{27866A18-97C0-4EFE-A2A8-CD8608DCE612}" type="presParOf" srcId="{49C2ADEF-D889-407A-83F5-B8E55D8368E2}" destId="{5F75EE74-2508-4682-86DC-9BD778A7C3C8}" srcOrd="3" destOrd="0" presId="urn:microsoft.com/office/officeart/2018/2/layout/IconVerticalSolidList"/>
    <dgm:cxn modelId="{803B4AB7-5C99-49A6-A35F-BA1820D9B32C}" type="presParOf" srcId="{49C2ADEF-D889-407A-83F5-B8E55D8368E2}" destId="{C316FADF-E807-4643-B827-75D6DC11A7E6}" srcOrd="4" destOrd="0" presId="urn:microsoft.com/office/officeart/2018/2/layout/IconVerticalSolidList"/>
    <dgm:cxn modelId="{FC404D1B-8DD8-4E7A-A866-C81CBA61337B}" type="presParOf" srcId="{E388CC0E-C322-441F-8E6B-8C1A53579C99}" destId="{8AE45C39-FC06-4AF5-8097-1A8FDA09B101}" srcOrd="1" destOrd="0" presId="urn:microsoft.com/office/officeart/2018/2/layout/IconVerticalSolidList"/>
    <dgm:cxn modelId="{30DE10E1-702E-4278-9422-6677A9085D2C}" type="presParOf" srcId="{E388CC0E-C322-441F-8E6B-8C1A53579C99}" destId="{CF4FF743-46E8-4DAC-8BB2-C6D7239B5995}" srcOrd="2" destOrd="0" presId="urn:microsoft.com/office/officeart/2018/2/layout/IconVerticalSolidList"/>
    <dgm:cxn modelId="{AE13EF7C-A08C-46EF-9214-25186C313308}" type="presParOf" srcId="{CF4FF743-46E8-4DAC-8BB2-C6D7239B5995}" destId="{71BC9792-2EB7-4763-8240-98DB06B33CEF}" srcOrd="0" destOrd="0" presId="urn:microsoft.com/office/officeart/2018/2/layout/IconVerticalSolidList"/>
    <dgm:cxn modelId="{E65D3CDE-808E-463B-9CD4-C52F6BA146B2}" type="presParOf" srcId="{CF4FF743-46E8-4DAC-8BB2-C6D7239B5995}" destId="{95EAE509-0225-46D7-93FF-2B37619AA11F}" srcOrd="1" destOrd="0" presId="urn:microsoft.com/office/officeart/2018/2/layout/IconVerticalSolidList"/>
    <dgm:cxn modelId="{D53F430A-91E2-4F53-9BA0-3D7E8D31E377}" type="presParOf" srcId="{CF4FF743-46E8-4DAC-8BB2-C6D7239B5995}" destId="{7755D25E-A9DC-4318-9F21-646D2BAA5BF8}" srcOrd="2" destOrd="0" presId="urn:microsoft.com/office/officeart/2018/2/layout/IconVerticalSolidList"/>
    <dgm:cxn modelId="{51538EFC-D0FE-40EC-8FC3-E99BC6F04177}" type="presParOf" srcId="{CF4FF743-46E8-4DAC-8BB2-C6D7239B5995}" destId="{FD29958C-BB07-4534-8CF7-861925C6F24F}" srcOrd="3" destOrd="0" presId="urn:microsoft.com/office/officeart/2018/2/layout/IconVerticalSolidList"/>
    <dgm:cxn modelId="{C0C3E58F-80ED-495F-B30E-C209E1912786}" type="presParOf" srcId="{CF4FF743-46E8-4DAC-8BB2-C6D7239B5995}" destId="{605B4F09-BE62-4091-B6F9-5AAC4B9B547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CBD02-835D-4945-8F77-6AF67C1F5740}">
      <dsp:nvSpPr>
        <dsp:cNvPr id="0" name=""/>
        <dsp:cNvSpPr/>
      </dsp:nvSpPr>
      <dsp:spPr>
        <a:xfrm>
          <a:off x="0" y="0"/>
          <a:ext cx="4767580" cy="12271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Objective: Predict thyroid disease using machine learning.</a:t>
          </a:r>
          <a:endParaRPr lang="en-US" sz="2300" kern="1200"/>
        </a:p>
      </dsp:txBody>
      <dsp:txXfrm>
        <a:off x="35941" y="35941"/>
        <a:ext cx="3339739" cy="1155229"/>
      </dsp:txXfrm>
    </dsp:sp>
    <dsp:sp modelId="{BC5BBC6C-9DF4-9648-853C-5A9467E5E387}">
      <dsp:nvSpPr>
        <dsp:cNvPr id="0" name=""/>
        <dsp:cNvSpPr/>
      </dsp:nvSpPr>
      <dsp:spPr>
        <a:xfrm>
          <a:off x="399284" y="1450223"/>
          <a:ext cx="4767580" cy="1227111"/>
        </a:xfrm>
        <a:prstGeom prst="roundRect">
          <a:avLst>
            <a:gd name="adj" fmla="val 10000"/>
          </a:avLst>
        </a:prstGeom>
        <a:solidFill>
          <a:schemeClr val="accent2">
            <a:hueOff val="-55218"/>
            <a:satOff val="-18112"/>
            <a:lumOff val="-6601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Type: Binary Classification (Thyroid Disease vs No Thyroid Disease)</a:t>
          </a:r>
          <a:endParaRPr lang="en-US" sz="2300" kern="1200"/>
        </a:p>
      </dsp:txBody>
      <dsp:txXfrm>
        <a:off x="435225" y="1486164"/>
        <a:ext cx="3498790" cy="1155229"/>
      </dsp:txXfrm>
    </dsp:sp>
    <dsp:sp modelId="{4EF8CC9D-BD48-8D40-92B3-0E7408E7D56A}">
      <dsp:nvSpPr>
        <dsp:cNvPr id="0" name=""/>
        <dsp:cNvSpPr/>
      </dsp:nvSpPr>
      <dsp:spPr>
        <a:xfrm>
          <a:off x="792610" y="2900446"/>
          <a:ext cx="4767580" cy="1227111"/>
        </a:xfrm>
        <a:prstGeom prst="roundRect">
          <a:avLst>
            <a:gd name="adj" fmla="val 10000"/>
          </a:avLst>
        </a:prstGeom>
        <a:solidFill>
          <a:schemeClr val="accent2">
            <a:hueOff val="-110435"/>
            <a:satOff val="-36223"/>
            <a:lumOff val="-13202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Tools: AWS SageMaker, Amazon S3, Jupyter Notebooks</a:t>
          </a:r>
          <a:endParaRPr lang="en-US" sz="2300" kern="1200"/>
        </a:p>
      </dsp:txBody>
      <dsp:txXfrm>
        <a:off x="828551" y="2936387"/>
        <a:ext cx="3504749" cy="1155229"/>
      </dsp:txXfrm>
    </dsp:sp>
    <dsp:sp modelId="{B88E9C58-D567-F24D-BC34-3A8AE461A83F}">
      <dsp:nvSpPr>
        <dsp:cNvPr id="0" name=""/>
        <dsp:cNvSpPr/>
      </dsp:nvSpPr>
      <dsp:spPr>
        <a:xfrm>
          <a:off x="1191895" y="4350669"/>
          <a:ext cx="4767580" cy="1227111"/>
        </a:xfrm>
        <a:prstGeom prst="roundRect">
          <a:avLst>
            <a:gd name="adj" fmla="val 10000"/>
          </a:avLst>
        </a:prstGeom>
        <a:solidFill>
          <a:schemeClr val="accent2">
            <a:hueOff val="-165653"/>
            <a:satOff val="-54335"/>
            <a:lumOff val="-19803"/>
            <a:alphaOff val="0"/>
          </a:schemeClr>
        </a:solidFill>
        <a:ln w="19050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baseline="0"/>
            <a:t>Key Focus: Early diagnosis, reproducibility, model scalability</a:t>
          </a:r>
          <a:endParaRPr lang="en-US" sz="2300" kern="1200"/>
        </a:p>
      </dsp:txBody>
      <dsp:txXfrm>
        <a:off x="1227836" y="4386610"/>
        <a:ext cx="3498790" cy="1155229"/>
      </dsp:txXfrm>
    </dsp:sp>
    <dsp:sp modelId="{E9163020-13F0-0F49-82FC-C5DBF1D19BFA}">
      <dsp:nvSpPr>
        <dsp:cNvPr id="0" name=""/>
        <dsp:cNvSpPr/>
      </dsp:nvSpPr>
      <dsp:spPr>
        <a:xfrm>
          <a:off x="3969957" y="939856"/>
          <a:ext cx="797622" cy="797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149422" y="939856"/>
        <a:ext cx="438692" cy="600211"/>
      </dsp:txXfrm>
    </dsp:sp>
    <dsp:sp modelId="{6977D61C-1CF3-E440-BFF2-5024EB3A633F}">
      <dsp:nvSpPr>
        <dsp:cNvPr id="0" name=""/>
        <dsp:cNvSpPr/>
      </dsp:nvSpPr>
      <dsp:spPr>
        <a:xfrm>
          <a:off x="4369242" y="2390079"/>
          <a:ext cx="797622" cy="797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7911"/>
            <a:satOff val="-27334"/>
            <a:lumOff val="-2823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17911"/>
              <a:satOff val="-27334"/>
              <a:lumOff val="-28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48707" y="2390079"/>
        <a:ext cx="438692" cy="600211"/>
      </dsp:txXfrm>
    </dsp:sp>
    <dsp:sp modelId="{10BADBDE-3344-0041-A88E-EA4B9127451A}">
      <dsp:nvSpPr>
        <dsp:cNvPr id="0" name=""/>
        <dsp:cNvSpPr/>
      </dsp:nvSpPr>
      <dsp:spPr>
        <a:xfrm>
          <a:off x="4762567" y="3840302"/>
          <a:ext cx="797622" cy="79762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5823"/>
            <a:satOff val="-54667"/>
            <a:lumOff val="-5646"/>
            <a:alphaOff val="0"/>
          </a:schemeClr>
        </a:solidFill>
        <a:ln w="34925" cap="flat" cmpd="sng" algn="in">
          <a:solidFill>
            <a:schemeClr val="accent2">
              <a:tint val="40000"/>
              <a:alpha val="90000"/>
              <a:hueOff val="-35823"/>
              <a:satOff val="-54667"/>
              <a:lumOff val="-56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942032" y="3840302"/>
        <a:ext cx="438692" cy="6002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976290-1C74-4A76-9D4C-EA5E3F7A1B2F}">
      <dsp:nvSpPr>
        <dsp:cNvPr id="0" name=""/>
        <dsp:cNvSpPr/>
      </dsp:nvSpPr>
      <dsp:spPr>
        <a:xfrm>
          <a:off x="57315" y="230376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D431A6-7553-4069-B57B-668CBA351A8D}">
      <dsp:nvSpPr>
        <dsp:cNvPr id="0" name=""/>
        <dsp:cNvSpPr/>
      </dsp:nvSpPr>
      <dsp:spPr>
        <a:xfrm>
          <a:off x="321055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983D8-73C7-447C-B1B1-EAECCEA1F4BE}">
      <dsp:nvSpPr>
        <dsp:cNvPr id="0" name=""/>
        <dsp:cNvSpPr/>
      </dsp:nvSpPr>
      <dsp:spPr>
        <a:xfrm>
          <a:off x="1582343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Total Records: 2,800+ patients</a:t>
          </a:r>
        </a:p>
      </dsp:txBody>
      <dsp:txXfrm>
        <a:off x="1582343" y="230376"/>
        <a:ext cx="2960347" cy="1255904"/>
      </dsp:txXfrm>
    </dsp:sp>
    <dsp:sp modelId="{C12D7856-A9FC-459A-A8D7-13FEB8900031}">
      <dsp:nvSpPr>
        <dsp:cNvPr id="0" name=""/>
        <dsp:cNvSpPr/>
      </dsp:nvSpPr>
      <dsp:spPr>
        <a:xfrm>
          <a:off x="5058509" y="230376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565DC0-5BD8-46C0-87AF-B8FD148AE795}">
      <dsp:nvSpPr>
        <dsp:cNvPr id="0" name=""/>
        <dsp:cNvSpPr/>
      </dsp:nvSpPr>
      <dsp:spPr>
        <a:xfrm>
          <a:off x="5322249" y="494116"/>
          <a:ext cx="728424" cy="7284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94DC8-C72F-4488-806E-8212DD4BD339}">
      <dsp:nvSpPr>
        <dsp:cNvPr id="0" name=""/>
        <dsp:cNvSpPr/>
      </dsp:nvSpPr>
      <dsp:spPr>
        <a:xfrm>
          <a:off x="6583536" y="230376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Features: Hormone levels (TSH, T3, TT4, T4U, FTI), demographic info</a:t>
          </a:r>
        </a:p>
      </dsp:txBody>
      <dsp:txXfrm>
        <a:off x="6583536" y="230376"/>
        <a:ext cx="2960347" cy="1255904"/>
      </dsp:txXfrm>
    </dsp:sp>
    <dsp:sp modelId="{930D59B7-365D-4D03-A6FB-15681DAE0727}">
      <dsp:nvSpPr>
        <dsp:cNvPr id="0" name=""/>
        <dsp:cNvSpPr/>
      </dsp:nvSpPr>
      <dsp:spPr>
        <a:xfrm>
          <a:off x="57315" y="2095119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B87C94-EAFA-4DA7-8DD4-D25A862DCCCE}">
      <dsp:nvSpPr>
        <dsp:cNvPr id="0" name=""/>
        <dsp:cNvSpPr/>
      </dsp:nvSpPr>
      <dsp:spPr>
        <a:xfrm>
          <a:off x="321055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C71F7F-9A25-4309-8864-1734F70106EE}">
      <dsp:nvSpPr>
        <dsp:cNvPr id="0" name=""/>
        <dsp:cNvSpPr/>
      </dsp:nvSpPr>
      <dsp:spPr>
        <a:xfrm>
          <a:off x="1582343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Target Variable: Thyroid condition (yes/no)</a:t>
          </a:r>
        </a:p>
      </dsp:txBody>
      <dsp:txXfrm>
        <a:off x="1582343" y="2095119"/>
        <a:ext cx="2960347" cy="1255904"/>
      </dsp:txXfrm>
    </dsp:sp>
    <dsp:sp modelId="{B5AD5EA7-8C9B-4AE5-90D7-087EBCC3E368}">
      <dsp:nvSpPr>
        <dsp:cNvPr id="0" name=""/>
        <dsp:cNvSpPr/>
      </dsp:nvSpPr>
      <dsp:spPr>
        <a:xfrm>
          <a:off x="5058509" y="2095119"/>
          <a:ext cx="1255904" cy="1255904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8340BF-B24F-4C1A-BAFD-D035777DA439}">
      <dsp:nvSpPr>
        <dsp:cNvPr id="0" name=""/>
        <dsp:cNvSpPr/>
      </dsp:nvSpPr>
      <dsp:spPr>
        <a:xfrm>
          <a:off x="5322249" y="2358859"/>
          <a:ext cx="728424" cy="7284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A6942E-6596-435D-9A5E-3AE1E1B31D36}">
      <dsp:nvSpPr>
        <dsp:cNvPr id="0" name=""/>
        <dsp:cNvSpPr/>
      </dsp:nvSpPr>
      <dsp:spPr>
        <a:xfrm>
          <a:off x="6583536" y="2095119"/>
          <a:ext cx="2960347" cy="12559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Challenges: Missing values, slight class imbalance</a:t>
          </a:r>
        </a:p>
      </dsp:txBody>
      <dsp:txXfrm>
        <a:off x="6583536" y="2095119"/>
        <a:ext cx="2960347" cy="1255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386C6-AB62-48C9-9E75-84A84947F63D}">
      <dsp:nvSpPr>
        <dsp:cNvPr id="0" name=""/>
        <dsp:cNvSpPr/>
      </dsp:nvSpPr>
      <dsp:spPr>
        <a:xfrm>
          <a:off x="0" y="437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B8D3AC2-3D7A-4C08-8670-39D6CB5E84D6}">
      <dsp:nvSpPr>
        <dsp:cNvPr id="0" name=""/>
        <dsp:cNvSpPr/>
      </dsp:nvSpPr>
      <dsp:spPr>
        <a:xfrm>
          <a:off x="309459" y="230613"/>
          <a:ext cx="562654" cy="5626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66475-1EF4-4771-83CA-118626A3CB49}">
      <dsp:nvSpPr>
        <dsp:cNvPr id="0" name=""/>
        <dsp:cNvSpPr/>
      </dsp:nvSpPr>
      <dsp:spPr>
        <a:xfrm>
          <a:off x="1181573" y="437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Models Implemented:</a:t>
          </a:r>
        </a:p>
      </dsp:txBody>
      <dsp:txXfrm>
        <a:off x="1181573" y="437"/>
        <a:ext cx="4320540" cy="1023007"/>
      </dsp:txXfrm>
    </dsp:sp>
    <dsp:sp modelId="{12FFA49C-458A-482E-8330-1C9C80A00EBB}">
      <dsp:nvSpPr>
        <dsp:cNvPr id="0" name=""/>
        <dsp:cNvSpPr/>
      </dsp:nvSpPr>
      <dsp:spPr>
        <a:xfrm>
          <a:off x="5502113" y="437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Decision Tree Classifier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Random Forest Classifier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Logistic Regression (Baseline Model)</a:t>
          </a:r>
        </a:p>
      </dsp:txBody>
      <dsp:txXfrm>
        <a:off x="5502113" y="437"/>
        <a:ext cx="4099086" cy="1023007"/>
      </dsp:txXfrm>
    </dsp:sp>
    <dsp:sp modelId="{5574074A-97EF-43CC-AA16-F46A3E8491F9}">
      <dsp:nvSpPr>
        <dsp:cNvPr id="0" name=""/>
        <dsp:cNvSpPr/>
      </dsp:nvSpPr>
      <dsp:spPr>
        <a:xfrm>
          <a:off x="0" y="1279196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E50B6-0AE4-4E99-8DD2-BC9C09172006}">
      <dsp:nvSpPr>
        <dsp:cNvPr id="0" name=""/>
        <dsp:cNvSpPr/>
      </dsp:nvSpPr>
      <dsp:spPr>
        <a:xfrm>
          <a:off x="309459" y="1509372"/>
          <a:ext cx="562654" cy="5626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346DB-B4F0-4126-A276-7A538007CA54}">
      <dsp:nvSpPr>
        <dsp:cNvPr id="0" name=""/>
        <dsp:cNvSpPr/>
      </dsp:nvSpPr>
      <dsp:spPr>
        <a:xfrm>
          <a:off x="1181573" y="1279196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Handling:</a:t>
          </a:r>
        </a:p>
      </dsp:txBody>
      <dsp:txXfrm>
        <a:off x="1181573" y="1279196"/>
        <a:ext cx="4320540" cy="1023007"/>
      </dsp:txXfrm>
    </dsp:sp>
    <dsp:sp modelId="{B92B29C7-1775-478F-B4B8-B1525C830DC7}">
      <dsp:nvSpPr>
        <dsp:cNvPr id="0" name=""/>
        <dsp:cNvSpPr/>
      </dsp:nvSpPr>
      <dsp:spPr>
        <a:xfrm>
          <a:off x="5502113" y="1279196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Missing Value Imputation (Mean/Mode)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Stratified Train/Test Split (80/20)</a:t>
          </a:r>
        </a:p>
      </dsp:txBody>
      <dsp:txXfrm>
        <a:off x="5502113" y="1279196"/>
        <a:ext cx="4099086" cy="1023007"/>
      </dsp:txXfrm>
    </dsp:sp>
    <dsp:sp modelId="{E27CDB6D-5850-423B-B5F2-DEC4C79895D7}">
      <dsp:nvSpPr>
        <dsp:cNvPr id="0" name=""/>
        <dsp:cNvSpPr/>
      </dsp:nvSpPr>
      <dsp:spPr>
        <a:xfrm>
          <a:off x="0" y="2557955"/>
          <a:ext cx="9601200" cy="102300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1EA94C-2F29-4F35-8311-10B6A2AEEC89}">
      <dsp:nvSpPr>
        <dsp:cNvPr id="0" name=""/>
        <dsp:cNvSpPr/>
      </dsp:nvSpPr>
      <dsp:spPr>
        <a:xfrm>
          <a:off x="309459" y="2788132"/>
          <a:ext cx="562654" cy="5626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21B4E-5166-4358-8BCA-3CE0AC959234}">
      <dsp:nvSpPr>
        <dsp:cNvPr id="0" name=""/>
        <dsp:cNvSpPr/>
      </dsp:nvSpPr>
      <dsp:spPr>
        <a:xfrm>
          <a:off x="1181573" y="2557955"/>
          <a:ext cx="4320540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Feature Engineering:</a:t>
          </a:r>
        </a:p>
      </dsp:txBody>
      <dsp:txXfrm>
        <a:off x="1181573" y="2557955"/>
        <a:ext cx="4320540" cy="1023007"/>
      </dsp:txXfrm>
    </dsp:sp>
    <dsp:sp modelId="{21FBF49C-DB47-4191-AAF0-06253F9E70BF}">
      <dsp:nvSpPr>
        <dsp:cNvPr id="0" name=""/>
        <dsp:cNvSpPr/>
      </dsp:nvSpPr>
      <dsp:spPr>
        <a:xfrm>
          <a:off x="5502113" y="2557955"/>
          <a:ext cx="4099086" cy="10230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8268" tIns="108268" rIns="108268" bIns="10826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One-Hot Encoding for categorical variables</a:t>
          </a:r>
        </a:p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Principal Component Analysis (PCA) for dimensionality reduction</a:t>
          </a:r>
        </a:p>
      </dsp:txBody>
      <dsp:txXfrm>
        <a:off x="5502113" y="2557955"/>
        <a:ext cx="4099086" cy="102300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AFA216-B4F2-4A8C-87F8-83078E2934F2}">
      <dsp:nvSpPr>
        <dsp:cNvPr id="0" name=""/>
        <dsp:cNvSpPr/>
      </dsp:nvSpPr>
      <dsp:spPr>
        <a:xfrm>
          <a:off x="1007516" y="170878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3920C-0DE0-41D8-B656-1B65E2C61F7F}">
      <dsp:nvSpPr>
        <dsp:cNvPr id="0" name=""/>
        <dsp:cNvSpPr/>
      </dsp:nvSpPr>
      <dsp:spPr>
        <a:xfrm>
          <a:off x="512516" y="283458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Data upload and storage on Amazon S3</a:t>
          </a:r>
          <a:endParaRPr lang="en-US" sz="1800" kern="1200" dirty="0"/>
        </a:p>
      </dsp:txBody>
      <dsp:txXfrm>
        <a:off x="512516" y="2834589"/>
        <a:ext cx="1800000" cy="720000"/>
      </dsp:txXfrm>
    </dsp:sp>
    <dsp:sp modelId="{19F5974E-53A7-4A83-9735-30F7096BD3CD}">
      <dsp:nvSpPr>
        <dsp:cNvPr id="0" name=""/>
        <dsp:cNvSpPr/>
      </dsp:nvSpPr>
      <dsp:spPr>
        <a:xfrm>
          <a:off x="3122517" y="1708786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FC2CC-ADD6-4DB0-B8BD-ADBAC2433C6A}">
      <dsp:nvSpPr>
        <dsp:cNvPr id="0" name=""/>
        <dsp:cNvSpPr/>
      </dsp:nvSpPr>
      <dsp:spPr>
        <a:xfrm>
          <a:off x="2627517" y="283458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Notebook-based Data Preprocessing</a:t>
          </a:r>
          <a:endParaRPr lang="en-US" sz="1800" kern="1200" dirty="0"/>
        </a:p>
      </dsp:txBody>
      <dsp:txXfrm>
        <a:off x="2627517" y="2834589"/>
        <a:ext cx="1800000" cy="720000"/>
      </dsp:txXfrm>
    </dsp:sp>
    <dsp:sp modelId="{D251B697-53B1-4F53-8989-A7A5B05C7BAF}">
      <dsp:nvSpPr>
        <dsp:cNvPr id="0" name=""/>
        <dsp:cNvSpPr/>
      </dsp:nvSpPr>
      <dsp:spPr>
        <a:xfrm>
          <a:off x="5237517" y="1708786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8C930E-44A8-4066-99C1-61ACCF19D9A0}">
      <dsp:nvSpPr>
        <dsp:cNvPr id="0" name=""/>
        <dsp:cNvSpPr/>
      </dsp:nvSpPr>
      <dsp:spPr>
        <a:xfrm>
          <a:off x="4742517" y="283458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Model Training using </a:t>
          </a:r>
          <a:r>
            <a:rPr lang="en-US" sz="1800" kern="1200" baseline="0" dirty="0" err="1"/>
            <a:t>SageMaker</a:t>
          </a:r>
          <a:r>
            <a:rPr lang="en-US" sz="1800" kern="1200" baseline="0" dirty="0"/>
            <a:t> built-in algorithms</a:t>
          </a:r>
          <a:endParaRPr lang="en-US" sz="1800" kern="1200" dirty="0"/>
        </a:p>
      </dsp:txBody>
      <dsp:txXfrm>
        <a:off x="4742517" y="2834589"/>
        <a:ext cx="1800000" cy="720000"/>
      </dsp:txXfrm>
    </dsp:sp>
    <dsp:sp modelId="{865B9114-4C19-492A-A6DC-749B74347084}">
      <dsp:nvSpPr>
        <dsp:cNvPr id="0" name=""/>
        <dsp:cNvSpPr/>
      </dsp:nvSpPr>
      <dsp:spPr>
        <a:xfrm>
          <a:off x="7352517" y="1708786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E0E620-05BC-425B-A500-E37696867446}">
      <dsp:nvSpPr>
        <dsp:cNvPr id="0" name=""/>
        <dsp:cNvSpPr/>
      </dsp:nvSpPr>
      <dsp:spPr>
        <a:xfrm>
          <a:off x="6857517" y="283458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Evaluation Metrics Calculation</a:t>
          </a:r>
          <a:endParaRPr lang="en-US" sz="1800" kern="1200" dirty="0"/>
        </a:p>
      </dsp:txBody>
      <dsp:txXfrm>
        <a:off x="6857517" y="2834589"/>
        <a:ext cx="1800000" cy="720000"/>
      </dsp:txXfrm>
    </dsp:sp>
    <dsp:sp modelId="{2743E160-B707-470F-9B5D-51C02CDE5E6D}">
      <dsp:nvSpPr>
        <dsp:cNvPr id="0" name=""/>
        <dsp:cNvSpPr/>
      </dsp:nvSpPr>
      <dsp:spPr>
        <a:xfrm>
          <a:off x="9467517" y="1708786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40A402-9C77-4FBA-9EFC-6D459A469AC7}">
      <dsp:nvSpPr>
        <dsp:cNvPr id="0" name=""/>
        <dsp:cNvSpPr/>
      </dsp:nvSpPr>
      <dsp:spPr>
        <a:xfrm>
          <a:off x="8972517" y="2834589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baseline="0" dirty="0"/>
            <a:t>Model Export: Models saved as </a:t>
          </a:r>
          <a:r>
            <a:rPr lang="en-US" sz="1800" kern="1200" baseline="0" dirty="0" err="1"/>
            <a:t>Joblib</a:t>
          </a:r>
          <a:r>
            <a:rPr lang="en-US" sz="1800" kern="1200" baseline="0" dirty="0"/>
            <a:t> files to S3</a:t>
          </a:r>
          <a:endParaRPr lang="en-US" sz="1800" kern="1200" dirty="0"/>
        </a:p>
      </dsp:txBody>
      <dsp:txXfrm>
        <a:off x="8972517" y="2834589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C06C95-4873-DB4F-A0A1-0C07BFD12CA9}">
      <dsp:nvSpPr>
        <dsp:cNvPr id="0" name=""/>
        <dsp:cNvSpPr/>
      </dsp:nvSpPr>
      <dsp:spPr>
        <a:xfrm>
          <a:off x="0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30166C-C045-E44A-AB8E-023D81EA9D98}">
      <dsp:nvSpPr>
        <dsp:cNvPr id="0" name=""/>
        <dsp:cNvSpPr/>
      </dsp:nvSpPr>
      <dsp:spPr>
        <a:xfrm>
          <a:off x="300037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Random Forest</a:t>
          </a:r>
          <a:r>
            <a:rPr lang="en-US" sz="1800" kern="1200"/>
            <a:t> achieved the best AUC-ROC score and recall, indicating strong capability in correctly identifying thyroid disease patients.</a:t>
          </a:r>
        </a:p>
      </dsp:txBody>
      <dsp:txXfrm>
        <a:off x="350259" y="1126082"/>
        <a:ext cx="2599893" cy="1614270"/>
      </dsp:txXfrm>
    </dsp:sp>
    <dsp:sp modelId="{43B203BC-B7C8-1746-BBED-79D924AF3049}">
      <dsp:nvSpPr>
        <dsp:cNvPr id="0" name=""/>
        <dsp:cNvSpPr/>
      </dsp:nvSpPr>
      <dsp:spPr>
        <a:xfrm>
          <a:off x="3300412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257930-2649-CD4E-B6B7-EF535C652A20}">
      <dsp:nvSpPr>
        <dsp:cNvPr id="0" name=""/>
        <dsp:cNvSpPr/>
      </dsp:nvSpPr>
      <dsp:spPr>
        <a:xfrm>
          <a:off x="3600450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Decision Tree</a:t>
          </a:r>
          <a:r>
            <a:rPr lang="en-US" sz="1800" kern="1200"/>
            <a:t> performed comparably but was slightly more prone to overfitting.</a:t>
          </a:r>
        </a:p>
      </dsp:txBody>
      <dsp:txXfrm>
        <a:off x="3650672" y="1126082"/>
        <a:ext cx="2599893" cy="1614270"/>
      </dsp:txXfrm>
    </dsp:sp>
    <dsp:sp modelId="{0AA7499D-3BA4-094A-BF6C-7D9E672823AA}">
      <dsp:nvSpPr>
        <dsp:cNvPr id="0" name=""/>
        <dsp:cNvSpPr/>
      </dsp:nvSpPr>
      <dsp:spPr>
        <a:xfrm>
          <a:off x="6600824" y="790825"/>
          <a:ext cx="2700337" cy="171471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701471-C10A-3A4E-879A-C82CCC8A38DD}">
      <dsp:nvSpPr>
        <dsp:cNvPr id="0" name=""/>
        <dsp:cNvSpPr/>
      </dsp:nvSpPr>
      <dsp:spPr>
        <a:xfrm>
          <a:off x="6900862" y="1075860"/>
          <a:ext cx="2700337" cy="171471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Logistic Regression</a:t>
          </a:r>
          <a:r>
            <a:rPr lang="en-US" sz="1800" kern="1200"/>
            <a:t> struggled with recall, suggesting limited ability to capture complex, non-linear relationships.</a:t>
          </a:r>
        </a:p>
      </dsp:txBody>
      <dsp:txXfrm>
        <a:off x="6951084" y="1126082"/>
        <a:ext cx="2599893" cy="161427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505A4D-216B-424C-BE46-21A4A0272463}">
      <dsp:nvSpPr>
        <dsp:cNvPr id="0" name=""/>
        <dsp:cNvSpPr/>
      </dsp:nvSpPr>
      <dsp:spPr>
        <a:xfrm>
          <a:off x="7433612" y="1364926"/>
          <a:ext cx="91440" cy="62478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2478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E13E98-F368-2540-A8FE-B8F158B12069}">
      <dsp:nvSpPr>
        <dsp:cNvPr id="0" name=""/>
        <dsp:cNvSpPr/>
      </dsp:nvSpPr>
      <dsp:spPr>
        <a:xfrm>
          <a:off x="3540854" y="1364926"/>
          <a:ext cx="1312825" cy="62478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5773"/>
              </a:lnTo>
              <a:lnTo>
                <a:pt x="1312825" y="425773"/>
              </a:lnTo>
              <a:lnTo>
                <a:pt x="1312825" y="62478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AD5671D-556D-1F44-B04B-DEE87F04F90F}">
      <dsp:nvSpPr>
        <dsp:cNvPr id="0" name=""/>
        <dsp:cNvSpPr/>
      </dsp:nvSpPr>
      <dsp:spPr>
        <a:xfrm>
          <a:off x="2228028" y="1364926"/>
          <a:ext cx="1312825" cy="624785"/>
        </a:xfrm>
        <a:custGeom>
          <a:avLst/>
          <a:gdLst/>
          <a:ahLst/>
          <a:cxnLst/>
          <a:rect l="0" t="0" r="0" b="0"/>
          <a:pathLst>
            <a:path>
              <a:moveTo>
                <a:pt x="1312825" y="0"/>
              </a:moveTo>
              <a:lnTo>
                <a:pt x="1312825" y="425773"/>
              </a:lnTo>
              <a:lnTo>
                <a:pt x="0" y="425773"/>
              </a:lnTo>
              <a:lnTo>
                <a:pt x="0" y="624785"/>
              </a:lnTo>
            </a:path>
          </a:pathLst>
        </a:custGeom>
        <a:noFill/>
        <a:ln w="34925" cap="flat" cmpd="sng" algn="in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6CEA36-2215-5F42-B398-5B11D065D565}">
      <dsp:nvSpPr>
        <dsp:cNvPr id="0" name=""/>
        <dsp:cNvSpPr/>
      </dsp:nvSpPr>
      <dsp:spPr>
        <a:xfrm>
          <a:off x="2466723" y="781"/>
          <a:ext cx="2148260" cy="136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C7F0CA-F4D0-B24F-806D-28752022F298}">
      <dsp:nvSpPr>
        <dsp:cNvPr id="0" name=""/>
        <dsp:cNvSpPr/>
      </dsp:nvSpPr>
      <dsp:spPr>
        <a:xfrm>
          <a:off x="2705419" y="227541"/>
          <a:ext cx="2148260" cy="136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ROC Curves:</a:t>
          </a:r>
          <a:endParaRPr lang="en-US" sz="2000" kern="1200"/>
        </a:p>
      </dsp:txBody>
      <dsp:txXfrm>
        <a:off x="2745373" y="267495"/>
        <a:ext cx="2068352" cy="1284237"/>
      </dsp:txXfrm>
    </dsp:sp>
    <dsp:sp modelId="{627C314F-A28F-F74A-9ACD-F5C398E02E73}">
      <dsp:nvSpPr>
        <dsp:cNvPr id="0" name=""/>
        <dsp:cNvSpPr/>
      </dsp:nvSpPr>
      <dsp:spPr>
        <a:xfrm>
          <a:off x="1153897" y="1989712"/>
          <a:ext cx="2148260" cy="136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0242B-B9A1-1944-9730-AABDA460196D}">
      <dsp:nvSpPr>
        <dsp:cNvPr id="0" name=""/>
        <dsp:cNvSpPr/>
      </dsp:nvSpPr>
      <dsp:spPr>
        <a:xfrm>
          <a:off x="1392593" y="2216473"/>
          <a:ext cx="2148260" cy="136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Random Forest curve closest to ideal top-left</a:t>
          </a:r>
          <a:endParaRPr lang="en-US" sz="2000" kern="1200"/>
        </a:p>
      </dsp:txBody>
      <dsp:txXfrm>
        <a:off x="1432547" y="2256427"/>
        <a:ext cx="2068352" cy="1284237"/>
      </dsp:txXfrm>
    </dsp:sp>
    <dsp:sp modelId="{45315115-CB6E-0E4E-B4E7-4A68F363E68F}">
      <dsp:nvSpPr>
        <dsp:cNvPr id="0" name=""/>
        <dsp:cNvSpPr/>
      </dsp:nvSpPr>
      <dsp:spPr>
        <a:xfrm>
          <a:off x="3779549" y="1989712"/>
          <a:ext cx="2148260" cy="136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C6323A-5203-6C44-8E14-C18B327D7878}">
      <dsp:nvSpPr>
        <dsp:cNvPr id="0" name=""/>
        <dsp:cNvSpPr/>
      </dsp:nvSpPr>
      <dsp:spPr>
        <a:xfrm>
          <a:off x="4018245" y="2216473"/>
          <a:ext cx="2148260" cy="136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Logistic Regression underperforms</a:t>
          </a:r>
          <a:endParaRPr lang="en-US" sz="2000" kern="1200"/>
        </a:p>
      </dsp:txBody>
      <dsp:txXfrm>
        <a:off x="4058199" y="2256427"/>
        <a:ext cx="2068352" cy="1284237"/>
      </dsp:txXfrm>
    </dsp:sp>
    <dsp:sp modelId="{41AB02C6-D097-C04A-8E18-D697A01A99AF}">
      <dsp:nvSpPr>
        <dsp:cNvPr id="0" name=""/>
        <dsp:cNvSpPr/>
      </dsp:nvSpPr>
      <dsp:spPr>
        <a:xfrm>
          <a:off x="6405201" y="781"/>
          <a:ext cx="2148260" cy="136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84472-0150-B949-8293-30D8F081471E}">
      <dsp:nvSpPr>
        <dsp:cNvPr id="0" name=""/>
        <dsp:cNvSpPr/>
      </dsp:nvSpPr>
      <dsp:spPr>
        <a:xfrm>
          <a:off x="6643897" y="227541"/>
          <a:ext cx="2148260" cy="136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baseline="0"/>
            <a:t>Confusion Matrix:</a:t>
          </a:r>
          <a:endParaRPr lang="en-US" sz="2000" kern="1200"/>
        </a:p>
      </dsp:txBody>
      <dsp:txXfrm>
        <a:off x="6683851" y="267495"/>
        <a:ext cx="2068352" cy="1284237"/>
      </dsp:txXfrm>
    </dsp:sp>
    <dsp:sp modelId="{B2A7079D-C441-8A46-978F-507445C566D6}">
      <dsp:nvSpPr>
        <dsp:cNvPr id="0" name=""/>
        <dsp:cNvSpPr/>
      </dsp:nvSpPr>
      <dsp:spPr>
        <a:xfrm>
          <a:off x="6405201" y="1989712"/>
          <a:ext cx="2148260" cy="136414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BF7A9-EECA-FF47-85B2-24668E4E5E4C}">
      <dsp:nvSpPr>
        <dsp:cNvPr id="0" name=""/>
        <dsp:cNvSpPr/>
      </dsp:nvSpPr>
      <dsp:spPr>
        <a:xfrm>
          <a:off x="6643897" y="2216473"/>
          <a:ext cx="2148260" cy="13641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i="1" kern="1200" baseline="0"/>
            <a:t>Random Forest minimized false negatives, critical in healthcare</a:t>
          </a:r>
          <a:endParaRPr lang="en-US" sz="2000" kern="1200"/>
        </a:p>
      </dsp:txBody>
      <dsp:txXfrm>
        <a:off x="6683851" y="2256427"/>
        <a:ext cx="2068352" cy="12842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C71234-5609-46EE-92E6-41D71FBADE1E}">
      <dsp:nvSpPr>
        <dsp:cNvPr id="0" name=""/>
        <dsp:cNvSpPr/>
      </dsp:nvSpPr>
      <dsp:spPr>
        <a:xfrm>
          <a:off x="0" y="2315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36C6EC-8243-4B7B-9D8C-0B3AB7021A59}">
      <dsp:nvSpPr>
        <dsp:cNvPr id="0" name=""/>
        <dsp:cNvSpPr/>
      </dsp:nvSpPr>
      <dsp:spPr>
        <a:xfrm>
          <a:off x="354925" y="266309"/>
          <a:ext cx="645319" cy="64531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62D1B1-249F-492C-B4F7-C93B780775D4}">
      <dsp:nvSpPr>
        <dsp:cNvPr id="0" name=""/>
        <dsp:cNvSpPr/>
      </dsp:nvSpPr>
      <dsp:spPr>
        <a:xfrm>
          <a:off x="1355170" y="2315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Automate full SageMaker pipeline using AWS Step Functions</a:t>
          </a:r>
          <a:endParaRPr lang="en-US" sz="2200" kern="1200"/>
        </a:p>
      </dsp:txBody>
      <dsp:txXfrm>
        <a:off x="1355170" y="2315"/>
        <a:ext cx="5151133" cy="1173307"/>
      </dsp:txXfrm>
    </dsp:sp>
    <dsp:sp modelId="{E99DA113-F444-48D4-8A56-8537D6052AAF}">
      <dsp:nvSpPr>
        <dsp:cNvPr id="0" name=""/>
        <dsp:cNvSpPr/>
      </dsp:nvSpPr>
      <dsp:spPr>
        <a:xfrm>
          <a:off x="0" y="1468949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D6B3ED-7B39-4EA4-8F1E-70D85B49A2C0}">
      <dsp:nvSpPr>
        <dsp:cNvPr id="0" name=""/>
        <dsp:cNvSpPr/>
      </dsp:nvSpPr>
      <dsp:spPr>
        <a:xfrm>
          <a:off x="354925" y="1732943"/>
          <a:ext cx="645319" cy="64531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2294C3-C792-408F-8C0E-D024BA1543F2}">
      <dsp:nvSpPr>
        <dsp:cNvPr id="0" name=""/>
        <dsp:cNvSpPr/>
      </dsp:nvSpPr>
      <dsp:spPr>
        <a:xfrm>
          <a:off x="1355170" y="1468949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Integrate XGBoost and LightGBM for potentially higher accuracy</a:t>
          </a:r>
          <a:endParaRPr lang="en-US" sz="2200" kern="1200"/>
        </a:p>
      </dsp:txBody>
      <dsp:txXfrm>
        <a:off x="1355170" y="1468949"/>
        <a:ext cx="5151133" cy="1173307"/>
      </dsp:txXfrm>
    </dsp:sp>
    <dsp:sp modelId="{F0909156-C61E-4647-A0CA-513F483F4831}">
      <dsp:nvSpPr>
        <dsp:cNvPr id="0" name=""/>
        <dsp:cNvSpPr/>
      </dsp:nvSpPr>
      <dsp:spPr>
        <a:xfrm>
          <a:off x="0" y="2935583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E9E994-C92A-4A1A-98D7-CDD8F5CC6E81}">
      <dsp:nvSpPr>
        <dsp:cNvPr id="0" name=""/>
        <dsp:cNvSpPr/>
      </dsp:nvSpPr>
      <dsp:spPr>
        <a:xfrm>
          <a:off x="354925" y="3199577"/>
          <a:ext cx="645319" cy="64531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7189B4-649A-45FD-991C-D16698E471FF}">
      <dsp:nvSpPr>
        <dsp:cNvPr id="0" name=""/>
        <dsp:cNvSpPr/>
      </dsp:nvSpPr>
      <dsp:spPr>
        <a:xfrm>
          <a:off x="1355170" y="2935583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Deploy REST API for real-time thyroid prediction</a:t>
          </a:r>
          <a:endParaRPr lang="en-US" sz="2200" kern="1200"/>
        </a:p>
      </dsp:txBody>
      <dsp:txXfrm>
        <a:off x="1355170" y="2935583"/>
        <a:ext cx="5151133" cy="1173307"/>
      </dsp:txXfrm>
    </dsp:sp>
    <dsp:sp modelId="{B3D863A9-DBA0-4140-8EF8-63C45D392FCF}">
      <dsp:nvSpPr>
        <dsp:cNvPr id="0" name=""/>
        <dsp:cNvSpPr/>
      </dsp:nvSpPr>
      <dsp:spPr>
        <a:xfrm>
          <a:off x="0" y="4402217"/>
          <a:ext cx="6506304" cy="117330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D3F5DB-89E7-4A7E-89FC-792240EF9E22}">
      <dsp:nvSpPr>
        <dsp:cNvPr id="0" name=""/>
        <dsp:cNvSpPr/>
      </dsp:nvSpPr>
      <dsp:spPr>
        <a:xfrm>
          <a:off x="354925" y="4666211"/>
          <a:ext cx="645319" cy="64531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1BB70-DAFD-4EF4-8DE4-7C051B675D16}">
      <dsp:nvSpPr>
        <dsp:cNvPr id="0" name=""/>
        <dsp:cNvSpPr/>
      </dsp:nvSpPr>
      <dsp:spPr>
        <a:xfrm>
          <a:off x="1355170" y="4402217"/>
          <a:ext cx="5151133" cy="11733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175" tIns="124175" rIns="124175" bIns="124175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/>
            <a:t>Utilize SHAP or LIME for model explainability in healthcare compliance</a:t>
          </a:r>
          <a:endParaRPr lang="en-US" sz="2200" kern="1200"/>
        </a:p>
      </dsp:txBody>
      <dsp:txXfrm>
        <a:off x="1355170" y="4402217"/>
        <a:ext cx="5151133" cy="117330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5DEA1C-B859-47D6-B1E8-3D4A5B0DE75A}">
      <dsp:nvSpPr>
        <dsp:cNvPr id="0" name=""/>
        <dsp:cNvSpPr/>
      </dsp:nvSpPr>
      <dsp:spPr>
        <a:xfrm>
          <a:off x="638099" y="30570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8FEC09-EF9E-4328-ABA2-290431DDF2E9}">
      <dsp:nvSpPr>
        <dsp:cNvPr id="0" name=""/>
        <dsp:cNvSpPr/>
      </dsp:nvSpPr>
      <dsp:spPr>
        <a:xfrm>
          <a:off x="1003724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2225D-A7F5-41C7-9A4D-12CD4BD2C3BC}">
      <dsp:nvSpPr>
        <dsp:cNvPr id="0" name=""/>
        <dsp:cNvSpPr/>
      </dsp:nvSpPr>
      <dsp:spPr>
        <a:xfrm>
          <a:off x="89662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Achieved 94.2% accuracy using Random Forest</a:t>
          </a:r>
        </a:p>
      </dsp:txBody>
      <dsp:txXfrm>
        <a:off x="89662" y="2555700"/>
        <a:ext cx="2812500" cy="720000"/>
      </dsp:txXfrm>
    </dsp:sp>
    <dsp:sp modelId="{963E7ED6-A06E-41D4-A308-FD48676262BE}">
      <dsp:nvSpPr>
        <dsp:cNvPr id="0" name=""/>
        <dsp:cNvSpPr/>
      </dsp:nvSpPr>
      <dsp:spPr>
        <a:xfrm>
          <a:off x="3942787" y="30570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DF4FAD-BC43-4460-BC9A-756BA90006FA}">
      <dsp:nvSpPr>
        <dsp:cNvPr id="0" name=""/>
        <dsp:cNvSpPr/>
      </dsp:nvSpPr>
      <dsp:spPr>
        <a:xfrm>
          <a:off x="4308412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BD988-4692-4881-A121-9DFAFFB21878}">
      <dsp:nvSpPr>
        <dsp:cNvPr id="0" name=""/>
        <dsp:cNvSpPr/>
      </dsp:nvSpPr>
      <dsp:spPr>
        <a:xfrm>
          <a:off x="3394350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Demonstrated feasibility of ML-assisted thyroid diagnosis</a:t>
          </a:r>
        </a:p>
      </dsp:txBody>
      <dsp:txXfrm>
        <a:off x="3394350" y="2555700"/>
        <a:ext cx="2812500" cy="720000"/>
      </dsp:txXfrm>
    </dsp:sp>
    <dsp:sp modelId="{2E5814FF-5997-4FAB-8FB9-1354F8D45A72}">
      <dsp:nvSpPr>
        <dsp:cNvPr id="0" name=""/>
        <dsp:cNvSpPr/>
      </dsp:nvSpPr>
      <dsp:spPr>
        <a:xfrm>
          <a:off x="7247475" y="305700"/>
          <a:ext cx="1715625" cy="171562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E87EE-5931-4D2E-881E-416087C53BC3}">
      <dsp:nvSpPr>
        <dsp:cNvPr id="0" name=""/>
        <dsp:cNvSpPr/>
      </dsp:nvSpPr>
      <dsp:spPr>
        <a:xfrm>
          <a:off x="7613100" y="671325"/>
          <a:ext cx="984375" cy="984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26B205-D536-4F17-8505-082B99333508}">
      <dsp:nvSpPr>
        <dsp:cNvPr id="0" name=""/>
        <dsp:cNvSpPr/>
      </dsp:nvSpPr>
      <dsp:spPr>
        <a:xfrm>
          <a:off x="6699037" y="2555700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Ready for scaling with more diverse datasets and real-world integration</a:t>
          </a:r>
        </a:p>
      </dsp:txBody>
      <dsp:txXfrm>
        <a:off x="6699037" y="2555700"/>
        <a:ext cx="28125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52A3FA-B251-4C20-86D4-924FABBA3BDC}">
      <dsp:nvSpPr>
        <dsp:cNvPr id="0" name=""/>
        <dsp:cNvSpPr/>
      </dsp:nvSpPr>
      <dsp:spPr>
        <a:xfrm>
          <a:off x="0" y="581977"/>
          <a:ext cx="9601200" cy="1074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AC127E-2A91-4546-BBC9-DA0161DC3A11}">
      <dsp:nvSpPr>
        <dsp:cNvPr id="0" name=""/>
        <dsp:cNvSpPr/>
      </dsp:nvSpPr>
      <dsp:spPr>
        <a:xfrm>
          <a:off x="325012" y="823721"/>
          <a:ext cx="590931" cy="5909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75EE74-2508-4682-86DC-9BD778A7C3C8}">
      <dsp:nvSpPr>
        <dsp:cNvPr id="0" name=""/>
        <dsp:cNvSpPr/>
      </dsp:nvSpPr>
      <dsp:spPr>
        <a:xfrm>
          <a:off x="1240955" y="581977"/>
          <a:ext cx="4320540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Pranav Rajesh Charakondala:</a:t>
          </a:r>
          <a:endParaRPr lang="en-US" sz="2500" kern="1200"/>
        </a:p>
      </dsp:txBody>
      <dsp:txXfrm>
        <a:off x="1240955" y="581977"/>
        <a:ext cx="4320540" cy="1074420"/>
      </dsp:txXfrm>
    </dsp:sp>
    <dsp:sp modelId="{C316FADF-E807-4643-B827-75D6DC11A7E6}">
      <dsp:nvSpPr>
        <dsp:cNvPr id="0" name=""/>
        <dsp:cNvSpPr/>
      </dsp:nvSpPr>
      <dsp:spPr>
        <a:xfrm>
          <a:off x="5561495" y="581977"/>
          <a:ext cx="4039704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Training using SageMaker built-in algorithms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 Metrics Calculation</a:t>
          </a:r>
        </a:p>
      </dsp:txBody>
      <dsp:txXfrm>
        <a:off x="5561495" y="581977"/>
        <a:ext cx="4039704" cy="1074420"/>
      </dsp:txXfrm>
    </dsp:sp>
    <dsp:sp modelId="{71BC9792-2EB7-4763-8240-98DB06B33CEF}">
      <dsp:nvSpPr>
        <dsp:cNvPr id="0" name=""/>
        <dsp:cNvSpPr/>
      </dsp:nvSpPr>
      <dsp:spPr>
        <a:xfrm>
          <a:off x="0" y="1925002"/>
          <a:ext cx="9601200" cy="107442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EAE509-0225-46D7-93FF-2B37619AA11F}">
      <dsp:nvSpPr>
        <dsp:cNvPr id="0" name=""/>
        <dsp:cNvSpPr/>
      </dsp:nvSpPr>
      <dsp:spPr>
        <a:xfrm>
          <a:off x="325012" y="2166747"/>
          <a:ext cx="590931" cy="5909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29958C-BB07-4534-8CF7-861925C6F24F}">
      <dsp:nvSpPr>
        <dsp:cNvPr id="0" name=""/>
        <dsp:cNvSpPr/>
      </dsp:nvSpPr>
      <dsp:spPr>
        <a:xfrm>
          <a:off x="1240955" y="1925002"/>
          <a:ext cx="4320540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Danni Wu and Arundhati Raj:</a:t>
          </a:r>
          <a:endParaRPr lang="en-US" sz="2500" kern="1200"/>
        </a:p>
      </dsp:txBody>
      <dsp:txXfrm>
        <a:off x="1240955" y="1925002"/>
        <a:ext cx="4320540" cy="1074420"/>
      </dsp:txXfrm>
    </dsp:sp>
    <dsp:sp modelId="{605B4F09-BE62-4091-B6F9-5AAC4B9B547B}">
      <dsp:nvSpPr>
        <dsp:cNvPr id="0" name=""/>
        <dsp:cNvSpPr/>
      </dsp:nvSpPr>
      <dsp:spPr>
        <a:xfrm>
          <a:off x="5561495" y="1925002"/>
          <a:ext cx="4039704" cy="10744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09" tIns="113709" rIns="113709" bIns="113709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Choosing final dataset and uploading it on S3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Notebook-based Data Preprocessing</a:t>
          </a:r>
        </a:p>
      </dsp:txBody>
      <dsp:txXfrm>
        <a:off x="5561495" y="1925002"/>
        <a:ext cx="4039704" cy="1074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4/26/25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4/26/25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8F1F725-3B9F-48FA-85B5-910ED3380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B98F522-A153-4D25-A159-3223950FC1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H="1">
            <a:off x="971111" y="-161575"/>
            <a:ext cx="3275668" cy="4408488"/>
          </a:xfrm>
          <a:custGeom>
            <a:avLst/>
            <a:gdLst/>
            <a:ahLst/>
            <a:cxnLst/>
            <a:rect l="l" t="t" r="r" b="b"/>
            <a:pathLst>
              <a:path w="10002" h="10000">
                <a:moveTo>
                  <a:pt x="8763" y="0"/>
                </a:moveTo>
                <a:lnTo>
                  <a:pt x="10002" y="0"/>
                </a:lnTo>
                <a:lnTo>
                  <a:pt x="10002" y="10000"/>
                </a:lnTo>
                <a:lnTo>
                  <a:pt x="2" y="10000"/>
                </a:lnTo>
                <a:cubicBezTo>
                  <a:pt x="-2" y="9698"/>
                  <a:pt x="4" y="9427"/>
                  <a:pt x="0" y="9125"/>
                </a:cubicBezTo>
                <a:lnTo>
                  <a:pt x="8763" y="9128"/>
                </a:lnTo>
                <a:lnTo>
                  <a:pt x="8763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AFFE3E22-88D2-4D23-B65D-9695124B07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 flipV="1">
            <a:off x="7913902" y="131680"/>
            <a:ext cx="3275013" cy="4408488"/>
          </a:xfrm>
          <a:custGeom>
            <a:avLst/>
            <a:gdLst/>
            <a:ahLst/>
            <a:cxnLst/>
            <a:rect l="l" t="t" r="r" b="b"/>
            <a:pathLst>
              <a:path w="10000" h="10000">
                <a:moveTo>
                  <a:pt x="8761" y="0"/>
                </a:moveTo>
                <a:lnTo>
                  <a:pt x="10000" y="0"/>
                </a:lnTo>
                <a:lnTo>
                  <a:pt x="10000" y="10000"/>
                </a:lnTo>
                <a:lnTo>
                  <a:pt x="0" y="10000"/>
                </a:lnTo>
                <a:lnTo>
                  <a:pt x="0" y="9126"/>
                </a:lnTo>
                <a:lnTo>
                  <a:pt x="8761" y="9127"/>
                </a:lnTo>
                <a:lnTo>
                  <a:pt x="8761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393D2C-9ECC-75F8-C75A-8625F90CC0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230" y="3973431"/>
            <a:ext cx="10869750" cy="1748639"/>
          </a:xfrm>
        </p:spPr>
        <p:txBody>
          <a:bodyPr>
            <a:normAutofit/>
          </a:bodyPr>
          <a:lstStyle/>
          <a:p>
            <a:r>
              <a:rPr lang="en-US" sz="6100"/>
              <a:t>Thyroid Disease Detection and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685F-C822-6AE6-01BF-58310699E9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4176" y="5687830"/>
            <a:ext cx="11374244" cy="1527717"/>
          </a:xfrm>
        </p:spPr>
        <p:txBody>
          <a:bodyPr>
            <a:normAutofit/>
          </a:bodyPr>
          <a:lstStyle/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IS597 Final Project Presentation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r>
              <a:rPr lang="en-US" sz="2000" dirty="0"/>
              <a:t>Group 7: Danni Wu, Pranav Rajesh </a:t>
            </a:r>
            <a:r>
              <a:rPr lang="en-US" sz="2000" dirty="0" err="1"/>
              <a:t>Charakondala</a:t>
            </a:r>
            <a:r>
              <a:rPr lang="en-US" sz="2000" dirty="0"/>
              <a:t>, Arundhati Raj</a:t>
            </a:r>
          </a:p>
          <a:p>
            <a:pPr>
              <a:lnSpc>
                <a:spcPct val="102000"/>
              </a:lnSpc>
              <a:spcAft>
                <a:spcPts val="600"/>
              </a:spcAft>
            </a:pPr>
            <a:endParaRPr lang="en-US" sz="700" dirty="0"/>
          </a:p>
        </p:txBody>
      </p:sp>
      <p:pic>
        <p:nvPicPr>
          <p:cNvPr id="7" name="Graphic 6" descr="DNA">
            <a:extLst>
              <a:ext uri="{FF2B5EF4-FFF2-40B4-BE49-F238E27FC236}">
                <a16:creationId xmlns:a16="http://schemas.microsoft.com/office/drawing/2014/main" id="{3A539748-81F3-2F12-F362-7D2E48BAF2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024005" y="1127368"/>
            <a:ext cx="2114748" cy="2114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83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1" name="Rectangle 5130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18056-4F5D-224D-D097-A7C3D9575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>
            <a:normAutofit/>
          </a:bodyPr>
          <a:lstStyle/>
          <a:p>
            <a:r>
              <a:rPr lang="en-US" b="0" i="0">
                <a:effectLst/>
                <a:latin typeface="WordVisi_MSFontService"/>
              </a:rPr>
              <a:t>Confusion Matrix Visualization</a:t>
            </a:r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816220C-68CE-FF28-3A3E-5EAECD59F9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9514" y="639705"/>
            <a:ext cx="3220411" cy="2713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6A506557-0F23-68E2-88DD-0E9C186D2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67683" y="3748910"/>
            <a:ext cx="2646501" cy="224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>
            <a:extLst>
              <a:ext uri="{FF2B5EF4-FFF2-40B4-BE49-F238E27FC236}">
                <a16:creationId xmlns:a16="http://schemas.microsoft.com/office/drawing/2014/main" id="{4E6E6CD6-1AE4-4BA3-2BC5-25BE489C5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74668" y="3735334"/>
            <a:ext cx="2577090" cy="2261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C6FFA8-6BE3-A1C1-C61F-19FFE57DF85F}"/>
              </a:ext>
            </a:extLst>
          </p:cNvPr>
          <p:cNvSpPr txBox="1"/>
          <p:nvPr/>
        </p:nvSpPr>
        <p:spPr>
          <a:xfrm>
            <a:off x="310444" y="2511777"/>
            <a:ext cx="4691943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Decision Tree Classifier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Balanced performance; moderate false negatives (58).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/>
              <a:t>Random Forest Classifier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Best recall with only 36 false negatives.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Stronger at detecting thyroid disease, minor trade-off in false positives.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/>
          </a:p>
          <a:p>
            <a:r>
              <a:rPr lang="en-US"/>
              <a:t>Logistic Regression</a:t>
            </a:r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High true negatives, but 267 false negatives.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Poor recall; misses many thyroid cases.</a:t>
            </a:r>
            <a:endParaRPr lang="en-US"/>
          </a:p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160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8C110B4-D26A-44C6-8576-236CA24E9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33170E1-E8D1-7ABC-FA88-B24B9C49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1750" y="4278245"/>
            <a:ext cx="4913384" cy="176296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Impact of PCA</a:t>
            </a:r>
            <a:br>
              <a:rPr lang="en-US"/>
            </a:b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9EF680-F1F0-41D8-4A21-182E89EA3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220" y="833133"/>
            <a:ext cx="6285405" cy="2215603"/>
          </a:xfrm>
          <a:prstGeom prst="rect">
            <a:avLst/>
          </a:prstGeom>
        </p:spPr>
      </p:pic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909838C-F688-3C39-A80A-77F1DB1C4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687844" y="169047"/>
            <a:ext cx="5151257" cy="3386953"/>
          </a:xfrm>
          <a:prstGeom prst="rect">
            <a:avLst/>
          </a:prstGeom>
        </p:spPr>
      </p:pic>
      <p:sp>
        <p:nvSpPr>
          <p:cNvPr id="11" name="Freeform: Shape 14">
            <a:extLst>
              <a:ext uri="{FF2B5EF4-FFF2-40B4-BE49-F238E27FC236}">
                <a16:creationId xmlns:a16="http://schemas.microsoft.com/office/drawing/2014/main" id="{5BFD4DBB-3229-4DF6-A68A-CD91F83258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3856976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CBAE97-DF04-2A5D-9A1C-8CB6B2A1D0E8}"/>
              </a:ext>
            </a:extLst>
          </p:cNvPr>
          <p:cNvSpPr txBox="1"/>
          <p:nvPr/>
        </p:nvSpPr>
        <p:spPr>
          <a:xfrm>
            <a:off x="6253810" y="4278246"/>
            <a:ext cx="4718989" cy="184185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Accuracy</a:t>
            </a:r>
            <a:r>
              <a:rPr lang="en-US" dirty="0">
                <a:solidFill>
                  <a:schemeClr val="tx2"/>
                </a:solidFill>
              </a:rPr>
              <a:t>: 85% on the test set (compared to ~94% without PCA).</a:t>
            </a:r>
            <a:endParaRPr lang="en-US">
              <a:solidFill>
                <a:schemeClr val="tx2"/>
              </a:solidFill>
            </a:endParaRPr>
          </a:p>
          <a:p>
            <a:pPr marL="28575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Recall (for class 1 - thyroid cases)</a:t>
            </a:r>
            <a:r>
              <a:rPr lang="en-US" dirty="0">
                <a:solidFill>
                  <a:schemeClr val="tx2"/>
                </a:solidFill>
              </a:rPr>
              <a:t>: Dropped to 0.63, indicating reduced sensitivity.</a:t>
            </a:r>
            <a:endParaRPr lang="en-US">
              <a:solidFill>
                <a:schemeClr val="tx2"/>
              </a:solidFill>
            </a:endParaRPr>
          </a:p>
          <a:p>
            <a:pPr marL="28575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</a:rPr>
              <a:t>F1-score (for class 1)</a:t>
            </a:r>
            <a:r>
              <a:rPr lang="en-US" dirty="0">
                <a:solidFill>
                  <a:schemeClr val="tx2"/>
                </a:solidFill>
              </a:rPr>
              <a:t>: Reduced to 0.68.</a:t>
            </a:r>
            <a:endParaRPr lang="en-US">
              <a:solidFill>
                <a:schemeClr val="tx2"/>
              </a:solidFill>
            </a:endParaRPr>
          </a:p>
          <a:p>
            <a:pPr marL="285750"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>
              <a:solidFill>
                <a:schemeClr val="tx2"/>
              </a:solidFill>
            </a:endParaRPr>
          </a:p>
          <a:p>
            <a:pPr indent="-383540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>
              <a:solidFill>
                <a:schemeClr val="tx2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792979E5-1F93-4CE3-975E-3CAEC618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1AD918-6F49-F92B-30FB-B31E7CE0ADA8}"/>
              </a:ext>
            </a:extLst>
          </p:cNvPr>
          <p:cNvSpPr txBox="1"/>
          <p:nvPr/>
        </p:nvSpPr>
        <p:spPr>
          <a:xfrm>
            <a:off x="8296507" y="437127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857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C61F2-1D1A-F8FC-7971-93738B39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400" b="1" dirty="0"/>
              <a:t>Strengths &amp; Challenges</a:t>
            </a:r>
            <a:br>
              <a:rPr lang="en-US" sz="3400" dirty="0"/>
            </a:br>
            <a:endParaRPr lang="en-US" sz="3400" dirty="0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A4DB42E4-E995-8693-A07B-755DE2AFED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59E21E1-8C25-0CF9-9EAF-AE4BAC1D19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5385" y="1962615"/>
            <a:ext cx="6902605" cy="4209585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q"/>
            </a:pPr>
            <a:r>
              <a:rPr lang="en-US" b="1" dirty="0"/>
              <a:t>Strengths: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Cloud-native and scalable pipeline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Effective preprocessing for noisy healthcare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Strong model generalization</a:t>
            </a:r>
          </a:p>
          <a:p>
            <a:r>
              <a:rPr lang="en-US" b="1" dirty="0"/>
              <a:t>Challenges: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Manual hyperparameter tuning (Time-intensive)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demographic bias (Mostly adult patients)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Minor class imbalance affected logistic regression performance</a:t>
            </a:r>
          </a:p>
        </p:txBody>
      </p:sp>
    </p:spTree>
    <p:extLst>
      <p:ext uri="{BB962C8B-B14F-4D97-AF65-F5344CB8AC3E}">
        <p14:creationId xmlns:p14="http://schemas.microsoft.com/office/powerpoint/2010/main" val="344517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0BC9609-A8AF-411F-A9E0-C3B93C8945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F66D31-CB45-C5D6-F470-D4A05FCCB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639704"/>
            <a:ext cx="3299579" cy="5577840"/>
          </a:xfrm>
        </p:spPr>
        <p:txBody>
          <a:bodyPr anchor="ctr">
            <a:normAutofit/>
          </a:bodyPr>
          <a:lstStyle/>
          <a:p>
            <a:pPr algn="ctr"/>
            <a:r>
              <a:rPr lang="en-US" sz="3700" b="1"/>
              <a:t>Future Enhancements</a:t>
            </a:r>
            <a:br>
              <a:rPr lang="en-US" sz="3700"/>
            </a:br>
            <a:endParaRPr lang="en-US" sz="370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90EFE04-80EF-4139-86D9-9C7AA6EE1B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6722903"/>
              </p:ext>
            </p:extLst>
          </p:nvPr>
        </p:nvGraphicFramePr>
        <p:xfrm>
          <a:off x="4901472" y="639705"/>
          <a:ext cx="6506304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1607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D475-DBEF-4773-95F0-97BB2A9A9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139144-C456-DCBF-58A5-AC5BE3B0FD3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0971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02CF1-5381-7FA0-B218-0DE633E7C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 Contributions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99A775C-7272-6CC9-04A5-5D5F0FF334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196159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37E899-1A26-449D-9A99-B8D7B9564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Wood human figure">
            <a:extLst>
              <a:ext uri="{FF2B5EF4-FFF2-40B4-BE49-F238E27FC236}">
                <a16:creationId xmlns:a16="http://schemas.microsoft.com/office/drawing/2014/main" id="{683BD5E3-BAA1-4C41-C073-9D26F35D4A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16" r="52889" b="-1"/>
          <a:stretch/>
        </p:blipFill>
        <p:spPr>
          <a:xfrm>
            <a:off x="-1" y="10"/>
            <a:ext cx="4602146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9023BA4-63D6-4B04-BC2C-6D126A23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FDFBA1B-EDF3-1C55-B0DF-0776C06249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8684" y="3066586"/>
            <a:ext cx="6176776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72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29916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2DAC179-C790-4427-B1A0-AF7E55B8E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7EFB82-0FEA-4854-589E-98C2625C6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340" y="639704"/>
            <a:ext cx="3299579" cy="5577840"/>
          </a:xfrm>
        </p:spPr>
        <p:txBody>
          <a:bodyPr anchor="ctr">
            <a:normAutofit/>
          </a:bodyPr>
          <a:lstStyle/>
          <a:p>
            <a:r>
              <a:rPr lang="en-US" b="1" dirty="0"/>
              <a:t>Project Overview</a:t>
            </a:r>
            <a:br>
              <a:rPr lang="en-US" dirty="0"/>
            </a:br>
            <a:endParaRPr lang="en-US" dirty="0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A392D87-3787-45D6-976E-B85674C090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8366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FE8E04-DEE3-49FD-89A2-285FAD1CB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83661" y="0"/>
            <a:ext cx="2286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BDF292-4151-CCD3-CD93-4B3A606724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1394916"/>
              </p:ext>
            </p:extLst>
          </p:nvPr>
        </p:nvGraphicFramePr>
        <p:xfrm>
          <a:off x="784225" y="639763"/>
          <a:ext cx="5959475" cy="55777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59853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4FB7A-E19F-F660-6A60-97D7CCED5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Dataset Summary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A6FF75-0423-2D8A-B622-53FBD947562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42759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7782C-0119-479E-AA81-E135E581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Methodology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4EEFC05-8C73-A11A-4E07-A88F84D26E2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3865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83C8D-BC43-D83B-A905-2FE60B7F1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b="1" dirty="0" err="1"/>
              <a:t>SageMaker</a:t>
            </a:r>
            <a:r>
              <a:rPr lang="en-US" b="1" dirty="0"/>
              <a:t> Workflow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8DE650-7F4B-3BA4-18E6-53458C8FF1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83618"/>
              </p:ext>
            </p:extLst>
          </p:nvPr>
        </p:nvGraphicFramePr>
        <p:xfrm>
          <a:off x="825190" y="1438507"/>
          <a:ext cx="11285034" cy="5263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79200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763C-E42C-A1C4-C70B-1F3E9C24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cap="all"/>
              <a:t>Model Performance Metrics</a:t>
            </a:r>
            <a:br>
              <a:rPr lang="en-US" cap="all"/>
            </a:br>
            <a:endParaRPr lang="en-US" cap="all"/>
          </a:p>
        </p:txBody>
      </p:sp>
      <p:graphicFrame>
        <p:nvGraphicFramePr>
          <p:cNvPr id="37" name="TextBox 6">
            <a:extLst>
              <a:ext uri="{FF2B5EF4-FFF2-40B4-BE49-F238E27FC236}">
                <a16:creationId xmlns:a16="http://schemas.microsoft.com/office/drawing/2014/main" id="{433E20F6-FA87-31E6-9F99-FEDCF93062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311554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2100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05" name="Group 4104">
            <a:extLst>
              <a:ext uri="{FF2B5EF4-FFF2-40B4-BE49-F238E27FC236}">
                <a16:creationId xmlns:a16="http://schemas.microsoft.com/office/drawing/2014/main" id="{57500303-A207-4812-BEB9-51E132FEB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4106" name="Freeform 6">
              <a:extLst>
                <a:ext uri="{FF2B5EF4-FFF2-40B4-BE49-F238E27FC236}">
                  <a16:creationId xmlns:a16="http://schemas.microsoft.com/office/drawing/2014/main" id="{10118C91-C025-4776-BE95-E9926378E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7" name="Freeform 6">
              <a:extLst>
                <a:ext uri="{FF2B5EF4-FFF2-40B4-BE49-F238E27FC236}">
                  <a16:creationId xmlns:a16="http://schemas.microsoft.com/office/drawing/2014/main" id="{339174D0-30E8-4BBF-BF81-5DDAC33C0C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7BB74091-09FE-44AF-8325-7FE6E175F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1AEFE2-5BE4-972A-77A7-6C2FFA6ED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8" y="4736961"/>
            <a:ext cx="10720685" cy="9367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700" b="0" i="0" cap="all">
                <a:effectLst/>
              </a:rPr>
              <a:t>Comparative Results of Different Models</a:t>
            </a:r>
            <a:endParaRPr lang="en-US" sz="3700" cap="all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95F12C-36FB-A8EB-2E98-91601E8A0D3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67133" y="643467"/>
            <a:ext cx="3883465" cy="3543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68C7C537-37D1-C6C6-C13E-75949AC40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17733" y="1286522"/>
            <a:ext cx="5130799" cy="2257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0F30CCEB-94C4-4F72-BA5A-9CEA853022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 flipV="1">
            <a:off x="434936" y="4446551"/>
            <a:ext cx="1957171" cy="1103687"/>
          </a:xfrm>
          <a:custGeom>
            <a:avLst/>
            <a:gdLst>
              <a:gd name="connsiteX0" fmla="*/ 2017702 w 2017702"/>
              <a:gd name="connsiteY0" fmla="*/ 1137821 h 1137821"/>
              <a:gd name="connsiteX1" fmla="*/ 404 w 2017702"/>
              <a:gd name="connsiteY1" fmla="*/ 1137821 h 1137821"/>
              <a:gd name="connsiteX2" fmla="*/ 0 w 2017702"/>
              <a:gd name="connsiteY2" fmla="*/ 900216 h 1137821"/>
              <a:gd name="connsiteX3" fmla="*/ 1767759 w 2017702"/>
              <a:gd name="connsiteY3" fmla="*/ 901031 h 1137821"/>
              <a:gd name="connsiteX4" fmla="*/ 1767759 w 2017702"/>
              <a:gd name="connsiteY4" fmla="*/ 0 h 1137821"/>
              <a:gd name="connsiteX5" fmla="*/ 2017702 w 2017702"/>
              <a:gd name="connsiteY5" fmla="*/ 0 h 1137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7702" h="1137821">
                <a:moveTo>
                  <a:pt x="2017702" y="1137821"/>
                </a:moveTo>
                <a:lnTo>
                  <a:pt x="404" y="1137821"/>
                </a:lnTo>
                <a:cubicBezTo>
                  <a:pt x="-404" y="1055814"/>
                  <a:pt x="807" y="982224"/>
                  <a:pt x="0" y="900216"/>
                </a:cubicBezTo>
                <a:lnTo>
                  <a:pt x="1767759" y="901031"/>
                </a:lnTo>
                <a:lnTo>
                  <a:pt x="1767759" y="0"/>
                </a:lnTo>
                <a:lnTo>
                  <a:pt x="2017702" y="0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113" name="Freeform: Shape 4112">
            <a:extLst>
              <a:ext uri="{FF2B5EF4-FFF2-40B4-BE49-F238E27FC236}">
                <a16:creationId xmlns:a16="http://schemas.microsoft.com/office/drawing/2014/main" id="{0DE1A94F-CC8B-4954-97A7-ADD4F300D6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9796837" y="5311230"/>
            <a:ext cx="2042265" cy="1213486"/>
          </a:xfrm>
          <a:custGeom>
            <a:avLst/>
            <a:gdLst>
              <a:gd name="connsiteX0" fmla="*/ 1844618 w 2105428"/>
              <a:gd name="connsiteY0" fmla="*/ 0 h 1251016"/>
              <a:gd name="connsiteX1" fmla="*/ 2105428 w 2105428"/>
              <a:gd name="connsiteY1" fmla="*/ 0 h 1251016"/>
              <a:gd name="connsiteX2" fmla="*/ 2105428 w 2105428"/>
              <a:gd name="connsiteY2" fmla="*/ 1251016 h 1251016"/>
              <a:gd name="connsiteX3" fmla="*/ 421 w 2105428"/>
              <a:gd name="connsiteY3" fmla="*/ 1251016 h 1251016"/>
              <a:gd name="connsiteX4" fmla="*/ 0 w 2105428"/>
              <a:gd name="connsiteY4" fmla="*/ 1003081 h 1251016"/>
              <a:gd name="connsiteX5" fmla="*/ 1844618 w 2105428"/>
              <a:gd name="connsiteY5" fmla="*/ 1003931 h 1251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05428" h="1251016">
                <a:moveTo>
                  <a:pt x="1844618" y="0"/>
                </a:moveTo>
                <a:lnTo>
                  <a:pt x="2105428" y="0"/>
                </a:lnTo>
                <a:lnTo>
                  <a:pt x="2105428" y="1251016"/>
                </a:lnTo>
                <a:lnTo>
                  <a:pt x="421" y="1251016"/>
                </a:lnTo>
                <a:cubicBezTo>
                  <a:pt x="-421" y="1165443"/>
                  <a:pt x="842" y="1088654"/>
                  <a:pt x="0" y="1003081"/>
                </a:cubicBezTo>
                <a:lnTo>
                  <a:pt x="1844618" y="1003931"/>
                </a:lnTo>
                <a:close/>
              </a:path>
            </a:pathLst>
          </a:custGeom>
          <a:solidFill>
            <a:schemeClr val="tx2">
              <a:alpha val="80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1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1665A6-74DB-4F44-A6EF-F01205E871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3E1BE6-4E0F-1346-2CBD-014C2D20C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85800"/>
            <a:ext cx="10905066" cy="1485900"/>
          </a:xfrm>
          <a:noFill/>
        </p:spPr>
        <p:txBody>
          <a:bodyPr>
            <a:normAutofit/>
          </a:bodyPr>
          <a:lstStyle/>
          <a:p>
            <a:pPr algn="ctr"/>
            <a:r>
              <a:rPr lang="en-US" b="1"/>
              <a:t>Visual Insights</a:t>
            </a:r>
            <a:br>
              <a:rPr lang="en-US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101D91-B9B8-2A12-8284-946DA005F8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7512066"/>
              </p:ext>
            </p:extLst>
          </p:nvPr>
        </p:nvGraphicFramePr>
        <p:xfrm>
          <a:off x="1122972" y="2286000"/>
          <a:ext cx="9946056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11785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2" name="Rectangle 2071">
            <a:extLst>
              <a:ext uri="{FF2B5EF4-FFF2-40B4-BE49-F238E27FC236}">
                <a16:creationId xmlns:a16="http://schemas.microsoft.com/office/drawing/2014/main" id="{6D7D7F0C-622D-4D84-A68D-C1AF54B63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DC385D-D16E-7DC8-32B3-81547E6BF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631373"/>
            <a:ext cx="4018839" cy="20356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0" i="0" cap="all">
                <a:effectLst/>
              </a:rPr>
              <a:t>ROC Curve Comparison</a:t>
            </a:r>
            <a:endParaRPr lang="en-US" cap="all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B3467-C12B-EFF9-20F5-F39A6E271E0D}"/>
              </a:ext>
            </a:extLst>
          </p:cNvPr>
          <p:cNvSpPr txBox="1"/>
          <p:nvPr/>
        </p:nvSpPr>
        <p:spPr>
          <a:xfrm>
            <a:off x="640081" y="2764971"/>
            <a:ext cx="4010296" cy="347254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700" b="1" dirty="0">
                <a:solidFill>
                  <a:schemeClr val="tx2"/>
                </a:solidFill>
              </a:rPr>
              <a:t>Random Forest</a:t>
            </a:r>
            <a:r>
              <a:rPr lang="en-US" sz="1700" dirty="0">
                <a:solidFill>
                  <a:schemeClr val="tx2"/>
                </a:solidFill>
              </a:rPr>
              <a:t> achieved the best performance with an </a:t>
            </a:r>
            <a:r>
              <a:rPr lang="en-US" sz="1700" b="1" dirty="0">
                <a:solidFill>
                  <a:schemeClr val="tx2"/>
                </a:solidFill>
              </a:rPr>
              <a:t>AUC of 0.98</a:t>
            </a:r>
            <a:r>
              <a:rPr lang="en-US" sz="1700" dirty="0">
                <a:solidFill>
                  <a:schemeClr val="tx2"/>
                </a:solidFill>
              </a:rPr>
              <a:t>, demonstrating high sensitivity and low false positive rates.</a:t>
            </a:r>
          </a:p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700" b="1" dirty="0">
                <a:solidFill>
                  <a:schemeClr val="tx2"/>
                </a:solidFill>
              </a:rPr>
              <a:t>Decision Tree</a:t>
            </a:r>
            <a:r>
              <a:rPr lang="en-US" sz="1700" dirty="0">
                <a:solidFill>
                  <a:schemeClr val="tx2"/>
                </a:solidFill>
              </a:rPr>
              <a:t> showed strong performance with an </a:t>
            </a:r>
            <a:r>
              <a:rPr lang="en-US" sz="1700" b="1" dirty="0">
                <a:solidFill>
                  <a:schemeClr val="tx2"/>
                </a:solidFill>
              </a:rPr>
              <a:t>AUC of 0.92</a:t>
            </a:r>
            <a:r>
              <a:rPr lang="en-US" sz="1700" dirty="0">
                <a:solidFill>
                  <a:schemeClr val="tx2"/>
                </a:solidFill>
              </a:rPr>
              <a:t>, balancing accuracy and model interpretability.</a:t>
            </a:r>
          </a:p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r>
              <a:rPr lang="en-US" sz="1700" b="1" dirty="0">
                <a:solidFill>
                  <a:schemeClr val="tx2"/>
                </a:solidFill>
              </a:rPr>
              <a:t>Logistic Regression</a:t>
            </a:r>
            <a:r>
              <a:rPr lang="en-US" sz="1700" dirty="0">
                <a:solidFill>
                  <a:schemeClr val="tx2"/>
                </a:solidFill>
              </a:rPr>
              <a:t> had a lower </a:t>
            </a:r>
            <a:r>
              <a:rPr lang="en-US" sz="1700" b="1" dirty="0">
                <a:solidFill>
                  <a:schemeClr val="tx2"/>
                </a:solidFill>
              </a:rPr>
              <a:t>AUC of 0.81</a:t>
            </a:r>
            <a:r>
              <a:rPr lang="en-US" sz="1700" dirty="0">
                <a:solidFill>
                  <a:schemeClr val="tx2"/>
                </a:solidFill>
              </a:rPr>
              <a:t>, struggling to detect positive thyroid cases</a:t>
            </a:r>
          </a:p>
          <a:p>
            <a:pPr marL="285750"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  <a:buChar char="•"/>
            </a:pPr>
            <a:endParaRPr lang="en-US" sz="1700" dirty="0">
              <a:solidFill>
                <a:schemeClr val="tx2"/>
              </a:solidFill>
            </a:endParaRPr>
          </a:p>
          <a:p>
            <a:pPr indent="-384048" defTabSz="914400">
              <a:lnSpc>
                <a:spcPct val="94000"/>
              </a:lnSpc>
              <a:spcAft>
                <a:spcPts val="200"/>
              </a:spcAft>
              <a:buFont typeface="Franklin Gothic Book" panose="020B0503020102020204" pitchFamily="34" charset="0"/>
            </a:pPr>
            <a:endParaRPr lang="en-US" sz="1700" dirty="0">
              <a:solidFill>
                <a:schemeClr val="tx2"/>
              </a:solidFill>
            </a:endParaRPr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02A2E7B6-CE50-4B96-A981-2A0250732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68543703-0F2B-F135-1620-88AB1EDAA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8" r="-3" b="-3"/>
          <a:stretch/>
        </p:blipFill>
        <p:spPr bwMode="auto">
          <a:xfrm>
            <a:off x="9097154" y="3513768"/>
            <a:ext cx="3019771" cy="317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79510D28-C9C4-7EAA-F67B-199C6CF0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6794" y="143658"/>
            <a:ext cx="3467101" cy="3285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556B5630-8337-6270-D89F-A7E082FBF69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3475" y="3513768"/>
            <a:ext cx="3344794" cy="3195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259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54</TotalTime>
  <Words>579</Words>
  <Application>Microsoft Macintosh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Franklin Gothic Book</vt:lpstr>
      <vt:lpstr>Wingdings</vt:lpstr>
      <vt:lpstr>WordVisi_MSFontService</vt:lpstr>
      <vt:lpstr>Crop</vt:lpstr>
      <vt:lpstr>Thyroid Disease Detection and Prediction</vt:lpstr>
      <vt:lpstr>Project Overview </vt:lpstr>
      <vt:lpstr>Dataset Summary </vt:lpstr>
      <vt:lpstr>Methodology </vt:lpstr>
      <vt:lpstr>SageMaker Workflow </vt:lpstr>
      <vt:lpstr>Model Performance Metrics </vt:lpstr>
      <vt:lpstr>Comparative Results of Different Models</vt:lpstr>
      <vt:lpstr>Visual Insights </vt:lpstr>
      <vt:lpstr>ROC Curve Comparison</vt:lpstr>
      <vt:lpstr>Confusion Matrix Visualization</vt:lpstr>
      <vt:lpstr>Impact of PCA </vt:lpstr>
      <vt:lpstr>Strengths &amp; Challenges </vt:lpstr>
      <vt:lpstr>Future Enhancements </vt:lpstr>
      <vt:lpstr>Conclusion </vt:lpstr>
      <vt:lpstr>Team Contributions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Raj, Arundhati</dc:creator>
  <cp:lastModifiedBy>Raj, Arundhati</cp:lastModifiedBy>
  <cp:revision>3</cp:revision>
  <dcterms:created xsi:type="dcterms:W3CDTF">2025-04-27T03:59:33Z</dcterms:created>
  <dcterms:modified xsi:type="dcterms:W3CDTF">2025-04-27T04:54:29Z</dcterms:modified>
</cp:coreProperties>
</file>