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boreto"/>
      <p:regular r:id="rId26"/>
    </p:embeddedFont>
    <p:embeddedFont>
      <p:font typeface="DM Sans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0B6B61-67A7-4B06-B6C9-87E5ECDB458E}">
  <a:tblStyle styleId="{CF0B6B61-67A7-4B06-B6C9-87E5ECDB4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ore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00b79025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200b79025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00b79025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00b79025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200b790250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200b790250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00b790250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00b790250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fe20334ab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fe20334ab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00b790250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00b790250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1dbea26a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1dbea26a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3ce2af5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3ce2af5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024eee3c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024eee3c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fe20334ab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fe20334ab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00b79025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00b79025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6f65ac533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6f65ac533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00b79025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00b79025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00b79025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00b79025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00b790250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00b790250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2375" y="556600"/>
            <a:ext cx="5616900" cy="20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2375" y="2596209"/>
            <a:ext cx="4241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715289" y="539500"/>
            <a:ext cx="7138181" cy="4064478"/>
          </a:xfrm>
          <a:custGeom>
            <a:rect b="b" l="l" r="r" t="t"/>
            <a:pathLst>
              <a:path extrusionOk="0" h="33877" w="59496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hasCustomPrompt="1" type="title"/>
          </p:nvPr>
        </p:nvSpPr>
        <p:spPr>
          <a:xfrm>
            <a:off x="1333663" y="1303625"/>
            <a:ext cx="6476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1" name="Google Shape;341;p11"/>
          <p:cNvSpPr txBox="1"/>
          <p:nvPr>
            <p:ph idx="1" type="subTitle"/>
          </p:nvPr>
        </p:nvSpPr>
        <p:spPr>
          <a:xfrm>
            <a:off x="1333625" y="2538800"/>
            <a:ext cx="64767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2" name="Google Shape;342;p11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title"/>
          </p:nvPr>
        </p:nvSpPr>
        <p:spPr>
          <a:xfrm>
            <a:off x="722375" y="4633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13"/>
          <p:cNvSpPr txBox="1"/>
          <p:nvPr>
            <p:ph hasCustomPrompt="1" idx="2" type="title"/>
          </p:nvPr>
        </p:nvSpPr>
        <p:spPr>
          <a:xfrm>
            <a:off x="1189275" y="1643925"/>
            <a:ext cx="668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/>
          <p:nvPr>
            <p:ph hasCustomPrompt="1" idx="3" type="title"/>
          </p:nvPr>
        </p:nvSpPr>
        <p:spPr>
          <a:xfrm>
            <a:off x="5615900" y="1643925"/>
            <a:ext cx="668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4" type="title"/>
          </p:nvPr>
        </p:nvSpPr>
        <p:spPr>
          <a:xfrm>
            <a:off x="1189282" y="2571950"/>
            <a:ext cx="668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5" type="title"/>
          </p:nvPr>
        </p:nvSpPr>
        <p:spPr>
          <a:xfrm>
            <a:off x="5615907" y="2571950"/>
            <a:ext cx="668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idx="1" type="subTitle"/>
          </p:nvPr>
        </p:nvSpPr>
        <p:spPr>
          <a:xfrm>
            <a:off x="1857310" y="1643925"/>
            <a:ext cx="1670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51" name="Google Shape;351;p13"/>
          <p:cNvSpPr txBox="1"/>
          <p:nvPr>
            <p:ph idx="6" type="subTitle"/>
          </p:nvPr>
        </p:nvSpPr>
        <p:spPr>
          <a:xfrm>
            <a:off x="6284025" y="1643925"/>
            <a:ext cx="1670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52" name="Google Shape;352;p13"/>
          <p:cNvSpPr txBox="1"/>
          <p:nvPr>
            <p:ph idx="7" type="subTitle"/>
          </p:nvPr>
        </p:nvSpPr>
        <p:spPr>
          <a:xfrm>
            <a:off x="1857310" y="2571950"/>
            <a:ext cx="1670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53" name="Google Shape;353;p13"/>
          <p:cNvSpPr txBox="1"/>
          <p:nvPr>
            <p:ph idx="8" type="subTitle"/>
          </p:nvPr>
        </p:nvSpPr>
        <p:spPr>
          <a:xfrm>
            <a:off x="6284025" y="2571950"/>
            <a:ext cx="1670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9" type="title"/>
          </p:nvPr>
        </p:nvSpPr>
        <p:spPr>
          <a:xfrm>
            <a:off x="1189282" y="3499975"/>
            <a:ext cx="668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hasCustomPrompt="1" idx="13" type="title"/>
          </p:nvPr>
        </p:nvSpPr>
        <p:spPr>
          <a:xfrm>
            <a:off x="5615907" y="3499975"/>
            <a:ext cx="668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/>
          <p:nvPr>
            <p:ph idx="14" type="subTitle"/>
          </p:nvPr>
        </p:nvSpPr>
        <p:spPr>
          <a:xfrm>
            <a:off x="1857310" y="3499975"/>
            <a:ext cx="1670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57" name="Google Shape;357;p13"/>
          <p:cNvSpPr txBox="1"/>
          <p:nvPr>
            <p:ph idx="15" type="subTitle"/>
          </p:nvPr>
        </p:nvSpPr>
        <p:spPr>
          <a:xfrm>
            <a:off x="6284025" y="3499975"/>
            <a:ext cx="1670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grpSp>
        <p:nvGrpSpPr>
          <p:cNvPr id="358" name="Google Shape;358;p13"/>
          <p:cNvGrpSpPr/>
          <p:nvPr/>
        </p:nvGrpSpPr>
        <p:grpSpPr>
          <a:xfrm flipH="1">
            <a:off x="-1199917" y="1805992"/>
            <a:ext cx="1922277" cy="3067060"/>
            <a:chOff x="5125350" y="3487525"/>
            <a:chExt cx="530825" cy="846950"/>
          </a:xfrm>
        </p:grpSpPr>
        <p:sp>
          <p:nvSpPr>
            <p:cNvPr id="359" name="Google Shape;359;p13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182175" y="3522550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6" name="Google Shape;366;p14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 flipH="1">
            <a:off x="7719309" y="167928"/>
            <a:ext cx="1217250" cy="461637"/>
            <a:chOff x="3682500" y="238150"/>
            <a:chExt cx="3697600" cy="1402300"/>
          </a:xfrm>
        </p:grpSpPr>
        <p:sp>
          <p:nvSpPr>
            <p:cNvPr id="368" name="Google Shape;368;p14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104538" y="3860704"/>
            <a:ext cx="484203" cy="1011276"/>
            <a:chOff x="4380100" y="2544775"/>
            <a:chExt cx="440225" cy="919425"/>
          </a:xfrm>
        </p:grpSpPr>
        <p:sp>
          <p:nvSpPr>
            <p:cNvPr id="418" name="Google Shape;418;p14"/>
            <p:cNvSpPr/>
            <p:nvPr/>
          </p:nvSpPr>
          <p:spPr>
            <a:xfrm>
              <a:off x="4528475" y="2544775"/>
              <a:ext cx="143175" cy="452200"/>
            </a:xfrm>
            <a:custGeom>
              <a:rect b="b" l="l" r="r" t="t"/>
              <a:pathLst>
                <a:path extrusionOk="0" h="18088" w="5727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479025" y="2766550"/>
              <a:ext cx="242400" cy="590150"/>
            </a:xfrm>
            <a:custGeom>
              <a:rect b="b" l="l" r="r" t="t"/>
              <a:pathLst>
                <a:path extrusionOk="0" h="23606" w="9696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4380100" y="3337925"/>
              <a:ext cx="440225" cy="126275"/>
            </a:xfrm>
            <a:custGeom>
              <a:rect b="b" l="l" r="r" t="t"/>
              <a:pathLst>
                <a:path extrusionOk="0" h="5051" w="17609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462125" y="2841525"/>
              <a:ext cx="276200" cy="126275"/>
            </a:xfrm>
            <a:custGeom>
              <a:rect b="b" l="l" r="r" t="t"/>
              <a:pathLst>
                <a:path extrusionOk="0" h="5051" w="11048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426200" y="2826150"/>
              <a:ext cx="348050" cy="20600"/>
            </a:xfrm>
            <a:custGeom>
              <a:rect b="b" l="l" r="r" t="t"/>
              <a:pathLst>
                <a:path extrusionOk="0" h="824" w="13922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4419425" y="2642150"/>
              <a:ext cx="361600" cy="165300"/>
            </a:xfrm>
            <a:custGeom>
              <a:rect b="b" l="l" r="r" t="t"/>
              <a:pathLst>
                <a:path extrusionOk="0" h="6612" w="14464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4419425" y="2582250"/>
              <a:ext cx="361600" cy="61450"/>
            </a:xfrm>
            <a:custGeom>
              <a:rect b="b" l="l" r="r" t="t"/>
              <a:pathLst>
                <a:path extrusionOk="0" h="2458" w="14464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4393625" y="2636925"/>
              <a:ext cx="412875" cy="20600"/>
            </a:xfrm>
            <a:custGeom>
              <a:rect b="b" l="l" r="r" t="t"/>
              <a:pathLst>
                <a:path extrusionOk="0" h="824" w="16515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8" name="Google Shape;428;p15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5"/>
          <p:cNvGrpSpPr/>
          <p:nvPr/>
        </p:nvGrpSpPr>
        <p:grpSpPr>
          <a:xfrm flipH="1">
            <a:off x="7204334" y="230253"/>
            <a:ext cx="1217250" cy="461637"/>
            <a:chOff x="3682500" y="238150"/>
            <a:chExt cx="3697600" cy="1402300"/>
          </a:xfrm>
        </p:grpSpPr>
        <p:sp>
          <p:nvSpPr>
            <p:cNvPr id="430" name="Google Shape;430;p15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5"/>
          <p:cNvGrpSpPr/>
          <p:nvPr/>
        </p:nvGrpSpPr>
        <p:grpSpPr>
          <a:xfrm flipH="1">
            <a:off x="-851179" y="2562229"/>
            <a:ext cx="1447560" cy="2309633"/>
            <a:chOff x="5125350" y="3487525"/>
            <a:chExt cx="530825" cy="846950"/>
          </a:xfrm>
        </p:grpSpPr>
        <p:sp>
          <p:nvSpPr>
            <p:cNvPr id="480" name="Google Shape;480;p15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 flipH="1">
              <a:off x="5156075" y="3646756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182175" y="3523881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2501900" y="1339800"/>
            <a:ext cx="25011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2501900" y="2474425"/>
            <a:ext cx="25011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16"/>
          <p:cNvGrpSpPr/>
          <p:nvPr/>
        </p:nvGrpSpPr>
        <p:grpSpPr>
          <a:xfrm>
            <a:off x="7495659" y="1015864"/>
            <a:ext cx="2417324" cy="3856926"/>
            <a:chOff x="5125350" y="3487525"/>
            <a:chExt cx="530825" cy="846950"/>
          </a:xfrm>
        </p:grpSpPr>
        <p:sp>
          <p:nvSpPr>
            <p:cNvPr id="489" name="Google Shape;489;p16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 flipH="1">
              <a:off x="5156075" y="3646756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182175" y="3523881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7"/>
          <p:cNvSpPr txBox="1"/>
          <p:nvPr>
            <p:ph idx="1" type="body"/>
          </p:nvPr>
        </p:nvSpPr>
        <p:spPr>
          <a:xfrm>
            <a:off x="722375" y="1187600"/>
            <a:ext cx="7699200" cy="2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6" name="Google Shape;496;p17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9" name="Google Shape;499;p18"/>
          <p:cNvSpPr txBox="1"/>
          <p:nvPr>
            <p:ph idx="1" type="subTitle"/>
          </p:nvPr>
        </p:nvSpPr>
        <p:spPr>
          <a:xfrm>
            <a:off x="817125" y="2715675"/>
            <a:ext cx="23037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0" name="Google Shape;500;p18"/>
          <p:cNvSpPr txBox="1"/>
          <p:nvPr>
            <p:ph idx="2" type="subTitle"/>
          </p:nvPr>
        </p:nvSpPr>
        <p:spPr>
          <a:xfrm>
            <a:off x="817131" y="2222675"/>
            <a:ext cx="23037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01" name="Google Shape;501;p18"/>
          <p:cNvSpPr txBox="1"/>
          <p:nvPr>
            <p:ph idx="3" type="subTitle"/>
          </p:nvPr>
        </p:nvSpPr>
        <p:spPr>
          <a:xfrm>
            <a:off x="3420150" y="2715675"/>
            <a:ext cx="23037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2" name="Google Shape;502;p18"/>
          <p:cNvSpPr txBox="1"/>
          <p:nvPr>
            <p:ph idx="4" type="subTitle"/>
          </p:nvPr>
        </p:nvSpPr>
        <p:spPr>
          <a:xfrm>
            <a:off x="3420156" y="2222675"/>
            <a:ext cx="23037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03" name="Google Shape;503;p18"/>
          <p:cNvSpPr txBox="1"/>
          <p:nvPr>
            <p:ph idx="5" type="subTitle"/>
          </p:nvPr>
        </p:nvSpPr>
        <p:spPr>
          <a:xfrm>
            <a:off x="6023125" y="2715675"/>
            <a:ext cx="23037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4" name="Google Shape;504;p18"/>
          <p:cNvSpPr txBox="1"/>
          <p:nvPr>
            <p:ph idx="6" type="subTitle"/>
          </p:nvPr>
        </p:nvSpPr>
        <p:spPr>
          <a:xfrm>
            <a:off x="6023132" y="2222675"/>
            <a:ext cx="23037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05" name="Google Shape;505;p18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8"/>
          <p:cNvGrpSpPr/>
          <p:nvPr/>
        </p:nvGrpSpPr>
        <p:grpSpPr>
          <a:xfrm>
            <a:off x="8362644" y="802064"/>
            <a:ext cx="1946103" cy="4064594"/>
            <a:chOff x="4380100" y="2544775"/>
            <a:chExt cx="440225" cy="919425"/>
          </a:xfrm>
        </p:grpSpPr>
        <p:sp>
          <p:nvSpPr>
            <p:cNvPr id="507" name="Google Shape;507;p18"/>
            <p:cNvSpPr/>
            <p:nvPr/>
          </p:nvSpPr>
          <p:spPr>
            <a:xfrm>
              <a:off x="4528475" y="2544775"/>
              <a:ext cx="143175" cy="452200"/>
            </a:xfrm>
            <a:custGeom>
              <a:rect b="b" l="l" r="r" t="t"/>
              <a:pathLst>
                <a:path extrusionOk="0" h="18088" w="5727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4479025" y="2766550"/>
              <a:ext cx="242400" cy="590150"/>
            </a:xfrm>
            <a:custGeom>
              <a:rect b="b" l="l" r="r" t="t"/>
              <a:pathLst>
                <a:path extrusionOk="0" h="23606" w="9696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380100" y="3337925"/>
              <a:ext cx="440225" cy="126275"/>
            </a:xfrm>
            <a:custGeom>
              <a:rect b="b" l="l" r="r" t="t"/>
              <a:pathLst>
                <a:path extrusionOk="0" h="5051" w="17609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462125" y="2841525"/>
              <a:ext cx="276200" cy="126275"/>
            </a:xfrm>
            <a:custGeom>
              <a:rect b="b" l="l" r="r" t="t"/>
              <a:pathLst>
                <a:path extrusionOk="0" h="5051" w="11048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426200" y="2826150"/>
              <a:ext cx="348050" cy="20600"/>
            </a:xfrm>
            <a:custGeom>
              <a:rect b="b" l="l" r="r" t="t"/>
              <a:pathLst>
                <a:path extrusionOk="0" h="824" w="13922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419425" y="2642150"/>
              <a:ext cx="361600" cy="165300"/>
            </a:xfrm>
            <a:custGeom>
              <a:rect b="b" l="l" r="r" t="t"/>
              <a:pathLst>
                <a:path extrusionOk="0" h="6612" w="14464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419425" y="2582250"/>
              <a:ext cx="361600" cy="61450"/>
            </a:xfrm>
            <a:custGeom>
              <a:rect b="b" l="l" r="r" t="t"/>
              <a:pathLst>
                <a:path extrusionOk="0" h="2458" w="14464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393625" y="2636925"/>
              <a:ext cx="412875" cy="20600"/>
            </a:xfrm>
            <a:custGeom>
              <a:rect b="b" l="l" r="r" t="t"/>
              <a:pathLst>
                <a:path extrusionOk="0" h="824" w="16515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19"/>
          <p:cNvSpPr txBox="1"/>
          <p:nvPr>
            <p:ph idx="1" type="subTitle"/>
          </p:nvPr>
        </p:nvSpPr>
        <p:spPr>
          <a:xfrm>
            <a:off x="1082173" y="1935601"/>
            <a:ext cx="28749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8" name="Google Shape;518;p19"/>
          <p:cNvSpPr txBox="1"/>
          <p:nvPr>
            <p:ph idx="2" type="subTitle"/>
          </p:nvPr>
        </p:nvSpPr>
        <p:spPr>
          <a:xfrm>
            <a:off x="1082166" y="1587500"/>
            <a:ext cx="2874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19" name="Google Shape;519;p19"/>
          <p:cNvSpPr txBox="1"/>
          <p:nvPr>
            <p:ph idx="3" type="subTitle"/>
          </p:nvPr>
        </p:nvSpPr>
        <p:spPr>
          <a:xfrm>
            <a:off x="4992565" y="1935601"/>
            <a:ext cx="28749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19"/>
          <p:cNvSpPr txBox="1"/>
          <p:nvPr>
            <p:ph idx="4" type="subTitle"/>
          </p:nvPr>
        </p:nvSpPr>
        <p:spPr>
          <a:xfrm>
            <a:off x="4992563" y="1587500"/>
            <a:ext cx="2874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21" name="Google Shape;521;p19"/>
          <p:cNvSpPr txBox="1"/>
          <p:nvPr>
            <p:ph idx="5" type="subTitle"/>
          </p:nvPr>
        </p:nvSpPr>
        <p:spPr>
          <a:xfrm>
            <a:off x="1082173" y="3376700"/>
            <a:ext cx="28749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19"/>
          <p:cNvSpPr txBox="1"/>
          <p:nvPr>
            <p:ph idx="6" type="subTitle"/>
          </p:nvPr>
        </p:nvSpPr>
        <p:spPr>
          <a:xfrm>
            <a:off x="1082166" y="3028600"/>
            <a:ext cx="2874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23" name="Google Shape;523;p19"/>
          <p:cNvSpPr txBox="1"/>
          <p:nvPr>
            <p:ph idx="7" type="subTitle"/>
          </p:nvPr>
        </p:nvSpPr>
        <p:spPr>
          <a:xfrm>
            <a:off x="4992565" y="3376700"/>
            <a:ext cx="28749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19"/>
          <p:cNvSpPr txBox="1"/>
          <p:nvPr>
            <p:ph idx="8" type="subTitle"/>
          </p:nvPr>
        </p:nvSpPr>
        <p:spPr>
          <a:xfrm>
            <a:off x="4992563" y="3028600"/>
            <a:ext cx="2874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25" name="Google Shape;525;p19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19"/>
          <p:cNvGrpSpPr/>
          <p:nvPr/>
        </p:nvGrpSpPr>
        <p:grpSpPr>
          <a:xfrm>
            <a:off x="8406214" y="2171859"/>
            <a:ext cx="1687599" cy="2692623"/>
            <a:chOff x="5125350" y="3487525"/>
            <a:chExt cx="530825" cy="846950"/>
          </a:xfrm>
        </p:grpSpPr>
        <p:sp>
          <p:nvSpPr>
            <p:cNvPr id="527" name="Google Shape;527;p19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 flipH="1">
              <a:off x="5156075" y="3646756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182175" y="3523881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20"/>
          <p:cNvSpPr txBox="1"/>
          <p:nvPr>
            <p:ph idx="1" type="subTitle"/>
          </p:nvPr>
        </p:nvSpPr>
        <p:spPr>
          <a:xfrm>
            <a:off x="722375" y="1879875"/>
            <a:ext cx="2493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4" name="Google Shape;534;p20"/>
          <p:cNvSpPr txBox="1"/>
          <p:nvPr>
            <p:ph idx="2" type="subTitle"/>
          </p:nvPr>
        </p:nvSpPr>
        <p:spPr>
          <a:xfrm>
            <a:off x="722375" y="1529650"/>
            <a:ext cx="24933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5" name="Google Shape;535;p20"/>
          <p:cNvSpPr txBox="1"/>
          <p:nvPr>
            <p:ph idx="3" type="subTitle"/>
          </p:nvPr>
        </p:nvSpPr>
        <p:spPr>
          <a:xfrm>
            <a:off x="3325350" y="1879875"/>
            <a:ext cx="2493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6" name="Google Shape;536;p20"/>
          <p:cNvSpPr txBox="1"/>
          <p:nvPr>
            <p:ph idx="4" type="subTitle"/>
          </p:nvPr>
        </p:nvSpPr>
        <p:spPr>
          <a:xfrm>
            <a:off x="3325350" y="1529650"/>
            <a:ext cx="24933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7" name="Google Shape;537;p20"/>
          <p:cNvSpPr txBox="1"/>
          <p:nvPr>
            <p:ph idx="5" type="subTitle"/>
          </p:nvPr>
        </p:nvSpPr>
        <p:spPr>
          <a:xfrm>
            <a:off x="5928325" y="1879875"/>
            <a:ext cx="2493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8" name="Google Shape;538;p20"/>
          <p:cNvSpPr txBox="1"/>
          <p:nvPr>
            <p:ph idx="6" type="subTitle"/>
          </p:nvPr>
        </p:nvSpPr>
        <p:spPr>
          <a:xfrm>
            <a:off x="5928325" y="1529650"/>
            <a:ext cx="24933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9" name="Google Shape;539;p20"/>
          <p:cNvSpPr txBox="1"/>
          <p:nvPr>
            <p:ph idx="7" type="subTitle"/>
          </p:nvPr>
        </p:nvSpPr>
        <p:spPr>
          <a:xfrm>
            <a:off x="722375" y="3383600"/>
            <a:ext cx="2493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0" name="Google Shape;540;p20"/>
          <p:cNvSpPr txBox="1"/>
          <p:nvPr>
            <p:ph idx="8" type="subTitle"/>
          </p:nvPr>
        </p:nvSpPr>
        <p:spPr>
          <a:xfrm>
            <a:off x="722375" y="3033400"/>
            <a:ext cx="24933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1" name="Google Shape;541;p20"/>
          <p:cNvSpPr txBox="1"/>
          <p:nvPr>
            <p:ph idx="9" type="subTitle"/>
          </p:nvPr>
        </p:nvSpPr>
        <p:spPr>
          <a:xfrm>
            <a:off x="3325350" y="3383600"/>
            <a:ext cx="2493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2" name="Google Shape;542;p20"/>
          <p:cNvSpPr txBox="1"/>
          <p:nvPr>
            <p:ph idx="13" type="subTitle"/>
          </p:nvPr>
        </p:nvSpPr>
        <p:spPr>
          <a:xfrm>
            <a:off x="3325350" y="3033400"/>
            <a:ext cx="24933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3" name="Google Shape;543;p20"/>
          <p:cNvSpPr txBox="1"/>
          <p:nvPr>
            <p:ph idx="14" type="subTitle"/>
          </p:nvPr>
        </p:nvSpPr>
        <p:spPr>
          <a:xfrm>
            <a:off x="5928325" y="3383600"/>
            <a:ext cx="2493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4" name="Google Shape;544;p20"/>
          <p:cNvSpPr txBox="1"/>
          <p:nvPr>
            <p:ph idx="15" type="subTitle"/>
          </p:nvPr>
        </p:nvSpPr>
        <p:spPr>
          <a:xfrm>
            <a:off x="5928325" y="3033400"/>
            <a:ext cx="24933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5" name="Google Shape;545;p20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2375" y="1431625"/>
            <a:ext cx="40944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2375" y="539488"/>
            <a:ext cx="11931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703152" y="539500"/>
            <a:ext cx="7138181" cy="4064478"/>
          </a:xfrm>
          <a:custGeom>
            <a:rect b="b" l="l" r="r" t="t"/>
            <a:pathLst>
              <a:path extrusionOk="0" h="33877" w="59496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"/>
          <p:cNvSpPr txBox="1"/>
          <p:nvPr>
            <p:ph type="ctrTitle"/>
          </p:nvPr>
        </p:nvSpPr>
        <p:spPr>
          <a:xfrm>
            <a:off x="5231275" y="644949"/>
            <a:ext cx="31038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8" name="Google Shape;548;p21"/>
          <p:cNvSpPr txBox="1"/>
          <p:nvPr>
            <p:ph idx="1" type="subTitle"/>
          </p:nvPr>
        </p:nvSpPr>
        <p:spPr>
          <a:xfrm>
            <a:off x="5231275" y="1356218"/>
            <a:ext cx="31038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21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1"/>
          <p:cNvSpPr txBox="1"/>
          <p:nvPr/>
        </p:nvSpPr>
        <p:spPr>
          <a:xfrm>
            <a:off x="5231150" y="3021575"/>
            <a:ext cx="3103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includes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1" name="Google Shape;551;p21"/>
          <p:cNvSpPr/>
          <p:nvPr/>
        </p:nvSpPr>
        <p:spPr>
          <a:xfrm flipH="1">
            <a:off x="-3038423" y="539500"/>
            <a:ext cx="7138181" cy="4064478"/>
          </a:xfrm>
          <a:custGeom>
            <a:rect b="b" l="l" r="r" t="t"/>
            <a:pathLst>
              <a:path extrusionOk="0" h="33877" w="59496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23"/>
          <p:cNvGrpSpPr/>
          <p:nvPr/>
        </p:nvGrpSpPr>
        <p:grpSpPr>
          <a:xfrm>
            <a:off x="104551" y="2242072"/>
            <a:ext cx="1130982" cy="2362095"/>
            <a:chOff x="4380100" y="2544775"/>
            <a:chExt cx="440225" cy="919425"/>
          </a:xfrm>
        </p:grpSpPr>
        <p:sp>
          <p:nvSpPr>
            <p:cNvPr id="556" name="Google Shape;556;p23"/>
            <p:cNvSpPr/>
            <p:nvPr/>
          </p:nvSpPr>
          <p:spPr>
            <a:xfrm>
              <a:off x="4528475" y="2544775"/>
              <a:ext cx="143175" cy="452200"/>
            </a:xfrm>
            <a:custGeom>
              <a:rect b="b" l="l" r="r" t="t"/>
              <a:pathLst>
                <a:path extrusionOk="0" h="18088" w="5727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4479025" y="2766550"/>
              <a:ext cx="242400" cy="590150"/>
            </a:xfrm>
            <a:custGeom>
              <a:rect b="b" l="l" r="r" t="t"/>
              <a:pathLst>
                <a:path extrusionOk="0" h="23606" w="9696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4380100" y="3337925"/>
              <a:ext cx="440225" cy="126275"/>
            </a:xfrm>
            <a:custGeom>
              <a:rect b="b" l="l" r="r" t="t"/>
              <a:pathLst>
                <a:path extrusionOk="0" h="5051" w="17609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462125" y="2841525"/>
              <a:ext cx="276200" cy="126275"/>
            </a:xfrm>
            <a:custGeom>
              <a:rect b="b" l="l" r="r" t="t"/>
              <a:pathLst>
                <a:path extrusionOk="0" h="5051" w="11048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426200" y="2826150"/>
              <a:ext cx="348050" cy="20600"/>
            </a:xfrm>
            <a:custGeom>
              <a:rect b="b" l="l" r="r" t="t"/>
              <a:pathLst>
                <a:path extrusionOk="0" h="824" w="13922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419425" y="2642150"/>
              <a:ext cx="361600" cy="165300"/>
            </a:xfrm>
            <a:custGeom>
              <a:rect b="b" l="l" r="r" t="t"/>
              <a:pathLst>
                <a:path extrusionOk="0" h="6612" w="14464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4419425" y="2582250"/>
              <a:ext cx="361600" cy="61450"/>
            </a:xfrm>
            <a:custGeom>
              <a:rect b="b" l="l" r="r" t="t"/>
              <a:pathLst>
                <a:path extrusionOk="0" h="2458" w="14464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4393625" y="2636925"/>
              <a:ext cx="412875" cy="20600"/>
            </a:xfrm>
            <a:custGeom>
              <a:rect b="b" l="l" r="r" t="t"/>
              <a:pathLst>
                <a:path extrusionOk="0" h="824" w="16515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3"/>
          <p:cNvGrpSpPr/>
          <p:nvPr/>
        </p:nvGrpSpPr>
        <p:grpSpPr>
          <a:xfrm>
            <a:off x="7324385" y="936045"/>
            <a:ext cx="2298844" cy="3667886"/>
            <a:chOff x="5125350" y="3487525"/>
            <a:chExt cx="530825" cy="846950"/>
          </a:xfrm>
        </p:grpSpPr>
        <p:sp>
          <p:nvSpPr>
            <p:cNvPr id="565" name="Google Shape;565;p23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 flipH="1">
              <a:off x="5156075" y="3648336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182175" y="3525461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3"/>
          <p:cNvGrpSpPr/>
          <p:nvPr/>
        </p:nvGrpSpPr>
        <p:grpSpPr>
          <a:xfrm flipH="1">
            <a:off x="5188660" y="539502"/>
            <a:ext cx="2241485" cy="850074"/>
            <a:chOff x="3682500" y="238150"/>
            <a:chExt cx="3697600" cy="1402300"/>
          </a:xfrm>
        </p:grpSpPr>
        <p:sp>
          <p:nvSpPr>
            <p:cNvPr id="570" name="Google Shape;570;p23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24"/>
          <p:cNvGrpSpPr/>
          <p:nvPr/>
        </p:nvGrpSpPr>
        <p:grpSpPr>
          <a:xfrm>
            <a:off x="8178708" y="3858328"/>
            <a:ext cx="485832" cy="1014677"/>
            <a:chOff x="4380100" y="2544775"/>
            <a:chExt cx="440225" cy="919425"/>
          </a:xfrm>
        </p:grpSpPr>
        <p:sp>
          <p:nvSpPr>
            <p:cNvPr id="622" name="Google Shape;622;p24"/>
            <p:cNvSpPr/>
            <p:nvPr/>
          </p:nvSpPr>
          <p:spPr>
            <a:xfrm>
              <a:off x="4528475" y="2544775"/>
              <a:ext cx="143175" cy="452200"/>
            </a:xfrm>
            <a:custGeom>
              <a:rect b="b" l="l" r="r" t="t"/>
              <a:pathLst>
                <a:path extrusionOk="0" h="18088" w="5727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4479025" y="2766550"/>
              <a:ext cx="242400" cy="590150"/>
            </a:xfrm>
            <a:custGeom>
              <a:rect b="b" l="l" r="r" t="t"/>
              <a:pathLst>
                <a:path extrusionOk="0" h="23606" w="9696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4380100" y="3337925"/>
              <a:ext cx="440225" cy="126275"/>
            </a:xfrm>
            <a:custGeom>
              <a:rect b="b" l="l" r="r" t="t"/>
              <a:pathLst>
                <a:path extrusionOk="0" h="5051" w="17609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4462125" y="2841525"/>
              <a:ext cx="276200" cy="126275"/>
            </a:xfrm>
            <a:custGeom>
              <a:rect b="b" l="l" r="r" t="t"/>
              <a:pathLst>
                <a:path extrusionOk="0" h="5051" w="11048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4426200" y="2826150"/>
              <a:ext cx="348050" cy="20600"/>
            </a:xfrm>
            <a:custGeom>
              <a:rect b="b" l="l" r="r" t="t"/>
              <a:pathLst>
                <a:path extrusionOk="0" h="824" w="13922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4419425" y="2642150"/>
              <a:ext cx="361600" cy="165300"/>
            </a:xfrm>
            <a:custGeom>
              <a:rect b="b" l="l" r="r" t="t"/>
              <a:pathLst>
                <a:path extrusionOk="0" h="6612" w="14464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4419425" y="2582250"/>
              <a:ext cx="361600" cy="61450"/>
            </a:xfrm>
            <a:custGeom>
              <a:rect b="b" l="l" r="r" t="t"/>
              <a:pathLst>
                <a:path extrusionOk="0" h="2458" w="14464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4393625" y="2636925"/>
              <a:ext cx="412875" cy="20600"/>
            </a:xfrm>
            <a:custGeom>
              <a:rect b="b" l="l" r="r" t="t"/>
              <a:pathLst>
                <a:path extrusionOk="0" h="824" w="16515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4"/>
          <p:cNvSpPr/>
          <p:nvPr/>
        </p:nvSpPr>
        <p:spPr>
          <a:xfrm flipH="1">
            <a:off x="-1574964" y="2368299"/>
            <a:ext cx="4398837" cy="2504696"/>
          </a:xfrm>
          <a:custGeom>
            <a:rect b="b" l="l" r="r" t="t"/>
            <a:pathLst>
              <a:path extrusionOk="0" h="33877" w="59496">
                <a:moveTo>
                  <a:pt x="20360" y="1"/>
                </a:moveTo>
                <a:lnTo>
                  <a:pt x="20360" y="11760"/>
                </a:lnTo>
                <a:lnTo>
                  <a:pt x="19660" y="11760"/>
                </a:lnTo>
                <a:lnTo>
                  <a:pt x="19660" y="6316"/>
                </a:lnTo>
                <a:lnTo>
                  <a:pt x="18603" y="6316"/>
                </a:lnTo>
                <a:lnTo>
                  <a:pt x="18603" y="1401"/>
                </a:lnTo>
                <a:lnTo>
                  <a:pt x="15789" y="1401"/>
                </a:lnTo>
                <a:lnTo>
                  <a:pt x="15789" y="6316"/>
                </a:lnTo>
                <a:lnTo>
                  <a:pt x="14745" y="6316"/>
                </a:lnTo>
                <a:lnTo>
                  <a:pt x="14745" y="11760"/>
                </a:lnTo>
                <a:lnTo>
                  <a:pt x="13516" y="11760"/>
                </a:lnTo>
                <a:lnTo>
                  <a:pt x="13516" y="18960"/>
                </a:lnTo>
                <a:lnTo>
                  <a:pt x="0" y="18960"/>
                </a:lnTo>
                <a:lnTo>
                  <a:pt x="0" y="33877"/>
                </a:lnTo>
                <a:lnTo>
                  <a:pt x="59496" y="33877"/>
                </a:lnTo>
                <a:lnTo>
                  <a:pt x="59496" y="23691"/>
                </a:lnTo>
                <a:lnTo>
                  <a:pt x="47036" y="23691"/>
                </a:lnTo>
                <a:lnTo>
                  <a:pt x="47036" y="11760"/>
                </a:lnTo>
                <a:lnTo>
                  <a:pt x="34749" y="11760"/>
                </a:lnTo>
                <a:lnTo>
                  <a:pt x="347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24"/>
          <p:cNvGrpSpPr/>
          <p:nvPr/>
        </p:nvGrpSpPr>
        <p:grpSpPr>
          <a:xfrm flipH="1">
            <a:off x="722385" y="1031177"/>
            <a:ext cx="2241485" cy="850074"/>
            <a:chOff x="3682500" y="238150"/>
            <a:chExt cx="3697600" cy="1402300"/>
          </a:xfrm>
        </p:grpSpPr>
        <p:sp>
          <p:nvSpPr>
            <p:cNvPr id="632" name="Google Shape;632;p24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75" y="1187600"/>
            <a:ext cx="76992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flipH="1">
            <a:off x="-1107008" y="2084345"/>
            <a:ext cx="1747794" cy="2788668"/>
            <a:chOff x="5125350" y="3487525"/>
            <a:chExt cx="530825" cy="846950"/>
          </a:xfrm>
        </p:grpSpPr>
        <p:sp>
          <p:nvSpPr>
            <p:cNvPr id="22" name="Google Shape;22;p4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5156075" y="3646756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82175" y="3523881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flipH="1">
            <a:off x="7686559" y="77853"/>
            <a:ext cx="1217250" cy="461637"/>
            <a:chOff x="3682500" y="238150"/>
            <a:chExt cx="3697600" cy="1402300"/>
          </a:xfrm>
        </p:grpSpPr>
        <p:sp>
          <p:nvSpPr>
            <p:cNvPr id="27" name="Google Shape;27;p4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730050" y="2639474"/>
            <a:ext cx="27654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subTitle"/>
          </p:nvPr>
        </p:nvSpPr>
        <p:spPr>
          <a:xfrm>
            <a:off x="5648471" y="2639474"/>
            <a:ext cx="27654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3" type="subTitle"/>
          </p:nvPr>
        </p:nvSpPr>
        <p:spPr>
          <a:xfrm>
            <a:off x="737757" y="2146475"/>
            <a:ext cx="27654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2" name="Google Shape;82;p5"/>
          <p:cNvSpPr txBox="1"/>
          <p:nvPr>
            <p:ph idx="4" type="subTitle"/>
          </p:nvPr>
        </p:nvSpPr>
        <p:spPr>
          <a:xfrm>
            <a:off x="5656170" y="2146475"/>
            <a:ext cx="27654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2400">
                <a:latin typeface="Aboreto"/>
                <a:ea typeface="Aboreto"/>
                <a:cs typeface="Aboreto"/>
                <a:sym typeface="Abore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3" name="Google Shape;83;p5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flipH="1">
            <a:off x="7276684" y="40078"/>
            <a:ext cx="1217250" cy="461637"/>
            <a:chOff x="3682500" y="238150"/>
            <a:chExt cx="3697600" cy="1402300"/>
          </a:xfrm>
        </p:grpSpPr>
        <p:sp>
          <p:nvSpPr>
            <p:cNvPr id="88" name="Google Shape;88;p6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8531184" y="2254882"/>
            <a:ext cx="1640939" cy="2618177"/>
            <a:chOff x="5125350" y="3487525"/>
            <a:chExt cx="530825" cy="846950"/>
          </a:xfrm>
        </p:grpSpPr>
        <p:sp>
          <p:nvSpPr>
            <p:cNvPr id="138" name="Google Shape;138;p6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 flipH="1">
              <a:off x="5156075" y="3647464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182175" y="3524589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7"/>
          <p:cNvGrpSpPr/>
          <p:nvPr/>
        </p:nvGrpSpPr>
        <p:grpSpPr>
          <a:xfrm>
            <a:off x="8421616" y="2903924"/>
            <a:ext cx="1234115" cy="1969074"/>
            <a:chOff x="5125350" y="3487525"/>
            <a:chExt cx="530825" cy="846950"/>
          </a:xfrm>
        </p:grpSpPr>
        <p:sp>
          <p:nvSpPr>
            <p:cNvPr id="144" name="Google Shape;144;p7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182175" y="3522550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722375" y="466344"/>
            <a:ext cx="3986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722375" y="1556375"/>
            <a:ext cx="39861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0" name="Google Shape;150;p7"/>
          <p:cNvSpPr/>
          <p:nvPr>
            <p:ph idx="2" type="pic"/>
          </p:nvPr>
        </p:nvSpPr>
        <p:spPr>
          <a:xfrm>
            <a:off x="5326700" y="-9075"/>
            <a:ext cx="3204300" cy="488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1" name="Google Shape;151;p7"/>
          <p:cNvGrpSpPr/>
          <p:nvPr/>
        </p:nvGrpSpPr>
        <p:grpSpPr>
          <a:xfrm>
            <a:off x="140120" y="3858328"/>
            <a:ext cx="485832" cy="1014677"/>
            <a:chOff x="4380100" y="2544775"/>
            <a:chExt cx="440225" cy="919425"/>
          </a:xfrm>
        </p:grpSpPr>
        <p:sp>
          <p:nvSpPr>
            <p:cNvPr id="152" name="Google Shape;152;p7"/>
            <p:cNvSpPr/>
            <p:nvPr/>
          </p:nvSpPr>
          <p:spPr>
            <a:xfrm>
              <a:off x="4528475" y="2544775"/>
              <a:ext cx="143175" cy="452200"/>
            </a:xfrm>
            <a:custGeom>
              <a:rect b="b" l="l" r="r" t="t"/>
              <a:pathLst>
                <a:path extrusionOk="0" h="18088" w="5727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479025" y="2766550"/>
              <a:ext cx="242400" cy="590150"/>
            </a:xfrm>
            <a:custGeom>
              <a:rect b="b" l="l" r="r" t="t"/>
              <a:pathLst>
                <a:path extrusionOk="0" h="23606" w="9696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380100" y="3337925"/>
              <a:ext cx="440225" cy="126275"/>
            </a:xfrm>
            <a:custGeom>
              <a:rect b="b" l="l" r="r" t="t"/>
              <a:pathLst>
                <a:path extrusionOk="0" h="5051" w="17609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462125" y="2841525"/>
              <a:ext cx="276200" cy="126275"/>
            </a:xfrm>
            <a:custGeom>
              <a:rect b="b" l="l" r="r" t="t"/>
              <a:pathLst>
                <a:path extrusionOk="0" h="5051" w="11048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426200" y="2826150"/>
              <a:ext cx="348050" cy="20600"/>
            </a:xfrm>
            <a:custGeom>
              <a:rect b="b" l="l" r="r" t="t"/>
              <a:pathLst>
                <a:path extrusionOk="0" h="824" w="13922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419425" y="2642150"/>
              <a:ext cx="361600" cy="165300"/>
            </a:xfrm>
            <a:custGeom>
              <a:rect b="b" l="l" r="r" t="t"/>
              <a:pathLst>
                <a:path extrusionOk="0" h="6612" w="14464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4419425" y="2582250"/>
              <a:ext cx="361600" cy="61450"/>
            </a:xfrm>
            <a:custGeom>
              <a:rect b="b" l="l" r="r" t="t"/>
              <a:pathLst>
                <a:path extrusionOk="0" h="2458" w="14464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393625" y="2636925"/>
              <a:ext cx="412875" cy="20600"/>
            </a:xfrm>
            <a:custGeom>
              <a:rect b="b" l="l" r="r" t="t"/>
              <a:pathLst>
                <a:path extrusionOk="0" h="824" w="16515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7"/>
          <p:cNvSpPr/>
          <p:nvPr/>
        </p:nvSpPr>
        <p:spPr>
          <a:xfrm>
            <a:off x="0" y="4873000"/>
            <a:ext cx="9144000" cy="2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1993950" y="1135800"/>
            <a:ext cx="51561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" name="Google Shape;163;p8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 flipH="1">
            <a:off x="-435302" y="1284125"/>
            <a:ext cx="2080728" cy="3319875"/>
            <a:chOff x="5125350" y="3487525"/>
            <a:chExt cx="530825" cy="846950"/>
          </a:xfrm>
        </p:grpSpPr>
        <p:sp>
          <p:nvSpPr>
            <p:cNvPr id="165" name="Google Shape;165;p8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5182175" y="3522550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 flipH="1">
            <a:off x="8178711" y="3589328"/>
            <a:ext cx="485832" cy="1014677"/>
            <a:chOff x="4380100" y="2544775"/>
            <a:chExt cx="440225" cy="919425"/>
          </a:xfrm>
        </p:grpSpPr>
        <p:sp>
          <p:nvSpPr>
            <p:cNvPr id="170" name="Google Shape;170;p8"/>
            <p:cNvSpPr/>
            <p:nvPr/>
          </p:nvSpPr>
          <p:spPr>
            <a:xfrm>
              <a:off x="4528475" y="2544775"/>
              <a:ext cx="143175" cy="452200"/>
            </a:xfrm>
            <a:custGeom>
              <a:rect b="b" l="l" r="r" t="t"/>
              <a:pathLst>
                <a:path extrusionOk="0" h="18088" w="5727">
                  <a:moveTo>
                    <a:pt x="2286" y="0"/>
                  </a:moveTo>
                  <a:cubicBezTo>
                    <a:pt x="1021" y="0"/>
                    <a:pt x="1" y="1020"/>
                    <a:pt x="1" y="2286"/>
                  </a:cubicBezTo>
                  <a:lnTo>
                    <a:pt x="1" y="18088"/>
                  </a:lnTo>
                  <a:lnTo>
                    <a:pt x="5727" y="18088"/>
                  </a:lnTo>
                  <a:lnTo>
                    <a:pt x="5727" y="2286"/>
                  </a:lnTo>
                  <a:cubicBezTo>
                    <a:pt x="5727" y="1020"/>
                    <a:pt x="4707" y="0"/>
                    <a:pt x="3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479025" y="2766550"/>
              <a:ext cx="242400" cy="590150"/>
            </a:xfrm>
            <a:custGeom>
              <a:rect b="b" l="l" r="r" t="t"/>
              <a:pathLst>
                <a:path extrusionOk="0" h="23606" w="9696">
                  <a:moveTo>
                    <a:pt x="1" y="1"/>
                  </a:moveTo>
                  <a:lnTo>
                    <a:pt x="1" y="23605"/>
                  </a:lnTo>
                  <a:lnTo>
                    <a:pt x="9695" y="23605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380100" y="3337925"/>
              <a:ext cx="440225" cy="126275"/>
            </a:xfrm>
            <a:custGeom>
              <a:rect b="b" l="l" r="r" t="t"/>
              <a:pathLst>
                <a:path extrusionOk="0" h="5051" w="17609">
                  <a:moveTo>
                    <a:pt x="1" y="1"/>
                  </a:moveTo>
                  <a:lnTo>
                    <a:pt x="1" y="5051"/>
                  </a:lnTo>
                  <a:lnTo>
                    <a:pt x="17609" y="5051"/>
                  </a:lnTo>
                  <a:lnTo>
                    <a:pt x="17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462125" y="2841525"/>
              <a:ext cx="276200" cy="126275"/>
            </a:xfrm>
            <a:custGeom>
              <a:rect b="b" l="l" r="r" t="t"/>
              <a:pathLst>
                <a:path extrusionOk="0" h="5051" w="11048">
                  <a:moveTo>
                    <a:pt x="1" y="0"/>
                  </a:moveTo>
                  <a:lnTo>
                    <a:pt x="1" y="5050"/>
                  </a:lnTo>
                  <a:lnTo>
                    <a:pt x="11047" y="5050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426200" y="2826150"/>
              <a:ext cx="348050" cy="20600"/>
            </a:xfrm>
            <a:custGeom>
              <a:rect b="b" l="l" r="r" t="t"/>
              <a:pathLst>
                <a:path extrusionOk="0" h="824" w="13922">
                  <a:moveTo>
                    <a:pt x="0" y="1"/>
                  </a:moveTo>
                  <a:lnTo>
                    <a:pt x="0" y="824"/>
                  </a:lnTo>
                  <a:lnTo>
                    <a:pt x="13922" y="824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419425" y="2642150"/>
              <a:ext cx="361600" cy="165300"/>
            </a:xfrm>
            <a:custGeom>
              <a:rect b="b" l="l" r="r" t="t"/>
              <a:pathLst>
                <a:path extrusionOk="0" h="6612" w="14464">
                  <a:moveTo>
                    <a:pt x="1" y="1"/>
                  </a:moveTo>
                  <a:lnTo>
                    <a:pt x="1709" y="6611"/>
                  </a:lnTo>
                  <a:lnTo>
                    <a:pt x="12755" y="6611"/>
                  </a:lnTo>
                  <a:lnTo>
                    <a:pt x="14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419425" y="2582250"/>
              <a:ext cx="361600" cy="61450"/>
            </a:xfrm>
            <a:custGeom>
              <a:rect b="b" l="l" r="r" t="t"/>
              <a:pathLst>
                <a:path extrusionOk="0" h="2458" w="14464">
                  <a:moveTo>
                    <a:pt x="1709" y="0"/>
                  </a:moveTo>
                  <a:lnTo>
                    <a:pt x="1" y="2458"/>
                  </a:lnTo>
                  <a:lnTo>
                    <a:pt x="14463" y="2458"/>
                  </a:lnTo>
                  <a:lnTo>
                    <a:pt x="12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393625" y="2636925"/>
              <a:ext cx="412875" cy="20600"/>
            </a:xfrm>
            <a:custGeom>
              <a:rect b="b" l="l" r="r" t="t"/>
              <a:pathLst>
                <a:path extrusionOk="0" h="824" w="16515">
                  <a:moveTo>
                    <a:pt x="1" y="1"/>
                  </a:moveTo>
                  <a:lnTo>
                    <a:pt x="1" y="824"/>
                  </a:lnTo>
                  <a:lnTo>
                    <a:pt x="16515" y="82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 flipH="1">
            <a:off x="2512109" y="229528"/>
            <a:ext cx="1217250" cy="461637"/>
            <a:chOff x="3682500" y="238150"/>
            <a:chExt cx="3697600" cy="1402300"/>
          </a:xfrm>
        </p:grpSpPr>
        <p:sp>
          <p:nvSpPr>
            <p:cNvPr id="179" name="Google Shape;179;p8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2549400" y="1278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0" name="Google Shape;230;p9"/>
          <p:cNvSpPr txBox="1"/>
          <p:nvPr>
            <p:ph idx="1" type="subTitle"/>
          </p:nvPr>
        </p:nvSpPr>
        <p:spPr>
          <a:xfrm>
            <a:off x="2549400" y="28487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9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9"/>
          <p:cNvGrpSpPr/>
          <p:nvPr/>
        </p:nvGrpSpPr>
        <p:grpSpPr>
          <a:xfrm flipH="1">
            <a:off x="722372" y="383920"/>
            <a:ext cx="2207097" cy="837033"/>
            <a:chOff x="3682500" y="238150"/>
            <a:chExt cx="3697600" cy="1402300"/>
          </a:xfrm>
        </p:grpSpPr>
        <p:sp>
          <p:nvSpPr>
            <p:cNvPr id="233" name="Google Shape;233;p9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9"/>
          <p:cNvGrpSpPr/>
          <p:nvPr/>
        </p:nvGrpSpPr>
        <p:grpSpPr>
          <a:xfrm>
            <a:off x="7700094" y="2301563"/>
            <a:ext cx="1443048" cy="2302434"/>
            <a:chOff x="5125350" y="3487525"/>
            <a:chExt cx="530825" cy="846950"/>
          </a:xfrm>
        </p:grpSpPr>
        <p:sp>
          <p:nvSpPr>
            <p:cNvPr id="283" name="Google Shape;283;p9"/>
            <p:cNvSpPr/>
            <p:nvPr/>
          </p:nvSpPr>
          <p:spPr>
            <a:xfrm>
              <a:off x="5296450" y="3487525"/>
              <a:ext cx="359725" cy="846950"/>
            </a:xfrm>
            <a:custGeom>
              <a:rect b="b" l="l" r="r" t="t"/>
              <a:pathLst>
                <a:path extrusionOk="0" h="33878" w="14389">
                  <a:moveTo>
                    <a:pt x="0" y="1"/>
                  </a:moveTo>
                  <a:lnTo>
                    <a:pt x="0" y="33877"/>
                  </a:lnTo>
                  <a:lnTo>
                    <a:pt x="14389" y="33877"/>
                  </a:lnTo>
                  <a:lnTo>
                    <a:pt x="14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125350" y="3781500"/>
              <a:ext cx="184325" cy="552975"/>
            </a:xfrm>
            <a:custGeom>
              <a:rect b="b" l="l" r="r" t="t"/>
              <a:pathLst>
                <a:path extrusionOk="0" h="22119" w="7373">
                  <a:moveTo>
                    <a:pt x="0" y="1"/>
                  </a:moveTo>
                  <a:lnTo>
                    <a:pt x="0" y="22118"/>
                  </a:lnTo>
                  <a:lnTo>
                    <a:pt x="7373" y="2211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5156075" y="3645425"/>
              <a:ext cx="122875" cy="136100"/>
            </a:xfrm>
            <a:custGeom>
              <a:rect b="b" l="l" r="r" t="t"/>
              <a:pathLst>
                <a:path extrusionOk="0" h="5444" w="4915">
                  <a:moveTo>
                    <a:pt x="0" y="0"/>
                  </a:moveTo>
                  <a:lnTo>
                    <a:pt x="0" y="5444"/>
                  </a:lnTo>
                  <a:lnTo>
                    <a:pt x="4915" y="5444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182175" y="3522550"/>
              <a:ext cx="70375" cy="136100"/>
            </a:xfrm>
            <a:custGeom>
              <a:rect b="b" l="l" r="r" t="t"/>
              <a:pathLst>
                <a:path extrusionOk="0" h="5444" w="2815">
                  <a:moveTo>
                    <a:pt x="0" y="0"/>
                  </a:moveTo>
                  <a:lnTo>
                    <a:pt x="0" y="5444"/>
                  </a:lnTo>
                  <a:lnTo>
                    <a:pt x="2814" y="544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9" name="Google Shape;289;p10"/>
          <p:cNvGrpSpPr/>
          <p:nvPr/>
        </p:nvGrpSpPr>
        <p:grpSpPr>
          <a:xfrm flipH="1">
            <a:off x="7301327" y="41268"/>
            <a:ext cx="1120373" cy="425037"/>
            <a:chOff x="3682500" y="238150"/>
            <a:chExt cx="3697600" cy="1402300"/>
          </a:xfrm>
        </p:grpSpPr>
        <p:sp>
          <p:nvSpPr>
            <p:cNvPr id="290" name="Google Shape;290;p10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466344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oreto"/>
              <a:buNone/>
              <a:defRPr b="1" sz="33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25"/>
          <p:cNvGrpSpPr/>
          <p:nvPr/>
        </p:nvGrpSpPr>
        <p:grpSpPr>
          <a:xfrm flipH="1">
            <a:off x="-12" y="3199208"/>
            <a:ext cx="2712144" cy="1088318"/>
            <a:chOff x="171975" y="3051200"/>
            <a:chExt cx="1246275" cy="500100"/>
          </a:xfrm>
        </p:grpSpPr>
        <p:sp>
          <p:nvSpPr>
            <p:cNvPr id="686" name="Google Shape;686;p25"/>
            <p:cNvSpPr/>
            <p:nvPr/>
          </p:nvSpPr>
          <p:spPr>
            <a:xfrm>
              <a:off x="171975" y="3051200"/>
              <a:ext cx="1246275" cy="500100"/>
            </a:xfrm>
            <a:custGeom>
              <a:rect b="b" l="l" r="r" t="t"/>
              <a:pathLst>
                <a:path extrusionOk="0" h="20004" w="49851">
                  <a:moveTo>
                    <a:pt x="34991" y="1"/>
                  </a:moveTo>
                  <a:cubicBezTo>
                    <a:pt x="30282" y="1"/>
                    <a:pt x="26445" y="306"/>
                    <a:pt x="23347" y="853"/>
                  </a:cubicBezTo>
                  <a:cubicBezTo>
                    <a:pt x="11502" y="2782"/>
                    <a:pt x="5702" y="9196"/>
                    <a:pt x="5702" y="9196"/>
                  </a:cubicBezTo>
                  <a:cubicBezTo>
                    <a:pt x="0" y="12268"/>
                    <a:pt x="4166" y="14824"/>
                    <a:pt x="4387" y="14984"/>
                  </a:cubicBezTo>
                  <a:cubicBezTo>
                    <a:pt x="8221" y="17736"/>
                    <a:pt x="13480" y="18265"/>
                    <a:pt x="13996" y="18314"/>
                  </a:cubicBezTo>
                  <a:cubicBezTo>
                    <a:pt x="19109" y="19677"/>
                    <a:pt x="28574" y="20003"/>
                    <a:pt x="36471" y="20003"/>
                  </a:cubicBezTo>
                  <a:cubicBezTo>
                    <a:pt x="43739" y="20003"/>
                    <a:pt x="49679" y="19727"/>
                    <a:pt x="49679" y="19727"/>
                  </a:cubicBezTo>
                  <a:cubicBezTo>
                    <a:pt x="49679" y="19727"/>
                    <a:pt x="49851" y="1210"/>
                    <a:pt x="49679" y="767"/>
                  </a:cubicBezTo>
                  <a:cubicBezTo>
                    <a:pt x="44034" y="241"/>
                    <a:pt x="39169" y="1"/>
                    <a:pt x="34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812775" y="3276500"/>
              <a:ext cx="25500" cy="57150"/>
            </a:xfrm>
            <a:custGeom>
              <a:rect b="b" l="l" r="r" t="t"/>
              <a:pathLst>
                <a:path extrusionOk="0" h="2286" w="1020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96912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01827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106742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111657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16572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1487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1264025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0" y="0"/>
                  </a:moveTo>
                  <a:lnTo>
                    <a:pt x="0" y="2286"/>
                  </a:lnTo>
                  <a:lnTo>
                    <a:pt x="1020" y="2286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1313175" y="3276500"/>
              <a:ext cx="25200" cy="57150"/>
            </a:xfrm>
            <a:custGeom>
              <a:rect b="b" l="l" r="r" t="t"/>
              <a:pathLst>
                <a:path extrusionOk="0" h="2286" w="1008">
                  <a:moveTo>
                    <a:pt x="0" y="0"/>
                  </a:moveTo>
                  <a:lnTo>
                    <a:pt x="0" y="2286"/>
                  </a:lnTo>
                  <a:lnTo>
                    <a:pt x="1008" y="22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1362000" y="3276500"/>
              <a:ext cx="25525" cy="57150"/>
            </a:xfrm>
            <a:custGeom>
              <a:rect b="b" l="l" r="r" t="t"/>
              <a:pathLst>
                <a:path extrusionOk="0" h="2286" w="1021">
                  <a:moveTo>
                    <a:pt x="1" y="0"/>
                  </a:moveTo>
                  <a:lnTo>
                    <a:pt x="1" y="2286"/>
                  </a:lnTo>
                  <a:lnTo>
                    <a:pt x="1021" y="2286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278575" y="3423625"/>
              <a:ext cx="1136300" cy="127675"/>
            </a:xfrm>
            <a:custGeom>
              <a:rect b="b" l="l" r="r" t="t"/>
              <a:pathLst>
                <a:path extrusionOk="0" h="5107" w="45452">
                  <a:moveTo>
                    <a:pt x="0" y="1"/>
                  </a:moveTo>
                  <a:cubicBezTo>
                    <a:pt x="62" y="50"/>
                    <a:pt x="111" y="74"/>
                    <a:pt x="123" y="87"/>
                  </a:cubicBezTo>
                  <a:cubicBezTo>
                    <a:pt x="3957" y="2839"/>
                    <a:pt x="9216" y="3368"/>
                    <a:pt x="9732" y="3417"/>
                  </a:cubicBezTo>
                  <a:lnTo>
                    <a:pt x="9744" y="3417"/>
                  </a:lnTo>
                  <a:cubicBezTo>
                    <a:pt x="14851" y="4780"/>
                    <a:pt x="24313" y="5106"/>
                    <a:pt x="32209" y="5106"/>
                  </a:cubicBezTo>
                  <a:cubicBezTo>
                    <a:pt x="39475" y="5106"/>
                    <a:pt x="45415" y="4830"/>
                    <a:pt x="45415" y="4830"/>
                  </a:cubicBezTo>
                  <a:cubicBezTo>
                    <a:pt x="45415" y="4830"/>
                    <a:pt x="45439" y="2765"/>
                    <a:pt x="45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339075" y="3237775"/>
              <a:ext cx="92800" cy="37825"/>
            </a:xfrm>
            <a:custGeom>
              <a:rect b="b" l="l" r="r" t="t"/>
              <a:pathLst>
                <a:path extrusionOk="0" h="1513" w="3712">
                  <a:moveTo>
                    <a:pt x="3712" y="1"/>
                  </a:moveTo>
                  <a:lnTo>
                    <a:pt x="1635" y="111"/>
                  </a:lnTo>
                  <a:lnTo>
                    <a:pt x="1" y="1512"/>
                  </a:lnTo>
                  <a:lnTo>
                    <a:pt x="2778" y="1512"/>
                  </a:lnTo>
                  <a:cubicBezTo>
                    <a:pt x="3048" y="1070"/>
                    <a:pt x="3441" y="431"/>
                    <a:pt x="3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416800" y="3236250"/>
              <a:ext cx="51025" cy="39350"/>
            </a:xfrm>
            <a:custGeom>
              <a:rect b="b" l="l" r="r" t="t"/>
              <a:pathLst>
                <a:path extrusionOk="0" h="1574" w="2041">
                  <a:moveTo>
                    <a:pt x="1782" y="0"/>
                  </a:moveTo>
                  <a:lnTo>
                    <a:pt x="898" y="37"/>
                  </a:lnTo>
                  <a:lnTo>
                    <a:pt x="1" y="1573"/>
                  </a:lnTo>
                  <a:lnTo>
                    <a:pt x="553" y="1573"/>
                  </a:lnTo>
                  <a:lnTo>
                    <a:pt x="2040" y="1229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25"/>
          <p:cNvSpPr txBox="1"/>
          <p:nvPr>
            <p:ph type="ctrTitle"/>
          </p:nvPr>
        </p:nvSpPr>
        <p:spPr>
          <a:xfrm>
            <a:off x="722375" y="556600"/>
            <a:ext cx="5616900" cy="20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AIRLINE REVIEWS</a:t>
            </a:r>
            <a:r>
              <a:rPr lang="en" sz="5700">
                <a:solidFill>
                  <a:schemeClr val="accent3"/>
                </a:solidFill>
              </a:rPr>
              <a:t> </a:t>
            </a:r>
            <a:br>
              <a:rPr lang="en" sz="5500">
                <a:solidFill>
                  <a:schemeClr val="accent3"/>
                </a:solidFill>
              </a:rPr>
            </a:br>
            <a:r>
              <a:rPr lang="en" sz="3000">
                <a:solidFill>
                  <a:schemeClr val="lt1"/>
                </a:solidFill>
              </a:rPr>
              <a:t>MINI project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01" name="Google Shape;701;p25"/>
          <p:cNvSpPr txBox="1"/>
          <p:nvPr>
            <p:ph idx="1" type="subTitle"/>
          </p:nvPr>
        </p:nvSpPr>
        <p:spPr>
          <a:xfrm>
            <a:off x="91475" y="2602600"/>
            <a:ext cx="46905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Arushi Verma (U2323573K) &amp; Palak Mittal (U2323874C)</a:t>
            </a:r>
            <a:endParaRPr/>
          </a:p>
        </p:txBody>
      </p:sp>
      <p:grpSp>
        <p:nvGrpSpPr>
          <p:cNvPr id="702" name="Google Shape;702;p25"/>
          <p:cNvGrpSpPr/>
          <p:nvPr/>
        </p:nvGrpSpPr>
        <p:grpSpPr>
          <a:xfrm>
            <a:off x="4584551" y="1991579"/>
            <a:ext cx="4485904" cy="2761276"/>
            <a:chOff x="230850" y="659700"/>
            <a:chExt cx="7110325" cy="4376725"/>
          </a:xfrm>
        </p:grpSpPr>
        <p:sp>
          <p:nvSpPr>
            <p:cNvPr id="703" name="Google Shape;703;p25"/>
            <p:cNvSpPr/>
            <p:nvPr/>
          </p:nvSpPr>
          <p:spPr>
            <a:xfrm>
              <a:off x="7213200" y="4667025"/>
              <a:ext cx="127975" cy="128000"/>
            </a:xfrm>
            <a:custGeom>
              <a:rect b="b" l="l" r="r" t="t"/>
              <a:pathLst>
                <a:path extrusionOk="0" h="5120" w="5119">
                  <a:moveTo>
                    <a:pt x="2559" y="1"/>
                  </a:moveTo>
                  <a:cubicBezTo>
                    <a:pt x="1163" y="1"/>
                    <a:pt x="0" y="1164"/>
                    <a:pt x="0" y="2560"/>
                  </a:cubicBezTo>
                  <a:cubicBezTo>
                    <a:pt x="0" y="3956"/>
                    <a:pt x="1163" y="5119"/>
                    <a:pt x="2559" y="5119"/>
                  </a:cubicBezTo>
                  <a:cubicBezTo>
                    <a:pt x="4013" y="5119"/>
                    <a:pt x="5118" y="3956"/>
                    <a:pt x="5118" y="2560"/>
                  </a:cubicBezTo>
                  <a:cubicBezTo>
                    <a:pt x="5118" y="1164"/>
                    <a:pt x="4013" y="1"/>
                    <a:pt x="2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6986350" y="4844425"/>
              <a:ext cx="128000" cy="127975"/>
            </a:xfrm>
            <a:custGeom>
              <a:rect b="b" l="l" r="r" t="t"/>
              <a:pathLst>
                <a:path extrusionOk="0" h="5119" w="5120">
                  <a:moveTo>
                    <a:pt x="2560" y="1"/>
                  </a:moveTo>
                  <a:cubicBezTo>
                    <a:pt x="1164" y="1"/>
                    <a:pt x="1" y="1164"/>
                    <a:pt x="1" y="2560"/>
                  </a:cubicBezTo>
                  <a:cubicBezTo>
                    <a:pt x="1" y="4014"/>
                    <a:pt x="1164" y="5119"/>
                    <a:pt x="2560" y="5119"/>
                  </a:cubicBezTo>
                  <a:cubicBezTo>
                    <a:pt x="4014" y="5119"/>
                    <a:pt x="5119" y="4014"/>
                    <a:pt x="5119" y="2560"/>
                  </a:cubicBezTo>
                  <a:cubicBezTo>
                    <a:pt x="5119" y="1164"/>
                    <a:pt x="4014" y="1"/>
                    <a:pt x="2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7025625" y="4883675"/>
              <a:ext cx="49450" cy="49475"/>
            </a:xfrm>
            <a:custGeom>
              <a:rect b="b" l="l" r="r" t="t"/>
              <a:pathLst>
                <a:path extrusionOk="0" h="1979" w="1978">
                  <a:moveTo>
                    <a:pt x="989" y="1"/>
                  </a:moveTo>
                  <a:cubicBezTo>
                    <a:pt x="466" y="1"/>
                    <a:pt x="0" y="466"/>
                    <a:pt x="0" y="990"/>
                  </a:cubicBezTo>
                  <a:cubicBezTo>
                    <a:pt x="0" y="1571"/>
                    <a:pt x="466" y="1978"/>
                    <a:pt x="989" y="1978"/>
                  </a:cubicBezTo>
                  <a:cubicBezTo>
                    <a:pt x="1571" y="1978"/>
                    <a:pt x="1978" y="1571"/>
                    <a:pt x="1978" y="990"/>
                  </a:cubicBezTo>
                  <a:cubicBezTo>
                    <a:pt x="1978" y="466"/>
                    <a:pt x="1571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251000" y="4707750"/>
              <a:ext cx="49450" cy="49450"/>
            </a:xfrm>
            <a:custGeom>
              <a:rect b="b" l="l" r="r" t="t"/>
              <a:pathLst>
                <a:path extrusionOk="0" h="1978" w="1978">
                  <a:moveTo>
                    <a:pt x="989" y="0"/>
                  </a:moveTo>
                  <a:cubicBezTo>
                    <a:pt x="408" y="0"/>
                    <a:pt x="0" y="407"/>
                    <a:pt x="0" y="989"/>
                  </a:cubicBezTo>
                  <a:cubicBezTo>
                    <a:pt x="0" y="1513"/>
                    <a:pt x="408" y="1978"/>
                    <a:pt x="989" y="1978"/>
                  </a:cubicBezTo>
                  <a:cubicBezTo>
                    <a:pt x="1513" y="1978"/>
                    <a:pt x="1978" y="1513"/>
                    <a:pt x="1978" y="989"/>
                  </a:cubicBezTo>
                  <a:cubicBezTo>
                    <a:pt x="1978" y="407"/>
                    <a:pt x="1513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5674800" y="2890200"/>
              <a:ext cx="728500" cy="939325"/>
            </a:xfrm>
            <a:custGeom>
              <a:rect b="b" l="l" r="r" t="t"/>
              <a:pathLst>
                <a:path extrusionOk="0" h="37573" w="29140">
                  <a:moveTo>
                    <a:pt x="990" y="0"/>
                  </a:moveTo>
                  <a:lnTo>
                    <a:pt x="1" y="756"/>
                  </a:lnTo>
                  <a:lnTo>
                    <a:pt x="28151" y="37573"/>
                  </a:lnTo>
                  <a:lnTo>
                    <a:pt x="29140" y="36817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143000" y="3714450"/>
              <a:ext cx="1189450" cy="1220150"/>
            </a:xfrm>
            <a:custGeom>
              <a:rect b="b" l="l" r="r" t="t"/>
              <a:pathLst>
                <a:path extrusionOk="0" h="48806" w="47578">
                  <a:moveTo>
                    <a:pt x="13754" y="1"/>
                  </a:moveTo>
                  <a:cubicBezTo>
                    <a:pt x="12363" y="1"/>
                    <a:pt x="10970" y="478"/>
                    <a:pt x="9830" y="1462"/>
                  </a:cubicBezTo>
                  <a:lnTo>
                    <a:pt x="1" y="9779"/>
                  </a:lnTo>
                  <a:lnTo>
                    <a:pt x="33095" y="48806"/>
                  </a:lnTo>
                  <a:lnTo>
                    <a:pt x="47578" y="36533"/>
                  </a:lnTo>
                  <a:lnTo>
                    <a:pt x="18438" y="2160"/>
                  </a:lnTo>
                  <a:cubicBezTo>
                    <a:pt x="17212" y="740"/>
                    <a:pt x="15486" y="1"/>
                    <a:pt x="13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517775" y="2754975"/>
              <a:ext cx="297300" cy="253350"/>
            </a:xfrm>
            <a:custGeom>
              <a:rect b="b" l="l" r="r" t="t"/>
              <a:pathLst>
                <a:path extrusionOk="0" h="10134" w="11892">
                  <a:moveTo>
                    <a:pt x="2094" y="0"/>
                  </a:moveTo>
                  <a:lnTo>
                    <a:pt x="0" y="3083"/>
                  </a:lnTo>
                  <a:cubicBezTo>
                    <a:pt x="0" y="3083"/>
                    <a:pt x="1513" y="3315"/>
                    <a:pt x="2385" y="4769"/>
                  </a:cubicBezTo>
                  <a:cubicBezTo>
                    <a:pt x="3316" y="6223"/>
                    <a:pt x="5119" y="7968"/>
                    <a:pt x="5933" y="8724"/>
                  </a:cubicBezTo>
                  <a:cubicBezTo>
                    <a:pt x="6314" y="9051"/>
                    <a:pt x="7002" y="9251"/>
                    <a:pt x="7655" y="9251"/>
                  </a:cubicBezTo>
                  <a:cubicBezTo>
                    <a:pt x="8396" y="9251"/>
                    <a:pt x="9093" y="8994"/>
                    <a:pt x="9248" y="8375"/>
                  </a:cubicBezTo>
                  <a:cubicBezTo>
                    <a:pt x="9481" y="7561"/>
                    <a:pt x="7968" y="8492"/>
                    <a:pt x="6514" y="6980"/>
                  </a:cubicBezTo>
                  <a:cubicBezTo>
                    <a:pt x="5175" y="5533"/>
                    <a:pt x="6007" y="4037"/>
                    <a:pt x="7464" y="4037"/>
                  </a:cubicBezTo>
                  <a:cubicBezTo>
                    <a:pt x="7589" y="4037"/>
                    <a:pt x="7719" y="4048"/>
                    <a:pt x="7852" y="4071"/>
                  </a:cubicBezTo>
                  <a:cubicBezTo>
                    <a:pt x="9364" y="4304"/>
                    <a:pt x="10411" y="9539"/>
                    <a:pt x="11167" y="10062"/>
                  </a:cubicBezTo>
                  <a:cubicBezTo>
                    <a:pt x="11238" y="10109"/>
                    <a:pt x="11304" y="10133"/>
                    <a:pt x="11363" y="10133"/>
                  </a:cubicBezTo>
                  <a:cubicBezTo>
                    <a:pt x="11884" y="10133"/>
                    <a:pt x="11892" y="8275"/>
                    <a:pt x="10586" y="4304"/>
                  </a:cubicBezTo>
                  <a:cubicBezTo>
                    <a:pt x="9626" y="1498"/>
                    <a:pt x="7565" y="966"/>
                    <a:pt x="6024" y="966"/>
                  </a:cubicBezTo>
                  <a:cubicBezTo>
                    <a:pt x="5137" y="966"/>
                    <a:pt x="4422" y="1142"/>
                    <a:pt x="4188" y="1163"/>
                  </a:cubicBezTo>
                  <a:cubicBezTo>
                    <a:pt x="3432" y="1163"/>
                    <a:pt x="2094" y="0"/>
                    <a:pt x="2094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655900" y="2855300"/>
              <a:ext cx="94550" cy="95975"/>
            </a:xfrm>
            <a:custGeom>
              <a:rect b="b" l="l" r="r" t="t"/>
              <a:pathLst>
                <a:path extrusionOk="0" h="3839" w="3782">
                  <a:moveTo>
                    <a:pt x="1862" y="0"/>
                  </a:moveTo>
                  <a:cubicBezTo>
                    <a:pt x="815" y="0"/>
                    <a:pt x="1" y="815"/>
                    <a:pt x="1" y="1920"/>
                  </a:cubicBezTo>
                  <a:cubicBezTo>
                    <a:pt x="1" y="2967"/>
                    <a:pt x="815" y="3839"/>
                    <a:pt x="1862" y="3839"/>
                  </a:cubicBezTo>
                  <a:cubicBezTo>
                    <a:pt x="2967" y="3839"/>
                    <a:pt x="3781" y="2967"/>
                    <a:pt x="3781" y="1920"/>
                  </a:cubicBezTo>
                  <a:cubicBezTo>
                    <a:pt x="3781" y="815"/>
                    <a:pt x="2967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3195650" y="2687800"/>
              <a:ext cx="228300" cy="117425"/>
            </a:xfrm>
            <a:custGeom>
              <a:rect b="b" l="l" r="r" t="t"/>
              <a:pathLst>
                <a:path extrusionOk="0" h="4697" w="9132">
                  <a:moveTo>
                    <a:pt x="6177" y="0"/>
                  </a:moveTo>
                  <a:cubicBezTo>
                    <a:pt x="5515" y="0"/>
                    <a:pt x="4776" y="98"/>
                    <a:pt x="4014" y="302"/>
                  </a:cubicBezTo>
                  <a:cubicBezTo>
                    <a:pt x="1629" y="942"/>
                    <a:pt x="1" y="2338"/>
                    <a:pt x="291" y="3501"/>
                  </a:cubicBezTo>
                  <a:cubicBezTo>
                    <a:pt x="493" y="4266"/>
                    <a:pt x="1585" y="4696"/>
                    <a:pt x="3029" y="4696"/>
                  </a:cubicBezTo>
                  <a:cubicBezTo>
                    <a:pt x="3672" y="4696"/>
                    <a:pt x="4384" y="4611"/>
                    <a:pt x="5119" y="4432"/>
                  </a:cubicBezTo>
                  <a:cubicBezTo>
                    <a:pt x="7445" y="3792"/>
                    <a:pt x="9132" y="2338"/>
                    <a:pt x="8841" y="1233"/>
                  </a:cubicBezTo>
                  <a:cubicBezTo>
                    <a:pt x="8643" y="442"/>
                    <a:pt x="7584" y="0"/>
                    <a:pt x="61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4481025" y="2763700"/>
              <a:ext cx="740150" cy="939325"/>
            </a:xfrm>
            <a:custGeom>
              <a:rect b="b" l="l" r="r" t="t"/>
              <a:pathLst>
                <a:path extrusionOk="0" h="37573" w="29606">
                  <a:moveTo>
                    <a:pt x="22277" y="0"/>
                  </a:moveTo>
                  <a:lnTo>
                    <a:pt x="1" y="1978"/>
                  </a:lnTo>
                  <a:lnTo>
                    <a:pt x="4537" y="3024"/>
                  </a:lnTo>
                  <a:lnTo>
                    <a:pt x="21404" y="37573"/>
                  </a:lnTo>
                  <a:lnTo>
                    <a:pt x="29605" y="33036"/>
                  </a:lnTo>
                  <a:lnTo>
                    <a:pt x="22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016125" y="3585802"/>
              <a:ext cx="588925" cy="1105100"/>
            </a:xfrm>
            <a:custGeom>
              <a:rect b="b" l="l" r="r" t="t"/>
              <a:pathLst>
                <a:path extrusionOk="0" h="44204" w="23557">
                  <a:moveTo>
                    <a:pt x="8201" y="1"/>
                  </a:moveTo>
                  <a:lnTo>
                    <a:pt x="0" y="4538"/>
                  </a:lnTo>
                  <a:lnTo>
                    <a:pt x="17740" y="44204"/>
                  </a:lnTo>
                  <a:lnTo>
                    <a:pt x="23556" y="43913"/>
                  </a:lnTo>
                  <a:cubicBezTo>
                    <a:pt x="23556" y="43913"/>
                    <a:pt x="19310" y="18206"/>
                    <a:pt x="15704" y="12506"/>
                  </a:cubicBezTo>
                  <a:cubicBezTo>
                    <a:pt x="12098" y="6748"/>
                    <a:pt x="8201" y="1"/>
                    <a:pt x="8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4107350" y="2641550"/>
              <a:ext cx="1000400" cy="1110925"/>
            </a:xfrm>
            <a:custGeom>
              <a:rect b="b" l="l" r="r" t="t"/>
              <a:pathLst>
                <a:path extrusionOk="0" h="44437" w="40016">
                  <a:moveTo>
                    <a:pt x="20589" y="0"/>
                  </a:moveTo>
                  <a:lnTo>
                    <a:pt x="17798" y="6456"/>
                  </a:lnTo>
                  <a:lnTo>
                    <a:pt x="0" y="40539"/>
                  </a:lnTo>
                  <a:lnTo>
                    <a:pt x="8434" y="44436"/>
                  </a:lnTo>
                  <a:lnTo>
                    <a:pt x="35304" y="19601"/>
                  </a:lnTo>
                  <a:cubicBezTo>
                    <a:pt x="38736" y="16402"/>
                    <a:pt x="40016" y="11575"/>
                    <a:pt x="38678" y="7096"/>
                  </a:cubicBezTo>
                  <a:lnTo>
                    <a:pt x="37456" y="3025"/>
                  </a:lnTo>
                  <a:lnTo>
                    <a:pt x="20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3569350" y="3651252"/>
              <a:ext cx="748850" cy="1057100"/>
            </a:xfrm>
            <a:custGeom>
              <a:rect b="b" l="l" r="r" t="t"/>
              <a:pathLst>
                <a:path extrusionOk="0" h="42284" w="29954">
                  <a:moveTo>
                    <a:pt x="21520" y="0"/>
                  </a:moveTo>
                  <a:lnTo>
                    <a:pt x="0" y="37805"/>
                  </a:lnTo>
                  <a:lnTo>
                    <a:pt x="3723" y="42284"/>
                  </a:lnTo>
                  <a:cubicBezTo>
                    <a:pt x="3723" y="42284"/>
                    <a:pt x="21869" y="23672"/>
                    <a:pt x="24370" y="17332"/>
                  </a:cubicBezTo>
                  <a:cubicBezTo>
                    <a:pt x="26813" y="11051"/>
                    <a:pt x="29954" y="3897"/>
                    <a:pt x="29954" y="3897"/>
                  </a:cubicBezTo>
                  <a:lnTo>
                    <a:pt x="2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4622075" y="2330375"/>
              <a:ext cx="498775" cy="555475"/>
            </a:xfrm>
            <a:custGeom>
              <a:rect b="b" l="l" r="r" t="t"/>
              <a:pathLst>
                <a:path extrusionOk="0" h="22219" w="19951">
                  <a:moveTo>
                    <a:pt x="9772" y="1"/>
                  </a:moveTo>
                  <a:lnTo>
                    <a:pt x="0" y="12447"/>
                  </a:lnTo>
                  <a:lnTo>
                    <a:pt x="17507" y="22219"/>
                  </a:lnTo>
                  <a:lnTo>
                    <a:pt x="18089" y="21695"/>
                  </a:lnTo>
                  <a:cubicBezTo>
                    <a:pt x="19950" y="19136"/>
                    <a:pt x="14308" y="12215"/>
                    <a:pt x="11924" y="10121"/>
                  </a:cubicBezTo>
                  <a:lnTo>
                    <a:pt x="9772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142250" y="1267150"/>
              <a:ext cx="338800" cy="397650"/>
            </a:xfrm>
            <a:custGeom>
              <a:rect b="b" l="l" r="r" t="t"/>
              <a:pathLst>
                <a:path extrusionOk="0" h="15906" w="13552">
                  <a:moveTo>
                    <a:pt x="6173" y="0"/>
                  </a:moveTo>
                  <a:cubicBezTo>
                    <a:pt x="5900" y="0"/>
                    <a:pt x="5625" y="24"/>
                    <a:pt x="5351" y="72"/>
                  </a:cubicBezTo>
                  <a:cubicBezTo>
                    <a:pt x="2036" y="712"/>
                    <a:pt x="0" y="4725"/>
                    <a:pt x="756" y="9029"/>
                  </a:cubicBezTo>
                  <a:cubicBezTo>
                    <a:pt x="1503" y="13030"/>
                    <a:pt x="4354" y="15905"/>
                    <a:pt x="7379" y="15905"/>
                  </a:cubicBezTo>
                  <a:cubicBezTo>
                    <a:pt x="7652" y="15905"/>
                    <a:pt x="7926" y="15882"/>
                    <a:pt x="8201" y="15834"/>
                  </a:cubicBezTo>
                  <a:cubicBezTo>
                    <a:pt x="11516" y="15252"/>
                    <a:pt x="13552" y="11239"/>
                    <a:pt x="12738" y="6877"/>
                  </a:cubicBezTo>
                  <a:cubicBezTo>
                    <a:pt x="12044" y="2876"/>
                    <a:pt x="9198" y="0"/>
                    <a:pt x="617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3358500" y="2445250"/>
              <a:ext cx="700875" cy="311200"/>
            </a:xfrm>
            <a:custGeom>
              <a:rect b="b" l="l" r="r" t="t"/>
              <a:pathLst>
                <a:path extrusionOk="0" h="12448" w="28035">
                  <a:moveTo>
                    <a:pt x="23382" y="1"/>
                  </a:moveTo>
                  <a:lnTo>
                    <a:pt x="1" y="9888"/>
                  </a:lnTo>
                  <a:lnTo>
                    <a:pt x="1629" y="12447"/>
                  </a:lnTo>
                  <a:lnTo>
                    <a:pt x="28035" y="6980"/>
                  </a:lnTo>
                  <a:lnTo>
                    <a:pt x="23382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4280375" y="1553925"/>
              <a:ext cx="221050" cy="274850"/>
            </a:xfrm>
            <a:custGeom>
              <a:rect b="b" l="l" r="r" t="t"/>
              <a:pathLst>
                <a:path extrusionOk="0" h="10994" w="8842">
                  <a:moveTo>
                    <a:pt x="4363" y="0"/>
                  </a:moveTo>
                  <a:lnTo>
                    <a:pt x="0" y="2211"/>
                  </a:lnTo>
                  <a:lnTo>
                    <a:pt x="4479" y="10993"/>
                  </a:lnTo>
                  <a:lnTo>
                    <a:pt x="8841" y="8725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069052" y="2227727"/>
              <a:ext cx="542400" cy="610725"/>
            </a:xfrm>
            <a:custGeom>
              <a:rect b="b" l="l" r="r" t="t"/>
              <a:pathLst>
                <a:path extrusionOk="0" h="24429" w="21696">
                  <a:moveTo>
                    <a:pt x="3316" y="1"/>
                  </a:moveTo>
                  <a:lnTo>
                    <a:pt x="1" y="7271"/>
                  </a:lnTo>
                  <a:lnTo>
                    <a:pt x="18147" y="24429"/>
                  </a:lnTo>
                  <a:lnTo>
                    <a:pt x="21695" y="21579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286200" y="1827275"/>
              <a:ext cx="837550" cy="1221425"/>
            </a:xfrm>
            <a:custGeom>
              <a:rect b="b" l="l" r="r" t="t"/>
              <a:pathLst>
                <a:path extrusionOk="0" h="48857" w="33502">
                  <a:moveTo>
                    <a:pt x="15180" y="1"/>
                  </a:moveTo>
                  <a:lnTo>
                    <a:pt x="0" y="2734"/>
                  </a:lnTo>
                  <a:lnTo>
                    <a:pt x="4188" y="48857"/>
                  </a:lnTo>
                  <a:lnTo>
                    <a:pt x="33501" y="42517"/>
                  </a:lnTo>
                  <a:lnTo>
                    <a:pt x="15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3943025" y="1651350"/>
              <a:ext cx="1212700" cy="998950"/>
            </a:xfrm>
            <a:custGeom>
              <a:rect b="b" l="l" r="r" t="t"/>
              <a:pathLst>
                <a:path extrusionOk="0" h="39958" w="48508">
                  <a:moveTo>
                    <a:pt x="20881" y="0"/>
                  </a:moveTo>
                  <a:cubicBezTo>
                    <a:pt x="19758" y="1367"/>
                    <a:pt x="18143" y="2120"/>
                    <a:pt x="16415" y="2120"/>
                  </a:cubicBezTo>
                  <a:cubicBezTo>
                    <a:pt x="16085" y="2120"/>
                    <a:pt x="15750" y="2092"/>
                    <a:pt x="15414" y="2036"/>
                  </a:cubicBezTo>
                  <a:lnTo>
                    <a:pt x="14599" y="1920"/>
                  </a:lnTo>
                  <a:lnTo>
                    <a:pt x="12971" y="4653"/>
                  </a:lnTo>
                  <a:lnTo>
                    <a:pt x="12622" y="5002"/>
                  </a:lnTo>
                  <a:cubicBezTo>
                    <a:pt x="9888" y="8201"/>
                    <a:pt x="7736" y="11807"/>
                    <a:pt x="6224" y="15762"/>
                  </a:cubicBezTo>
                  <a:lnTo>
                    <a:pt x="1" y="32047"/>
                  </a:lnTo>
                  <a:lnTo>
                    <a:pt x="5817" y="39957"/>
                  </a:lnTo>
                  <a:lnTo>
                    <a:pt x="22684" y="15588"/>
                  </a:lnTo>
                  <a:lnTo>
                    <a:pt x="18089" y="13610"/>
                  </a:lnTo>
                  <a:lnTo>
                    <a:pt x="23731" y="13436"/>
                  </a:lnTo>
                  <a:lnTo>
                    <a:pt x="25069" y="10004"/>
                  </a:lnTo>
                  <a:lnTo>
                    <a:pt x="45193" y="30477"/>
                  </a:lnTo>
                  <a:lnTo>
                    <a:pt x="48508" y="23207"/>
                  </a:lnTo>
                  <a:lnTo>
                    <a:pt x="35189" y="7736"/>
                  </a:lnTo>
                  <a:cubicBezTo>
                    <a:pt x="32106" y="4130"/>
                    <a:pt x="27977" y="1629"/>
                    <a:pt x="23382" y="582"/>
                  </a:cubicBezTo>
                  <a:lnTo>
                    <a:pt x="20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072050" y="4523075"/>
              <a:ext cx="622375" cy="427525"/>
            </a:xfrm>
            <a:custGeom>
              <a:rect b="b" l="l" r="r" t="t"/>
              <a:pathLst>
                <a:path extrusionOk="0" h="17101" w="24895">
                  <a:moveTo>
                    <a:pt x="1" y="1"/>
                  </a:moveTo>
                  <a:lnTo>
                    <a:pt x="7446" y="9249"/>
                  </a:lnTo>
                  <a:cubicBezTo>
                    <a:pt x="8186" y="10221"/>
                    <a:pt x="9332" y="10751"/>
                    <a:pt x="10531" y="10751"/>
                  </a:cubicBezTo>
                  <a:cubicBezTo>
                    <a:pt x="10839" y="10751"/>
                    <a:pt x="11150" y="10716"/>
                    <a:pt x="11459" y="10644"/>
                  </a:cubicBezTo>
                  <a:lnTo>
                    <a:pt x="17857" y="9016"/>
                  </a:lnTo>
                  <a:lnTo>
                    <a:pt x="15879" y="13436"/>
                  </a:lnTo>
                  <a:lnTo>
                    <a:pt x="22277" y="17100"/>
                  </a:lnTo>
                  <a:lnTo>
                    <a:pt x="24894" y="6748"/>
                  </a:lnTo>
                  <a:lnTo>
                    <a:pt x="20183" y="2385"/>
                  </a:lnTo>
                  <a:lnTo>
                    <a:pt x="13785" y="3258"/>
                  </a:lnTo>
                  <a:cubicBezTo>
                    <a:pt x="13454" y="3295"/>
                    <a:pt x="13116" y="3314"/>
                    <a:pt x="12779" y="3314"/>
                  </a:cubicBezTo>
                  <a:cubicBezTo>
                    <a:pt x="12050" y="3314"/>
                    <a:pt x="11320" y="3224"/>
                    <a:pt x="10644" y="30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132450" y="4668475"/>
              <a:ext cx="618000" cy="350450"/>
            </a:xfrm>
            <a:custGeom>
              <a:rect b="b" l="l" r="r" t="t"/>
              <a:pathLst>
                <a:path extrusionOk="0" h="14018" w="24720">
                  <a:moveTo>
                    <a:pt x="18787" y="1"/>
                  </a:moveTo>
                  <a:lnTo>
                    <a:pt x="13029" y="873"/>
                  </a:lnTo>
                  <a:lnTo>
                    <a:pt x="10062" y="5933"/>
                  </a:lnTo>
                  <a:cubicBezTo>
                    <a:pt x="9597" y="6806"/>
                    <a:pt x="8957" y="7504"/>
                    <a:pt x="8143" y="8085"/>
                  </a:cubicBezTo>
                  <a:lnTo>
                    <a:pt x="0" y="14018"/>
                  </a:lnTo>
                  <a:lnTo>
                    <a:pt x="10818" y="13843"/>
                  </a:lnTo>
                  <a:cubicBezTo>
                    <a:pt x="12214" y="13843"/>
                    <a:pt x="13494" y="13029"/>
                    <a:pt x="14017" y="11750"/>
                  </a:cubicBezTo>
                  <a:lnTo>
                    <a:pt x="16460" y="6282"/>
                  </a:lnTo>
                  <a:lnTo>
                    <a:pt x="18554" y="10179"/>
                  </a:lnTo>
                  <a:lnTo>
                    <a:pt x="24719" y="7620"/>
                  </a:lnTo>
                  <a:lnTo>
                    <a:pt x="18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07625" y="4482375"/>
              <a:ext cx="235575" cy="157050"/>
            </a:xfrm>
            <a:custGeom>
              <a:rect b="b" l="l" r="r" t="t"/>
              <a:pathLst>
                <a:path extrusionOk="0" fill="none" h="6282" w="9423">
                  <a:moveTo>
                    <a:pt x="7445" y="5002"/>
                  </a:moveTo>
                  <a:cubicBezTo>
                    <a:pt x="6863" y="3664"/>
                    <a:pt x="6514" y="2269"/>
                    <a:pt x="6456" y="873"/>
                  </a:cubicBezTo>
                  <a:cubicBezTo>
                    <a:pt x="6398" y="233"/>
                    <a:pt x="7270" y="0"/>
                    <a:pt x="7561" y="524"/>
                  </a:cubicBezTo>
                  <a:cubicBezTo>
                    <a:pt x="7736" y="873"/>
                    <a:pt x="7794" y="1280"/>
                    <a:pt x="7852" y="1629"/>
                  </a:cubicBezTo>
                  <a:cubicBezTo>
                    <a:pt x="7910" y="2559"/>
                    <a:pt x="7677" y="3432"/>
                    <a:pt x="7387" y="4304"/>
                  </a:cubicBezTo>
                  <a:cubicBezTo>
                    <a:pt x="7445" y="3257"/>
                    <a:pt x="7736" y="2210"/>
                    <a:pt x="8201" y="1222"/>
                  </a:cubicBezTo>
                  <a:cubicBezTo>
                    <a:pt x="8317" y="989"/>
                    <a:pt x="8492" y="640"/>
                    <a:pt x="8782" y="640"/>
                  </a:cubicBezTo>
                  <a:cubicBezTo>
                    <a:pt x="9015" y="640"/>
                    <a:pt x="9248" y="815"/>
                    <a:pt x="9364" y="1047"/>
                  </a:cubicBezTo>
                  <a:cubicBezTo>
                    <a:pt x="9422" y="1280"/>
                    <a:pt x="9422" y="1512"/>
                    <a:pt x="9422" y="1745"/>
                  </a:cubicBezTo>
                  <a:cubicBezTo>
                    <a:pt x="9248" y="3199"/>
                    <a:pt x="8608" y="4537"/>
                    <a:pt x="7619" y="5526"/>
                  </a:cubicBezTo>
                  <a:cubicBezTo>
                    <a:pt x="7212" y="5933"/>
                    <a:pt x="6689" y="6282"/>
                    <a:pt x="6165" y="6165"/>
                  </a:cubicBezTo>
                  <a:cubicBezTo>
                    <a:pt x="5525" y="6049"/>
                    <a:pt x="5235" y="5293"/>
                    <a:pt x="4944" y="4770"/>
                  </a:cubicBezTo>
                  <a:cubicBezTo>
                    <a:pt x="4246" y="3723"/>
                    <a:pt x="3024" y="3083"/>
                    <a:pt x="1803" y="3083"/>
                  </a:cubicBezTo>
                  <a:cubicBezTo>
                    <a:pt x="1454" y="3083"/>
                    <a:pt x="1047" y="3141"/>
                    <a:pt x="640" y="3025"/>
                  </a:cubicBezTo>
                  <a:cubicBezTo>
                    <a:pt x="291" y="2850"/>
                    <a:pt x="0" y="2385"/>
                    <a:pt x="291" y="2036"/>
                  </a:cubicBezTo>
                </a:path>
              </a:pathLst>
            </a:custGeom>
            <a:noFill/>
            <a:ln cap="flat" cmpd="sng" w="8725">
              <a:solidFill>
                <a:schemeClr val="dk1"/>
              </a:solidFill>
              <a:prstDash val="solid"/>
              <a:miter lim="58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4076800" y="1229675"/>
              <a:ext cx="330100" cy="245750"/>
            </a:xfrm>
            <a:custGeom>
              <a:rect b="b" l="l" r="r" t="t"/>
              <a:pathLst>
                <a:path extrusionOk="0" h="9830" w="13204">
                  <a:moveTo>
                    <a:pt x="7969" y="0"/>
                  </a:moveTo>
                  <a:cubicBezTo>
                    <a:pt x="7969" y="0"/>
                    <a:pt x="1" y="1047"/>
                    <a:pt x="2618" y="9830"/>
                  </a:cubicBezTo>
                  <a:lnTo>
                    <a:pt x="13204" y="7503"/>
                  </a:lnTo>
                  <a:lnTo>
                    <a:pt x="7969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3383225" y="2442325"/>
              <a:ext cx="705250" cy="319925"/>
            </a:xfrm>
            <a:custGeom>
              <a:rect b="b" l="l" r="r" t="t"/>
              <a:pathLst>
                <a:path extrusionOk="0" h="12797" w="28210">
                  <a:moveTo>
                    <a:pt x="22621" y="0"/>
                  </a:moveTo>
                  <a:cubicBezTo>
                    <a:pt x="22225" y="0"/>
                    <a:pt x="0" y="9016"/>
                    <a:pt x="0" y="9016"/>
                  </a:cubicBezTo>
                  <a:lnTo>
                    <a:pt x="1222" y="12797"/>
                  </a:lnTo>
                  <a:lnTo>
                    <a:pt x="28209" y="8028"/>
                  </a:lnTo>
                  <a:cubicBezTo>
                    <a:pt x="28209" y="8028"/>
                    <a:pt x="22684" y="59"/>
                    <a:pt x="22625" y="1"/>
                  </a:cubicBezTo>
                  <a:cubicBezTo>
                    <a:pt x="22625" y="1"/>
                    <a:pt x="22623" y="0"/>
                    <a:pt x="22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3378850" y="2640100"/>
              <a:ext cx="94550" cy="126525"/>
            </a:xfrm>
            <a:custGeom>
              <a:rect b="b" l="l" r="r" t="t"/>
              <a:pathLst>
                <a:path extrusionOk="0" h="5061" w="3782">
                  <a:moveTo>
                    <a:pt x="2095" y="0"/>
                  </a:moveTo>
                  <a:lnTo>
                    <a:pt x="1" y="524"/>
                  </a:lnTo>
                  <a:lnTo>
                    <a:pt x="1571" y="5060"/>
                  </a:lnTo>
                  <a:lnTo>
                    <a:pt x="3782" y="465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 rot="555532">
              <a:off x="5488969" y="2720347"/>
              <a:ext cx="117803" cy="132354"/>
            </a:xfrm>
            <a:custGeom>
              <a:rect b="b" l="l" r="r" t="t"/>
              <a:pathLst>
                <a:path extrusionOk="0" h="5294" w="4712">
                  <a:moveTo>
                    <a:pt x="3199" y="0"/>
                  </a:moveTo>
                  <a:lnTo>
                    <a:pt x="0" y="3548"/>
                  </a:lnTo>
                  <a:lnTo>
                    <a:pt x="1512" y="5293"/>
                  </a:lnTo>
                  <a:lnTo>
                    <a:pt x="4711" y="1571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331650" y="4645225"/>
              <a:ext cx="170150" cy="184675"/>
            </a:xfrm>
            <a:custGeom>
              <a:rect b="b" l="l" r="r" t="t"/>
              <a:pathLst>
                <a:path extrusionOk="0" fill="none" h="7387" w="6806">
                  <a:moveTo>
                    <a:pt x="5293" y="3897"/>
                  </a:moveTo>
                  <a:cubicBezTo>
                    <a:pt x="4595" y="2618"/>
                    <a:pt x="3432" y="1629"/>
                    <a:pt x="2094" y="1164"/>
                  </a:cubicBezTo>
                  <a:lnTo>
                    <a:pt x="2094" y="1164"/>
                  </a:lnTo>
                  <a:cubicBezTo>
                    <a:pt x="1047" y="815"/>
                    <a:pt x="175" y="2152"/>
                    <a:pt x="989" y="2908"/>
                  </a:cubicBezTo>
                  <a:cubicBezTo>
                    <a:pt x="1745" y="3606"/>
                    <a:pt x="2676" y="4072"/>
                    <a:pt x="3665" y="4130"/>
                  </a:cubicBezTo>
                  <a:cubicBezTo>
                    <a:pt x="4188" y="3781"/>
                    <a:pt x="4421" y="3141"/>
                    <a:pt x="4537" y="2501"/>
                  </a:cubicBezTo>
                  <a:cubicBezTo>
                    <a:pt x="4654" y="1862"/>
                    <a:pt x="4770" y="1222"/>
                    <a:pt x="5119" y="698"/>
                  </a:cubicBezTo>
                  <a:lnTo>
                    <a:pt x="5177" y="698"/>
                  </a:lnTo>
                  <a:cubicBezTo>
                    <a:pt x="5700" y="0"/>
                    <a:pt x="6806" y="756"/>
                    <a:pt x="6398" y="1513"/>
                  </a:cubicBezTo>
                  <a:cubicBezTo>
                    <a:pt x="5584" y="3083"/>
                    <a:pt x="4188" y="4304"/>
                    <a:pt x="2502" y="4828"/>
                  </a:cubicBezTo>
                  <a:cubicBezTo>
                    <a:pt x="1978" y="4944"/>
                    <a:pt x="1396" y="5060"/>
                    <a:pt x="931" y="5409"/>
                  </a:cubicBezTo>
                  <a:cubicBezTo>
                    <a:pt x="350" y="5875"/>
                    <a:pt x="175" y="6631"/>
                    <a:pt x="1" y="7387"/>
                  </a:cubicBezTo>
                </a:path>
              </a:pathLst>
            </a:custGeom>
            <a:noFill/>
            <a:ln cap="flat" cmpd="sng" w="8725">
              <a:solidFill>
                <a:schemeClr val="dk1"/>
              </a:solidFill>
              <a:prstDash val="solid"/>
              <a:miter lim="58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4270200" y="1209100"/>
              <a:ext cx="279200" cy="375050"/>
            </a:xfrm>
            <a:custGeom>
              <a:rect b="b" l="l" r="r" t="t"/>
              <a:pathLst>
                <a:path extrusionOk="0" h="15002" w="11168">
                  <a:moveTo>
                    <a:pt x="3247" y="1"/>
                  </a:moveTo>
                  <a:cubicBezTo>
                    <a:pt x="2116" y="1"/>
                    <a:pt x="993" y="278"/>
                    <a:pt x="0" y="882"/>
                  </a:cubicBezTo>
                  <a:lnTo>
                    <a:pt x="2676" y="7628"/>
                  </a:lnTo>
                  <a:cubicBezTo>
                    <a:pt x="3723" y="8326"/>
                    <a:pt x="3839" y="9838"/>
                    <a:pt x="3839" y="11118"/>
                  </a:cubicBezTo>
                  <a:cubicBezTo>
                    <a:pt x="3839" y="12398"/>
                    <a:pt x="3955" y="13910"/>
                    <a:pt x="5002" y="14608"/>
                  </a:cubicBezTo>
                  <a:cubicBezTo>
                    <a:pt x="5359" y="14883"/>
                    <a:pt x="5795" y="15002"/>
                    <a:pt x="6240" y="15002"/>
                  </a:cubicBezTo>
                  <a:cubicBezTo>
                    <a:pt x="6738" y="15002"/>
                    <a:pt x="7248" y="14853"/>
                    <a:pt x="7678" y="14608"/>
                  </a:cubicBezTo>
                  <a:cubicBezTo>
                    <a:pt x="8492" y="14142"/>
                    <a:pt x="9074" y="13386"/>
                    <a:pt x="9539" y="12572"/>
                  </a:cubicBezTo>
                  <a:cubicBezTo>
                    <a:pt x="11167" y="9606"/>
                    <a:pt x="11167" y="5651"/>
                    <a:pt x="9132" y="2917"/>
                  </a:cubicBezTo>
                  <a:cubicBezTo>
                    <a:pt x="7777" y="1098"/>
                    <a:pt x="5496" y="1"/>
                    <a:pt x="3247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4294925" y="1399800"/>
              <a:ext cx="82900" cy="84350"/>
            </a:xfrm>
            <a:custGeom>
              <a:rect b="b" l="l" r="r" t="t"/>
              <a:pathLst>
                <a:path extrusionOk="0" h="3374" w="3316">
                  <a:moveTo>
                    <a:pt x="1629" y="0"/>
                  </a:moveTo>
                  <a:cubicBezTo>
                    <a:pt x="698" y="0"/>
                    <a:pt x="0" y="756"/>
                    <a:pt x="0" y="1687"/>
                  </a:cubicBezTo>
                  <a:cubicBezTo>
                    <a:pt x="0" y="2618"/>
                    <a:pt x="698" y="3374"/>
                    <a:pt x="1629" y="3374"/>
                  </a:cubicBezTo>
                  <a:cubicBezTo>
                    <a:pt x="2559" y="3374"/>
                    <a:pt x="3315" y="2618"/>
                    <a:pt x="3315" y="1687"/>
                  </a:cubicBezTo>
                  <a:cubicBezTo>
                    <a:pt x="3315" y="756"/>
                    <a:pt x="2559" y="0"/>
                    <a:pt x="162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4444675" y="1178525"/>
              <a:ext cx="237050" cy="231775"/>
            </a:xfrm>
            <a:custGeom>
              <a:rect b="b" l="l" r="r" t="t"/>
              <a:pathLst>
                <a:path extrusionOk="0" h="9271" w="9482">
                  <a:moveTo>
                    <a:pt x="9481" y="8328"/>
                  </a:moveTo>
                  <a:cubicBezTo>
                    <a:pt x="9474" y="8338"/>
                    <a:pt x="9467" y="8347"/>
                    <a:pt x="9460" y="8357"/>
                  </a:cubicBezTo>
                  <a:lnTo>
                    <a:pt x="9460" y="8357"/>
                  </a:lnTo>
                  <a:cubicBezTo>
                    <a:pt x="9467" y="8348"/>
                    <a:pt x="9474" y="8338"/>
                    <a:pt x="9481" y="8328"/>
                  </a:cubicBezTo>
                  <a:close/>
                  <a:moveTo>
                    <a:pt x="2927" y="0"/>
                  </a:moveTo>
                  <a:cubicBezTo>
                    <a:pt x="2844" y="0"/>
                    <a:pt x="2760" y="4"/>
                    <a:pt x="2676" y="11"/>
                  </a:cubicBezTo>
                  <a:cubicBezTo>
                    <a:pt x="1280" y="127"/>
                    <a:pt x="1" y="1348"/>
                    <a:pt x="59" y="2686"/>
                  </a:cubicBezTo>
                  <a:lnTo>
                    <a:pt x="1862" y="3617"/>
                  </a:lnTo>
                  <a:cubicBezTo>
                    <a:pt x="2005" y="3079"/>
                    <a:pt x="2547" y="2762"/>
                    <a:pt x="3078" y="2762"/>
                  </a:cubicBezTo>
                  <a:cubicBezTo>
                    <a:pt x="3408" y="2762"/>
                    <a:pt x="3733" y="2884"/>
                    <a:pt x="3956" y="3151"/>
                  </a:cubicBezTo>
                  <a:cubicBezTo>
                    <a:pt x="4479" y="3733"/>
                    <a:pt x="4363" y="4664"/>
                    <a:pt x="4305" y="5420"/>
                  </a:cubicBezTo>
                  <a:cubicBezTo>
                    <a:pt x="4305" y="6758"/>
                    <a:pt x="4828" y="8153"/>
                    <a:pt x="5933" y="8851"/>
                  </a:cubicBezTo>
                  <a:cubicBezTo>
                    <a:pt x="6375" y="9131"/>
                    <a:pt x="6910" y="9270"/>
                    <a:pt x="7442" y="9270"/>
                  </a:cubicBezTo>
                  <a:cubicBezTo>
                    <a:pt x="8226" y="9270"/>
                    <a:pt x="9003" y="8966"/>
                    <a:pt x="9460" y="8357"/>
                  </a:cubicBezTo>
                  <a:lnTo>
                    <a:pt x="9460" y="8357"/>
                  </a:lnTo>
                  <a:cubicBezTo>
                    <a:pt x="9297" y="8567"/>
                    <a:pt x="9046" y="8661"/>
                    <a:pt x="8775" y="8661"/>
                  </a:cubicBezTo>
                  <a:cubicBezTo>
                    <a:pt x="8344" y="8661"/>
                    <a:pt x="7866" y="8423"/>
                    <a:pt x="7620" y="8037"/>
                  </a:cubicBezTo>
                  <a:cubicBezTo>
                    <a:pt x="7213" y="7397"/>
                    <a:pt x="7271" y="6641"/>
                    <a:pt x="7213" y="5885"/>
                  </a:cubicBezTo>
                  <a:cubicBezTo>
                    <a:pt x="7213" y="4489"/>
                    <a:pt x="6922" y="3093"/>
                    <a:pt x="6166" y="1930"/>
                  </a:cubicBezTo>
                  <a:cubicBezTo>
                    <a:pt x="5455" y="837"/>
                    <a:pt x="4231" y="0"/>
                    <a:pt x="2927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2253425" y="3387475"/>
              <a:ext cx="644175" cy="1321750"/>
            </a:xfrm>
            <a:custGeom>
              <a:rect b="b" l="l" r="r" t="t"/>
              <a:pathLst>
                <a:path extrusionOk="0" h="52870" w="25767">
                  <a:moveTo>
                    <a:pt x="9306" y="0"/>
                  </a:moveTo>
                  <a:lnTo>
                    <a:pt x="1" y="4886"/>
                  </a:lnTo>
                  <a:lnTo>
                    <a:pt x="20183" y="52870"/>
                  </a:lnTo>
                  <a:lnTo>
                    <a:pt x="25766" y="49845"/>
                  </a:lnTo>
                  <a:cubicBezTo>
                    <a:pt x="25766" y="49845"/>
                    <a:pt x="21346" y="20764"/>
                    <a:pt x="17449" y="14250"/>
                  </a:cubicBezTo>
                  <a:cubicBezTo>
                    <a:pt x="13552" y="7678"/>
                    <a:pt x="9306" y="0"/>
                    <a:pt x="930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439150" y="3486350"/>
              <a:ext cx="399900" cy="1374100"/>
            </a:xfrm>
            <a:custGeom>
              <a:rect b="b" l="l" r="r" t="t"/>
              <a:pathLst>
                <a:path extrusionOk="0" h="54964" w="15996">
                  <a:moveTo>
                    <a:pt x="10296" y="0"/>
                  </a:moveTo>
                  <a:lnTo>
                    <a:pt x="1" y="2094"/>
                  </a:lnTo>
                  <a:lnTo>
                    <a:pt x="5410" y="52986"/>
                  </a:lnTo>
                  <a:lnTo>
                    <a:pt x="11633" y="54963"/>
                  </a:lnTo>
                  <a:cubicBezTo>
                    <a:pt x="11633" y="54963"/>
                    <a:pt x="15995" y="23265"/>
                    <a:pt x="14076" y="15937"/>
                  </a:cubicBezTo>
                  <a:cubicBezTo>
                    <a:pt x="12157" y="8550"/>
                    <a:pt x="10296" y="0"/>
                    <a:pt x="1029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4696225" y="4649575"/>
              <a:ext cx="143975" cy="143975"/>
            </a:xfrm>
            <a:custGeom>
              <a:rect b="b" l="l" r="r" t="t"/>
              <a:pathLst>
                <a:path extrusionOk="0" h="5759" w="5759">
                  <a:moveTo>
                    <a:pt x="2909" y="1"/>
                  </a:moveTo>
                  <a:cubicBezTo>
                    <a:pt x="1280" y="1"/>
                    <a:pt x="1" y="1280"/>
                    <a:pt x="1" y="2851"/>
                  </a:cubicBezTo>
                  <a:cubicBezTo>
                    <a:pt x="1" y="4479"/>
                    <a:pt x="1280" y="5759"/>
                    <a:pt x="2909" y="5759"/>
                  </a:cubicBezTo>
                  <a:cubicBezTo>
                    <a:pt x="4479" y="5759"/>
                    <a:pt x="5759" y="4479"/>
                    <a:pt x="5759" y="2851"/>
                  </a:cubicBezTo>
                  <a:cubicBezTo>
                    <a:pt x="5759" y="1280"/>
                    <a:pt x="4479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435950" y="4842975"/>
              <a:ext cx="145425" cy="145425"/>
            </a:xfrm>
            <a:custGeom>
              <a:rect b="b" l="l" r="r" t="t"/>
              <a:pathLst>
                <a:path extrusionOk="0" h="5817" w="5817">
                  <a:moveTo>
                    <a:pt x="2909" y="0"/>
                  </a:moveTo>
                  <a:cubicBezTo>
                    <a:pt x="1338" y="0"/>
                    <a:pt x="1" y="1280"/>
                    <a:pt x="1" y="2908"/>
                  </a:cubicBezTo>
                  <a:cubicBezTo>
                    <a:pt x="1" y="4479"/>
                    <a:pt x="1338" y="5817"/>
                    <a:pt x="2909" y="5817"/>
                  </a:cubicBezTo>
                  <a:cubicBezTo>
                    <a:pt x="4537" y="5817"/>
                    <a:pt x="5817" y="4479"/>
                    <a:pt x="5817" y="2908"/>
                  </a:cubicBezTo>
                  <a:cubicBezTo>
                    <a:pt x="5817" y="1280"/>
                    <a:pt x="453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481025" y="4888050"/>
              <a:ext cx="55275" cy="55275"/>
            </a:xfrm>
            <a:custGeom>
              <a:rect b="b" l="l" r="r" t="t"/>
              <a:pathLst>
                <a:path extrusionOk="0" h="2211" w="2211">
                  <a:moveTo>
                    <a:pt x="1106" y="0"/>
                  </a:moveTo>
                  <a:cubicBezTo>
                    <a:pt x="524" y="0"/>
                    <a:pt x="1" y="466"/>
                    <a:pt x="1" y="1105"/>
                  </a:cubicBezTo>
                  <a:cubicBezTo>
                    <a:pt x="1" y="1687"/>
                    <a:pt x="524" y="2211"/>
                    <a:pt x="1106" y="2211"/>
                  </a:cubicBezTo>
                  <a:cubicBezTo>
                    <a:pt x="1746" y="2211"/>
                    <a:pt x="2211" y="1687"/>
                    <a:pt x="2211" y="1105"/>
                  </a:cubicBezTo>
                  <a:cubicBezTo>
                    <a:pt x="2211" y="466"/>
                    <a:pt x="1746" y="0"/>
                    <a:pt x="1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4738400" y="4694650"/>
              <a:ext cx="55275" cy="55300"/>
            </a:xfrm>
            <a:custGeom>
              <a:rect b="b" l="l" r="r" t="t"/>
              <a:pathLst>
                <a:path extrusionOk="0" h="2212" w="2211">
                  <a:moveTo>
                    <a:pt x="1106" y="1"/>
                  </a:moveTo>
                  <a:cubicBezTo>
                    <a:pt x="524" y="1"/>
                    <a:pt x="0" y="524"/>
                    <a:pt x="0" y="1106"/>
                  </a:cubicBezTo>
                  <a:cubicBezTo>
                    <a:pt x="0" y="1746"/>
                    <a:pt x="524" y="2211"/>
                    <a:pt x="1106" y="2211"/>
                  </a:cubicBezTo>
                  <a:cubicBezTo>
                    <a:pt x="1745" y="2211"/>
                    <a:pt x="2211" y="1746"/>
                    <a:pt x="2211" y="1106"/>
                  </a:cubicBezTo>
                  <a:cubicBezTo>
                    <a:pt x="2211" y="524"/>
                    <a:pt x="1745" y="1"/>
                    <a:pt x="1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3013900" y="2612475"/>
              <a:ext cx="796850" cy="1073100"/>
            </a:xfrm>
            <a:custGeom>
              <a:rect b="b" l="l" r="r" t="t"/>
              <a:pathLst>
                <a:path extrusionOk="0" h="42924" w="31874">
                  <a:moveTo>
                    <a:pt x="1105" y="0"/>
                  </a:moveTo>
                  <a:lnTo>
                    <a:pt x="0" y="815"/>
                  </a:lnTo>
                  <a:lnTo>
                    <a:pt x="30710" y="42924"/>
                  </a:lnTo>
                  <a:lnTo>
                    <a:pt x="31873" y="4210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3512625" y="3558775"/>
              <a:ext cx="1320300" cy="1384550"/>
            </a:xfrm>
            <a:custGeom>
              <a:rect b="b" l="l" r="r" t="t"/>
              <a:pathLst>
                <a:path extrusionOk="0" h="55382" w="52812">
                  <a:moveTo>
                    <a:pt x="15543" y="1"/>
                  </a:moveTo>
                  <a:cubicBezTo>
                    <a:pt x="14041" y="1"/>
                    <a:pt x="12534" y="499"/>
                    <a:pt x="11284" y="1524"/>
                  </a:cubicBezTo>
                  <a:lnTo>
                    <a:pt x="1" y="10655"/>
                  </a:lnTo>
                  <a:lnTo>
                    <a:pt x="36236" y="55382"/>
                  </a:lnTo>
                  <a:lnTo>
                    <a:pt x="52812" y="41946"/>
                  </a:lnTo>
                  <a:lnTo>
                    <a:pt x="20881" y="2571"/>
                  </a:lnTo>
                  <a:cubicBezTo>
                    <a:pt x="19521" y="879"/>
                    <a:pt x="17537" y="1"/>
                    <a:pt x="15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848125" y="2458350"/>
              <a:ext cx="321400" cy="290325"/>
            </a:xfrm>
            <a:custGeom>
              <a:rect b="b" l="l" r="r" t="t"/>
              <a:pathLst>
                <a:path extrusionOk="0" h="11613" w="12856">
                  <a:moveTo>
                    <a:pt x="2036" y="0"/>
                  </a:moveTo>
                  <a:lnTo>
                    <a:pt x="1" y="2966"/>
                  </a:lnTo>
                  <a:cubicBezTo>
                    <a:pt x="1" y="2966"/>
                    <a:pt x="1339" y="3722"/>
                    <a:pt x="2269" y="5351"/>
                  </a:cubicBezTo>
                  <a:cubicBezTo>
                    <a:pt x="3258" y="6980"/>
                    <a:pt x="5235" y="9073"/>
                    <a:pt x="6166" y="9888"/>
                  </a:cubicBezTo>
                  <a:cubicBezTo>
                    <a:pt x="6596" y="10289"/>
                    <a:pt x="7409" y="10549"/>
                    <a:pt x="8170" y="10549"/>
                  </a:cubicBezTo>
                  <a:cubicBezTo>
                    <a:pt x="8953" y="10549"/>
                    <a:pt x="9682" y="10275"/>
                    <a:pt x="9888" y="9597"/>
                  </a:cubicBezTo>
                  <a:cubicBezTo>
                    <a:pt x="10179" y="8666"/>
                    <a:pt x="8434" y="9713"/>
                    <a:pt x="6806" y="7910"/>
                  </a:cubicBezTo>
                  <a:cubicBezTo>
                    <a:pt x="5369" y="6313"/>
                    <a:pt x="6319" y="4668"/>
                    <a:pt x="7961" y="4668"/>
                  </a:cubicBezTo>
                  <a:cubicBezTo>
                    <a:pt x="8114" y="4668"/>
                    <a:pt x="8272" y="4682"/>
                    <a:pt x="8434" y="4711"/>
                  </a:cubicBezTo>
                  <a:cubicBezTo>
                    <a:pt x="10063" y="5060"/>
                    <a:pt x="11168" y="10935"/>
                    <a:pt x="11982" y="11516"/>
                  </a:cubicBezTo>
                  <a:cubicBezTo>
                    <a:pt x="12072" y="11580"/>
                    <a:pt x="12155" y="11613"/>
                    <a:pt x="12229" y="11613"/>
                  </a:cubicBezTo>
                  <a:cubicBezTo>
                    <a:pt x="12826" y="11613"/>
                    <a:pt x="12856" y="9510"/>
                    <a:pt x="11459" y="5060"/>
                  </a:cubicBezTo>
                  <a:cubicBezTo>
                    <a:pt x="10458" y="1751"/>
                    <a:pt x="8007" y="1191"/>
                    <a:pt x="6244" y="1191"/>
                  </a:cubicBezTo>
                  <a:cubicBezTo>
                    <a:pt x="5341" y="1191"/>
                    <a:pt x="4619" y="1338"/>
                    <a:pt x="4363" y="1338"/>
                  </a:cubicBezTo>
                  <a:cubicBezTo>
                    <a:pt x="3549" y="1338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2992075" y="2573200"/>
              <a:ext cx="107625" cy="107625"/>
            </a:xfrm>
            <a:custGeom>
              <a:rect b="b" l="l" r="r" t="t"/>
              <a:pathLst>
                <a:path extrusionOk="0" h="4305" w="4305">
                  <a:moveTo>
                    <a:pt x="2153" y="1"/>
                  </a:moveTo>
                  <a:cubicBezTo>
                    <a:pt x="931" y="1"/>
                    <a:pt x="1" y="990"/>
                    <a:pt x="1" y="2153"/>
                  </a:cubicBezTo>
                  <a:cubicBezTo>
                    <a:pt x="1" y="3374"/>
                    <a:pt x="931" y="4305"/>
                    <a:pt x="2153" y="4305"/>
                  </a:cubicBezTo>
                  <a:cubicBezTo>
                    <a:pt x="3316" y="4305"/>
                    <a:pt x="4305" y="3374"/>
                    <a:pt x="4305" y="2153"/>
                  </a:cubicBezTo>
                  <a:cubicBezTo>
                    <a:pt x="4305" y="990"/>
                    <a:pt x="3316" y="1"/>
                    <a:pt x="2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230850" y="2326475"/>
              <a:ext cx="257375" cy="130000"/>
            </a:xfrm>
            <a:custGeom>
              <a:rect b="b" l="l" r="r" t="t"/>
              <a:pathLst>
                <a:path extrusionOk="0" h="5200" w="10295">
                  <a:moveTo>
                    <a:pt x="6815" y="0"/>
                  </a:moveTo>
                  <a:cubicBezTo>
                    <a:pt x="6126" y="0"/>
                    <a:pt x="5370" y="88"/>
                    <a:pt x="4595" y="273"/>
                  </a:cubicBezTo>
                  <a:cubicBezTo>
                    <a:pt x="1920" y="913"/>
                    <a:pt x="0" y="2483"/>
                    <a:pt x="349" y="3763"/>
                  </a:cubicBezTo>
                  <a:cubicBezTo>
                    <a:pt x="556" y="4672"/>
                    <a:pt x="1848" y="5199"/>
                    <a:pt x="3538" y="5199"/>
                  </a:cubicBezTo>
                  <a:cubicBezTo>
                    <a:pt x="4228" y="5199"/>
                    <a:pt x="4983" y="5111"/>
                    <a:pt x="5758" y="4926"/>
                  </a:cubicBezTo>
                  <a:cubicBezTo>
                    <a:pt x="8376" y="4286"/>
                    <a:pt x="10295" y="2716"/>
                    <a:pt x="10004" y="1436"/>
                  </a:cubicBezTo>
                  <a:cubicBezTo>
                    <a:pt x="9797" y="528"/>
                    <a:pt x="8505" y="0"/>
                    <a:pt x="6815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1674725" y="2453975"/>
              <a:ext cx="862275" cy="1119650"/>
            </a:xfrm>
            <a:custGeom>
              <a:rect b="b" l="l" r="r" t="t"/>
              <a:pathLst>
                <a:path extrusionOk="0" h="44786" w="34491">
                  <a:moveTo>
                    <a:pt x="25068" y="1"/>
                  </a:moveTo>
                  <a:lnTo>
                    <a:pt x="0" y="1629"/>
                  </a:lnTo>
                  <a:lnTo>
                    <a:pt x="5002" y="2967"/>
                  </a:lnTo>
                  <a:lnTo>
                    <a:pt x="21578" y="44785"/>
                  </a:lnTo>
                  <a:lnTo>
                    <a:pt x="34490" y="37457"/>
                  </a:lnTo>
                  <a:lnTo>
                    <a:pt x="25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1401350" y="2227150"/>
              <a:ext cx="882625" cy="1391550"/>
            </a:xfrm>
            <a:custGeom>
              <a:rect b="b" l="l" r="r" t="t"/>
              <a:pathLst>
                <a:path extrusionOk="0" h="55662" w="35305">
                  <a:moveTo>
                    <a:pt x="29605" y="0"/>
                  </a:moveTo>
                  <a:lnTo>
                    <a:pt x="10528" y="2211"/>
                  </a:lnTo>
                  <a:lnTo>
                    <a:pt x="9597" y="10121"/>
                  </a:lnTo>
                  <a:lnTo>
                    <a:pt x="1" y="52579"/>
                  </a:lnTo>
                  <a:lnTo>
                    <a:pt x="13960" y="55661"/>
                  </a:lnTo>
                  <a:lnTo>
                    <a:pt x="32688" y="18554"/>
                  </a:lnTo>
                  <a:cubicBezTo>
                    <a:pt x="35305" y="14017"/>
                    <a:pt x="35189" y="8376"/>
                    <a:pt x="32281" y="4014"/>
                  </a:cubicBezTo>
                  <a:lnTo>
                    <a:pt x="29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1837575" y="1963975"/>
              <a:ext cx="555475" cy="628150"/>
            </a:xfrm>
            <a:custGeom>
              <a:rect b="b" l="l" r="r" t="t"/>
              <a:pathLst>
                <a:path extrusionOk="0" h="25126" w="22219">
                  <a:moveTo>
                    <a:pt x="11284" y="0"/>
                  </a:moveTo>
                  <a:lnTo>
                    <a:pt x="0" y="13726"/>
                  </a:lnTo>
                  <a:lnTo>
                    <a:pt x="19426" y="25126"/>
                  </a:lnTo>
                  <a:lnTo>
                    <a:pt x="20066" y="24603"/>
                  </a:lnTo>
                  <a:cubicBezTo>
                    <a:pt x="22218" y="21694"/>
                    <a:pt x="16053" y="13843"/>
                    <a:pt x="13436" y="11400"/>
                  </a:cubicBezTo>
                  <a:lnTo>
                    <a:pt x="11284" y="0"/>
                  </a:ln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1328650" y="745350"/>
              <a:ext cx="376625" cy="448125"/>
            </a:xfrm>
            <a:custGeom>
              <a:rect b="b" l="l" r="r" t="t"/>
              <a:pathLst>
                <a:path extrusionOk="0" h="17925" w="15065">
                  <a:moveTo>
                    <a:pt x="6922" y="0"/>
                  </a:moveTo>
                  <a:cubicBezTo>
                    <a:pt x="6652" y="0"/>
                    <a:pt x="6380" y="21"/>
                    <a:pt x="6108" y="64"/>
                  </a:cubicBezTo>
                  <a:cubicBezTo>
                    <a:pt x="2385" y="645"/>
                    <a:pt x="1" y="5124"/>
                    <a:pt x="757" y="10009"/>
                  </a:cubicBezTo>
                  <a:cubicBezTo>
                    <a:pt x="1457" y="14591"/>
                    <a:pt x="4656" y="17925"/>
                    <a:pt x="8084" y="17925"/>
                  </a:cubicBezTo>
                  <a:cubicBezTo>
                    <a:pt x="8355" y="17925"/>
                    <a:pt x="8627" y="17904"/>
                    <a:pt x="8899" y="17861"/>
                  </a:cubicBezTo>
                  <a:cubicBezTo>
                    <a:pt x="12680" y="17280"/>
                    <a:pt x="15064" y="12801"/>
                    <a:pt x="14308" y="7916"/>
                  </a:cubicBezTo>
                  <a:cubicBezTo>
                    <a:pt x="13554" y="3333"/>
                    <a:pt x="10351" y="0"/>
                    <a:pt x="692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415500" y="2068650"/>
              <a:ext cx="791025" cy="335925"/>
            </a:xfrm>
            <a:custGeom>
              <a:rect b="b" l="l" r="r" t="t"/>
              <a:pathLst>
                <a:path extrusionOk="0" h="13437" w="31641">
                  <a:moveTo>
                    <a:pt x="26581" y="1"/>
                  </a:moveTo>
                  <a:lnTo>
                    <a:pt x="1" y="10528"/>
                  </a:lnTo>
                  <a:lnTo>
                    <a:pt x="1746" y="13436"/>
                  </a:lnTo>
                  <a:lnTo>
                    <a:pt x="31641" y="7969"/>
                  </a:lnTo>
                  <a:lnTo>
                    <a:pt x="2658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478425" y="1069725"/>
              <a:ext cx="244300" cy="308275"/>
            </a:xfrm>
            <a:custGeom>
              <a:rect b="b" l="l" r="r" t="t"/>
              <a:pathLst>
                <a:path extrusionOk="0" h="12331" w="9772">
                  <a:moveTo>
                    <a:pt x="4944" y="1"/>
                  </a:moveTo>
                  <a:lnTo>
                    <a:pt x="0" y="2385"/>
                  </a:lnTo>
                  <a:lnTo>
                    <a:pt x="4828" y="12331"/>
                  </a:lnTo>
                  <a:lnTo>
                    <a:pt x="9771" y="9946"/>
                  </a:lnTo>
                  <a:lnTo>
                    <a:pt x="4944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2349400" y="1857825"/>
              <a:ext cx="607800" cy="718325"/>
            </a:xfrm>
            <a:custGeom>
              <a:rect b="b" l="l" r="r" t="t"/>
              <a:pathLst>
                <a:path extrusionOk="0" h="28733" w="24312">
                  <a:moveTo>
                    <a:pt x="3897" y="0"/>
                  </a:moveTo>
                  <a:lnTo>
                    <a:pt x="0" y="8143"/>
                  </a:lnTo>
                  <a:lnTo>
                    <a:pt x="21637" y="28732"/>
                  </a:lnTo>
                  <a:lnTo>
                    <a:pt x="24312" y="25359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478425" y="1392525"/>
              <a:ext cx="917525" cy="1365375"/>
            </a:xfrm>
            <a:custGeom>
              <a:rect b="b" l="l" r="r" t="t"/>
              <a:pathLst>
                <a:path extrusionOk="0" h="54615" w="36701">
                  <a:moveTo>
                    <a:pt x="17158" y="1"/>
                  </a:moveTo>
                  <a:lnTo>
                    <a:pt x="0" y="2734"/>
                  </a:lnTo>
                  <a:lnTo>
                    <a:pt x="3606" y="54614"/>
                  </a:lnTo>
                  <a:lnTo>
                    <a:pt x="36700" y="48275"/>
                  </a:lnTo>
                  <a:lnTo>
                    <a:pt x="17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306075" y="699850"/>
              <a:ext cx="317775" cy="215775"/>
            </a:xfrm>
            <a:custGeom>
              <a:rect b="b" l="l" r="r" t="t"/>
              <a:pathLst>
                <a:path extrusionOk="0" h="8631" w="12711">
                  <a:moveTo>
                    <a:pt x="6010" y="0"/>
                  </a:moveTo>
                  <a:cubicBezTo>
                    <a:pt x="4014" y="0"/>
                    <a:pt x="1" y="807"/>
                    <a:pt x="1194" y="7525"/>
                  </a:cubicBezTo>
                  <a:lnTo>
                    <a:pt x="12710" y="8630"/>
                  </a:lnTo>
                  <a:lnTo>
                    <a:pt x="7069" y="81"/>
                  </a:lnTo>
                  <a:cubicBezTo>
                    <a:pt x="7069" y="81"/>
                    <a:pt x="6640" y="0"/>
                    <a:pt x="601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424225" y="2065725"/>
              <a:ext cx="783775" cy="330125"/>
            </a:xfrm>
            <a:custGeom>
              <a:rect b="b" l="l" r="r" t="t"/>
              <a:pathLst>
                <a:path extrusionOk="0" h="13205" w="31351">
                  <a:moveTo>
                    <a:pt x="26403" y="0"/>
                  </a:moveTo>
                  <a:cubicBezTo>
                    <a:pt x="26063" y="0"/>
                    <a:pt x="1" y="10529"/>
                    <a:pt x="1" y="10529"/>
                  </a:cubicBezTo>
                  <a:lnTo>
                    <a:pt x="1571" y="13204"/>
                  </a:lnTo>
                  <a:lnTo>
                    <a:pt x="31350" y="7621"/>
                  </a:lnTo>
                  <a:cubicBezTo>
                    <a:pt x="31350" y="7621"/>
                    <a:pt x="26523" y="118"/>
                    <a:pt x="26406" y="1"/>
                  </a:cubicBezTo>
                  <a:cubicBezTo>
                    <a:pt x="26406" y="1"/>
                    <a:pt x="26405" y="0"/>
                    <a:pt x="2640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476975" y="681700"/>
              <a:ext cx="309725" cy="422950"/>
            </a:xfrm>
            <a:custGeom>
              <a:rect b="b" l="l" r="r" t="t"/>
              <a:pathLst>
                <a:path extrusionOk="0" h="16918" w="12389">
                  <a:moveTo>
                    <a:pt x="3421" y="1"/>
                  </a:moveTo>
                  <a:cubicBezTo>
                    <a:pt x="2228" y="1"/>
                    <a:pt x="1050" y="275"/>
                    <a:pt x="0" y="865"/>
                  </a:cubicBezTo>
                  <a:lnTo>
                    <a:pt x="2792" y="8542"/>
                  </a:lnTo>
                  <a:cubicBezTo>
                    <a:pt x="3955" y="9415"/>
                    <a:pt x="4013" y="11043"/>
                    <a:pt x="4013" y="12497"/>
                  </a:cubicBezTo>
                  <a:cubicBezTo>
                    <a:pt x="3955" y="13951"/>
                    <a:pt x="4071" y="15638"/>
                    <a:pt x="5235" y="16452"/>
                  </a:cubicBezTo>
                  <a:cubicBezTo>
                    <a:pt x="5642" y="16772"/>
                    <a:pt x="6151" y="16918"/>
                    <a:pt x="6674" y="16918"/>
                  </a:cubicBezTo>
                  <a:cubicBezTo>
                    <a:pt x="7198" y="16918"/>
                    <a:pt x="7736" y="16772"/>
                    <a:pt x="8201" y="16510"/>
                  </a:cubicBezTo>
                  <a:cubicBezTo>
                    <a:pt x="9131" y="16045"/>
                    <a:pt x="9829" y="15173"/>
                    <a:pt x="10353" y="14242"/>
                  </a:cubicBezTo>
                  <a:cubicBezTo>
                    <a:pt x="12272" y="10985"/>
                    <a:pt x="12389" y="6507"/>
                    <a:pt x="10178" y="3424"/>
                  </a:cubicBezTo>
                  <a:cubicBezTo>
                    <a:pt x="8629" y="1278"/>
                    <a:pt x="5993" y="1"/>
                    <a:pt x="3421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497325" y="896700"/>
              <a:ext cx="94525" cy="93075"/>
            </a:xfrm>
            <a:custGeom>
              <a:rect b="b" l="l" r="r" t="t"/>
              <a:pathLst>
                <a:path extrusionOk="0" h="3723" w="3781">
                  <a:moveTo>
                    <a:pt x="1920" y="0"/>
                  </a:moveTo>
                  <a:cubicBezTo>
                    <a:pt x="873" y="0"/>
                    <a:pt x="0" y="815"/>
                    <a:pt x="0" y="1862"/>
                  </a:cubicBezTo>
                  <a:cubicBezTo>
                    <a:pt x="0" y="2908"/>
                    <a:pt x="873" y="3723"/>
                    <a:pt x="1920" y="3723"/>
                  </a:cubicBezTo>
                  <a:cubicBezTo>
                    <a:pt x="2908" y="3723"/>
                    <a:pt x="3781" y="2908"/>
                    <a:pt x="3781" y="1862"/>
                  </a:cubicBezTo>
                  <a:cubicBezTo>
                    <a:pt x="3781" y="815"/>
                    <a:pt x="2908" y="0"/>
                    <a:pt x="1920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290850" y="659700"/>
              <a:ext cx="507475" cy="158500"/>
            </a:xfrm>
            <a:custGeom>
              <a:rect b="b" l="l" r="r" t="t"/>
              <a:pathLst>
                <a:path extrusionOk="0" h="6340" w="20299">
                  <a:moveTo>
                    <a:pt x="1745" y="0"/>
                  </a:moveTo>
                  <a:lnTo>
                    <a:pt x="0" y="6340"/>
                  </a:lnTo>
                  <a:lnTo>
                    <a:pt x="20299" y="6340"/>
                  </a:lnTo>
                  <a:lnTo>
                    <a:pt x="18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148350" y="818175"/>
              <a:ext cx="786675" cy="62550"/>
            </a:xfrm>
            <a:custGeom>
              <a:rect b="b" l="l" r="r" t="t"/>
              <a:pathLst>
                <a:path extrusionOk="0" h="2502" w="31467">
                  <a:moveTo>
                    <a:pt x="5700" y="1"/>
                  </a:moveTo>
                  <a:lnTo>
                    <a:pt x="0" y="2385"/>
                  </a:lnTo>
                  <a:lnTo>
                    <a:pt x="31466" y="2502"/>
                  </a:lnTo>
                  <a:lnTo>
                    <a:pt x="259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290850" y="774550"/>
              <a:ext cx="507475" cy="43650"/>
            </a:xfrm>
            <a:custGeom>
              <a:rect b="b" l="l" r="r" t="t"/>
              <a:pathLst>
                <a:path extrusionOk="0" h="1746" w="20299">
                  <a:moveTo>
                    <a:pt x="291" y="1"/>
                  </a:moveTo>
                  <a:lnTo>
                    <a:pt x="0" y="1746"/>
                  </a:lnTo>
                  <a:lnTo>
                    <a:pt x="20299" y="1746"/>
                  </a:lnTo>
                  <a:lnTo>
                    <a:pt x="200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64025" y="1444875"/>
              <a:ext cx="663050" cy="833200"/>
            </a:xfrm>
            <a:custGeom>
              <a:rect b="b" l="l" r="r" t="t"/>
              <a:pathLst>
                <a:path extrusionOk="0" h="33328" w="26522">
                  <a:moveTo>
                    <a:pt x="10993" y="0"/>
                  </a:moveTo>
                  <a:lnTo>
                    <a:pt x="0" y="24370"/>
                  </a:lnTo>
                  <a:lnTo>
                    <a:pt x="5991" y="33327"/>
                  </a:lnTo>
                  <a:lnTo>
                    <a:pt x="26522" y="7038"/>
                  </a:lnTo>
                  <a:lnTo>
                    <a:pt x="10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338825" y="1188950"/>
              <a:ext cx="1119650" cy="934975"/>
            </a:xfrm>
            <a:custGeom>
              <a:rect b="b" l="l" r="r" t="t"/>
              <a:pathLst>
                <a:path extrusionOk="0" h="37399" w="44786">
                  <a:moveTo>
                    <a:pt x="13843" y="1"/>
                  </a:moveTo>
                  <a:cubicBezTo>
                    <a:pt x="12781" y="1594"/>
                    <a:pt x="11013" y="2480"/>
                    <a:pt x="9177" y="2480"/>
                  </a:cubicBezTo>
                  <a:cubicBezTo>
                    <a:pt x="8600" y="2480"/>
                    <a:pt x="8016" y="2392"/>
                    <a:pt x="7445" y="2211"/>
                  </a:cubicBezTo>
                  <a:lnTo>
                    <a:pt x="6806" y="2037"/>
                  </a:lnTo>
                  <a:lnTo>
                    <a:pt x="1" y="10237"/>
                  </a:lnTo>
                  <a:lnTo>
                    <a:pt x="4421" y="15356"/>
                  </a:lnTo>
                  <a:lnTo>
                    <a:pt x="16751" y="15181"/>
                  </a:lnTo>
                  <a:lnTo>
                    <a:pt x="18264" y="11517"/>
                  </a:lnTo>
                  <a:lnTo>
                    <a:pt x="39900" y="37399"/>
                  </a:lnTo>
                  <a:lnTo>
                    <a:pt x="44785" y="26057"/>
                  </a:lnTo>
                  <a:lnTo>
                    <a:pt x="24545" y="2793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79475" y="4441650"/>
              <a:ext cx="218125" cy="260300"/>
            </a:xfrm>
            <a:custGeom>
              <a:rect b="b" l="l" r="r" t="t"/>
              <a:pathLst>
                <a:path extrusionOk="0" h="10412" w="8725">
                  <a:moveTo>
                    <a:pt x="7387" y="1"/>
                  </a:moveTo>
                  <a:lnTo>
                    <a:pt x="0" y="3374"/>
                  </a:lnTo>
                  <a:lnTo>
                    <a:pt x="2385" y="8841"/>
                  </a:lnTo>
                  <a:lnTo>
                    <a:pt x="4362" y="10412"/>
                  </a:lnTo>
                  <a:lnTo>
                    <a:pt x="8724" y="7213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343575" y="4582700"/>
              <a:ext cx="683425" cy="377600"/>
            </a:xfrm>
            <a:custGeom>
              <a:rect b="b" l="l" r="r" t="t"/>
              <a:pathLst>
                <a:path extrusionOk="0" h="15104" w="27337">
                  <a:moveTo>
                    <a:pt x="22684" y="0"/>
                  </a:moveTo>
                  <a:cubicBezTo>
                    <a:pt x="22684" y="0"/>
                    <a:pt x="20655" y="3534"/>
                    <a:pt x="17703" y="3534"/>
                  </a:cubicBezTo>
                  <a:cubicBezTo>
                    <a:pt x="16719" y="3534"/>
                    <a:pt x="15632" y="3141"/>
                    <a:pt x="14483" y="2094"/>
                  </a:cubicBezTo>
                  <a:cubicBezTo>
                    <a:pt x="14475" y="2086"/>
                    <a:pt x="14462" y="2082"/>
                    <a:pt x="14444" y="2082"/>
                  </a:cubicBezTo>
                  <a:cubicBezTo>
                    <a:pt x="13689" y="2082"/>
                    <a:pt x="4452" y="9081"/>
                    <a:pt x="873" y="11807"/>
                  </a:cubicBezTo>
                  <a:cubicBezTo>
                    <a:pt x="1" y="12447"/>
                    <a:pt x="59" y="13785"/>
                    <a:pt x="989" y="14366"/>
                  </a:cubicBezTo>
                  <a:cubicBezTo>
                    <a:pt x="1616" y="14769"/>
                    <a:pt x="2449" y="15103"/>
                    <a:pt x="3516" y="15103"/>
                  </a:cubicBezTo>
                  <a:cubicBezTo>
                    <a:pt x="3835" y="15103"/>
                    <a:pt x="4175" y="15073"/>
                    <a:pt x="4537" y="15006"/>
                  </a:cubicBezTo>
                  <a:cubicBezTo>
                    <a:pt x="8143" y="14308"/>
                    <a:pt x="27337" y="9190"/>
                    <a:pt x="27337" y="9190"/>
                  </a:cubicBezTo>
                  <a:cubicBezTo>
                    <a:pt x="27337" y="9190"/>
                    <a:pt x="26057" y="1222"/>
                    <a:pt x="22684" y="0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343575" y="4582700"/>
              <a:ext cx="673250" cy="366450"/>
            </a:xfrm>
            <a:custGeom>
              <a:rect b="b" l="l" r="r" t="t"/>
              <a:pathLst>
                <a:path extrusionOk="0" h="14658" w="26930">
                  <a:moveTo>
                    <a:pt x="22684" y="0"/>
                  </a:moveTo>
                  <a:cubicBezTo>
                    <a:pt x="22684" y="0"/>
                    <a:pt x="20655" y="3534"/>
                    <a:pt x="17703" y="3534"/>
                  </a:cubicBezTo>
                  <a:cubicBezTo>
                    <a:pt x="16719" y="3534"/>
                    <a:pt x="15632" y="3141"/>
                    <a:pt x="14483" y="2094"/>
                  </a:cubicBezTo>
                  <a:cubicBezTo>
                    <a:pt x="14475" y="2086"/>
                    <a:pt x="14462" y="2082"/>
                    <a:pt x="14444" y="2082"/>
                  </a:cubicBezTo>
                  <a:cubicBezTo>
                    <a:pt x="13689" y="2082"/>
                    <a:pt x="4452" y="9081"/>
                    <a:pt x="873" y="11807"/>
                  </a:cubicBezTo>
                  <a:cubicBezTo>
                    <a:pt x="1" y="12447"/>
                    <a:pt x="59" y="13785"/>
                    <a:pt x="989" y="14366"/>
                  </a:cubicBezTo>
                  <a:cubicBezTo>
                    <a:pt x="1106" y="14483"/>
                    <a:pt x="1338" y="14599"/>
                    <a:pt x="1513" y="14657"/>
                  </a:cubicBezTo>
                  <a:cubicBezTo>
                    <a:pt x="5177" y="13552"/>
                    <a:pt x="20357" y="9132"/>
                    <a:pt x="26930" y="7271"/>
                  </a:cubicBezTo>
                  <a:cubicBezTo>
                    <a:pt x="26290" y="4828"/>
                    <a:pt x="24952" y="873"/>
                    <a:pt x="22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880125" y="4694650"/>
              <a:ext cx="136700" cy="110550"/>
            </a:xfrm>
            <a:custGeom>
              <a:rect b="b" l="l" r="r" t="t"/>
              <a:pathLst>
                <a:path extrusionOk="0" h="4422" w="5468">
                  <a:moveTo>
                    <a:pt x="4653" y="1"/>
                  </a:moveTo>
                  <a:cubicBezTo>
                    <a:pt x="0" y="1920"/>
                    <a:pt x="1745" y="4421"/>
                    <a:pt x="1745" y="4421"/>
                  </a:cubicBezTo>
                  <a:lnTo>
                    <a:pt x="5468" y="279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381375" y="4764450"/>
              <a:ext cx="645625" cy="195750"/>
            </a:xfrm>
            <a:custGeom>
              <a:rect b="b" l="l" r="r" t="t"/>
              <a:pathLst>
                <a:path extrusionOk="0" h="7830" w="25825">
                  <a:moveTo>
                    <a:pt x="25418" y="1"/>
                  </a:moveTo>
                  <a:cubicBezTo>
                    <a:pt x="18845" y="1920"/>
                    <a:pt x="3607" y="6282"/>
                    <a:pt x="1" y="7387"/>
                  </a:cubicBezTo>
                  <a:cubicBezTo>
                    <a:pt x="546" y="7639"/>
                    <a:pt x="1212" y="7830"/>
                    <a:pt x="2020" y="7830"/>
                  </a:cubicBezTo>
                  <a:cubicBezTo>
                    <a:pt x="2333" y="7830"/>
                    <a:pt x="2668" y="7801"/>
                    <a:pt x="3025" y="7736"/>
                  </a:cubicBezTo>
                  <a:cubicBezTo>
                    <a:pt x="6631" y="7038"/>
                    <a:pt x="25825" y="1920"/>
                    <a:pt x="25825" y="1920"/>
                  </a:cubicBezTo>
                  <a:cubicBezTo>
                    <a:pt x="25825" y="1920"/>
                    <a:pt x="25650" y="1164"/>
                    <a:pt x="25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1549675" y="4565250"/>
              <a:ext cx="216675" cy="290825"/>
            </a:xfrm>
            <a:custGeom>
              <a:rect b="b" l="l" r="r" t="t"/>
              <a:pathLst>
                <a:path extrusionOk="0" h="11633" w="8667">
                  <a:moveTo>
                    <a:pt x="8666" y="0"/>
                  </a:moveTo>
                  <a:lnTo>
                    <a:pt x="0" y="233"/>
                  </a:lnTo>
                  <a:lnTo>
                    <a:pt x="989" y="9597"/>
                  </a:lnTo>
                  <a:lnTo>
                    <a:pt x="2966" y="11633"/>
                  </a:lnTo>
                  <a:lnTo>
                    <a:pt x="7619" y="9365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1135250" y="4758650"/>
              <a:ext cx="699425" cy="277775"/>
            </a:xfrm>
            <a:custGeom>
              <a:rect b="b" l="l" r="r" t="t"/>
              <a:pathLst>
                <a:path extrusionOk="0" h="11111" w="27977">
                  <a:moveTo>
                    <a:pt x="24894" y="0"/>
                  </a:moveTo>
                  <a:cubicBezTo>
                    <a:pt x="24894" y="0"/>
                    <a:pt x="22693" y="2555"/>
                    <a:pt x="20129" y="2555"/>
                  </a:cubicBezTo>
                  <a:cubicBezTo>
                    <a:pt x="18942" y="2555"/>
                    <a:pt x="17678" y="2008"/>
                    <a:pt x="16519" y="407"/>
                  </a:cubicBezTo>
                  <a:lnTo>
                    <a:pt x="16461" y="407"/>
                  </a:lnTo>
                  <a:cubicBezTo>
                    <a:pt x="16453" y="396"/>
                    <a:pt x="16435" y="390"/>
                    <a:pt x="16405" y="390"/>
                  </a:cubicBezTo>
                  <a:cubicBezTo>
                    <a:pt x="15530" y="390"/>
                    <a:pt x="5218" y="5301"/>
                    <a:pt x="1222" y="7270"/>
                  </a:cubicBezTo>
                  <a:cubicBezTo>
                    <a:pt x="234" y="7736"/>
                    <a:pt x="1" y="9073"/>
                    <a:pt x="815" y="9829"/>
                  </a:cubicBezTo>
                  <a:cubicBezTo>
                    <a:pt x="1513" y="10469"/>
                    <a:pt x="2560" y="11109"/>
                    <a:pt x="4189" y="11109"/>
                  </a:cubicBezTo>
                  <a:cubicBezTo>
                    <a:pt x="4274" y="11110"/>
                    <a:pt x="4368" y="11111"/>
                    <a:pt x="4470" y="11111"/>
                  </a:cubicBezTo>
                  <a:cubicBezTo>
                    <a:pt x="8762" y="11111"/>
                    <a:pt x="27628" y="9946"/>
                    <a:pt x="27628" y="9946"/>
                  </a:cubicBezTo>
                  <a:cubicBezTo>
                    <a:pt x="27628" y="9946"/>
                    <a:pt x="27977" y="1861"/>
                    <a:pt x="24894" y="0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135250" y="4758650"/>
              <a:ext cx="690700" cy="254475"/>
            </a:xfrm>
            <a:custGeom>
              <a:rect b="b" l="l" r="r" t="t"/>
              <a:pathLst>
                <a:path extrusionOk="0" h="10179" w="27628">
                  <a:moveTo>
                    <a:pt x="24894" y="0"/>
                  </a:moveTo>
                  <a:cubicBezTo>
                    <a:pt x="24894" y="0"/>
                    <a:pt x="22665" y="2555"/>
                    <a:pt x="20084" y="2555"/>
                  </a:cubicBezTo>
                  <a:cubicBezTo>
                    <a:pt x="18890" y="2555"/>
                    <a:pt x="17620" y="2008"/>
                    <a:pt x="16461" y="407"/>
                  </a:cubicBezTo>
                  <a:cubicBezTo>
                    <a:pt x="16453" y="396"/>
                    <a:pt x="16435" y="390"/>
                    <a:pt x="16405" y="390"/>
                  </a:cubicBezTo>
                  <a:cubicBezTo>
                    <a:pt x="15530" y="390"/>
                    <a:pt x="5218" y="5301"/>
                    <a:pt x="1222" y="7270"/>
                  </a:cubicBezTo>
                  <a:cubicBezTo>
                    <a:pt x="234" y="7736"/>
                    <a:pt x="1" y="9015"/>
                    <a:pt x="815" y="9829"/>
                  </a:cubicBezTo>
                  <a:cubicBezTo>
                    <a:pt x="932" y="9946"/>
                    <a:pt x="1106" y="10062"/>
                    <a:pt x="1281" y="10178"/>
                  </a:cubicBezTo>
                  <a:cubicBezTo>
                    <a:pt x="5061" y="9829"/>
                    <a:pt x="20823" y="8492"/>
                    <a:pt x="27628" y="7968"/>
                  </a:cubicBezTo>
                  <a:cubicBezTo>
                    <a:pt x="27512" y="5467"/>
                    <a:pt x="26988" y="1280"/>
                    <a:pt x="24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696525" y="4885150"/>
              <a:ext cx="129425" cy="94525"/>
            </a:xfrm>
            <a:custGeom>
              <a:rect b="b" l="l" r="r" t="t"/>
              <a:pathLst>
                <a:path extrusionOk="0" h="3781" w="5177">
                  <a:moveTo>
                    <a:pt x="4944" y="0"/>
                  </a:moveTo>
                  <a:cubicBezTo>
                    <a:pt x="1" y="989"/>
                    <a:pt x="1222" y="3781"/>
                    <a:pt x="1222" y="3781"/>
                  </a:cubicBezTo>
                  <a:lnTo>
                    <a:pt x="5177" y="2908"/>
                  </a:lnTo>
                  <a:lnTo>
                    <a:pt x="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65800" y="4957850"/>
              <a:ext cx="661625" cy="78575"/>
            </a:xfrm>
            <a:custGeom>
              <a:rect b="b" l="l" r="r" t="t"/>
              <a:pathLst>
                <a:path extrusionOk="0" h="3143" w="26465">
                  <a:moveTo>
                    <a:pt x="26406" y="0"/>
                  </a:moveTo>
                  <a:cubicBezTo>
                    <a:pt x="19601" y="582"/>
                    <a:pt x="3839" y="1861"/>
                    <a:pt x="0" y="2268"/>
                  </a:cubicBezTo>
                  <a:cubicBezTo>
                    <a:pt x="698" y="2734"/>
                    <a:pt x="1629" y="3141"/>
                    <a:pt x="2908" y="3141"/>
                  </a:cubicBezTo>
                  <a:lnTo>
                    <a:pt x="2967" y="3141"/>
                  </a:lnTo>
                  <a:cubicBezTo>
                    <a:pt x="3052" y="3142"/>
                    <a:pt x="3146" y="3143"/>
                    <a:pt x="3248" y="3143"/>
                  </a:cubicBezTo>
                  <a:cubicBezTo>
                    <a:pt x="7540" y="3143"/>
                    <a:pt x="26406" y="1978"/>
                    <a:pt x="26406" y="1978"/>
                  </a:cubicBezTo>
                  <a:cubicBezTo>
                    <a:pt x="26406" y="1978"/>
                    <a:pt x="26464" y="1163"/>
                    <a:pt x="26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556925" y="4621950"/>
              <a:ext cx="200700" cy="2950"/>
            </a:xfrm>
            <a:custGeom>
              <a:rect b="b" l="l" r="r" t="t"/>
              <a:pathLst>
                <a:path extrusionOk="0" fill="none" h="118" w="8028">
                  <a:moveTo>
                    <a:pt x="1" y="117"/>
                  </a:moveTo>
                  <a:cubicBezTo>
                    <a:pt x="234" y="1"/>
                    <a:pt x="8027" y="1"/>
                    <a:pt x="8027" y="1"/>
                  </a:cubicBezTo>
                </a:path>
              </a:pathLst>
            </a:custGeom>
            <a:solidFill>
              <a:schemeClr val="accent2"/>
            </a:solidFill>
            <a:ln cap="flat" cmpd="sng" w="18900">
              <a:solidFill>
                <a:schemeClr val="accent5"/>
              </a:solidFill>
              <a:prstDash val="solid"/>
              <a:miter lim="58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694000" y="4494000"/>
              <a:ext cx="187600" cy="74175"/>
            </a:xfrm>
            <a:custGeom>
              <a:rect b="b" l="l" r="r" t="t"/>
              <a:pathLst>
                <a:path extrusionOk="0" fill="none" h="2967" w="7504">
                  <a:moveTo>
                    <a:pt x="1" y="2967"/>
                  </a:moveTo>
                  <a:cubicBezTo>
                    <a:pt x="175" y="2850"/>
                    <a:pt x="7504" y="1"/>
                    <a:pt x="7504" y="1"/>
                  </a:cubicBezTo>
                </a:path>
              </a:pathLst>
            </a:custGeom>
            <a:solidFill>
              <a:schemeClr val="accent2"/>
            </a:solidFill>
            <a:ln cap="flat" cmpd="sng" w="18900">
              <a:solidFill>
                <a:schemeClr val="accent5"/>
              </a:solidFill>
              <a:prstDash val="solid"/>
              <a:miter lim="58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4"/>
          <p:cNvSpPr txBox="1"/>
          <p:nvPr>
            <p:ph type="title"/>
          </p:nvPr>
        </p:nvSpPr>
        <p:spPr>
          <a:xfrm>
            <a:off x="1053875" y="51449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Machine learning</a:t>
            </a:r>
            <a:endParaRPr sz="2600"/>
          </a:p>
        </p:txBody>
      </p:sp>
      <p:sp>
        <p:nvSpPr>
          <p:cNvPr id="1403" name="Google Shape;1403;p34"/>
          <p:cNvSpPr txBox="1"/>
          <p:nvPr>
            <p:ph idx="2" type="subTitle"/>
          </p:nvPr>
        </p:nvSpPr>
        <p:spPr>
          <a:xfrm>
            <a:off x="382650" y="1276463"/>
            <a:ext cx="62412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1: sentiment intensity analyser</a:t>
            </a:r>
            <a:endParaRPr sz="1800" u="sng"/>
          </a:p>
        </p:txBody>
      </p:sp>
      <p:sp>
        <p:nvSpPr>
          <p:cNvPr id="1404" name="Google Shape;1404;p34"/>
          <p:cNvSpPr txBox="1"/>
          <p:nvPr>
            <p:ph idx="9" type="subTitle"/>
          </p:nvPr>
        </p:nvSpPr>
        <p:spPr>
          <a:xfrm>
            <a:off x="4739400" y="2688300"/>
            <a:ext cx="44046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POSITIVE REVIEW -&gt; </a:t>
            </a:r>
            <a:r>
              <a:rPr b="1" lang="en" sz="1600"/>
              <a:t>Qatar Airways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NEGATIVE REVIEW -&gt; </a:t>
            </a:r>
            <a:r>
              <a:rPr b="1" lang="en" sz="1600"/>
              <a:t>Turkish Airlines</a:t>
            </a:r>
            <a:endParaRPr b="1" sz="1600"/>
          </a:p>
        </p:txBody>
      </p:sp>
      <p:sp>
        <p:nvSpPr>
          <p:cNvPr id="1405" name="Google Shape;1405;p34"/>
          <p:cNvSpPr txBox="1"/>
          <p:nvPr>
            <p:ph idx="4294967295" type="title"/>
          </p:nvPr>
        </p:nvSpPr>
        <p:spPr>
          <a:xfrm>
            <a:off x="382650" y="466350"/>
            <a:ext cx="934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04</a:t>
            </a:r>
            <a:endParaRPr sz="500"/>
          </a:p>
        </p:txBody>
      </p:sp>
      <p:grpSp>
        <p:nvGrpSpPr>
          <p:cNvPr id="1406" name="Google Shape;1406;p34"/>
          <p:cNvGrpSpPr/>
          <p:nvPr/>
        </p:nvGrpSpPr>
        <p:grpSpPr>
          <a:xfrm>
            <a:off x="4668836" y="569717"/>
            <a:ext cx="469279" cy="462280"/>
            <a:chOff x="648375" y="1554725"/>
            <a:chExt cx="268175" cy="437475"/>
          </a:xfrm>
        </p:grpSpPr>
        <p:sp>
          <p:nvSpPr>
            <p:cNvPr id="1407" name="Google Shape;1407;p34"/>
            <p:cNvSpPr/>
            <p:nvPr/>
          </p:nvSpPr>
          <p:spPr>
            <a:xfrm>
              <a:off x="656850" y="1794625"/>
              <a:ext cx="259700" cy="191625"/>
            </a:xfrm>
            <a:custGeom>
              <a:rect b="b" l="l" r="r" t="t"/>
              <a:pathLst>
                <a:path extrusionOk="0" h="7665" w="10388">
                  <a:moveTo>
                    <a:pt x="509" y="0"/>
                  </a:moveTo>
                  <a:cubicBezTo>
                    <a:pt x="410" y="0"/>
                    <a:pt x="315" y="17"/>
                    <a:pt x="227" y="50"/>
                  </a:cubicBezTo>
                  <a:lnTo>
                    <a:pt x="0" y="848"/>
                  </a:lnTo>
                  <a:lnTo>
                    <a:pt x="0" y="6817"/>
                  </a:lnTo>
                  <a:cubicBezTo>
                    <a:pt x="0" y="7285"/>
                    <a:pt x="380" y="7665"/>
                    <a:pt x="848" y="7665"/>
                  </a:cubicBezTo>
                  <a:lnTo>
                    <a:pt x="9540" y="7665"/>
                  </a:lnTo>
                  <a:lnTo>
                    <a:pt x="10339" y="7339"/>
                  </a:lnTo>
                  <a:cubicBezTo>
                    <a:pt x="10372" y="7252"/>
                    <a:pt x="10388" y="7156"/>
                    <a:pt x="10388" y="7058"/>
                  </a:cubicBezTo>
                  <a:lnTo>
                    <a:pt x="10388" y="848"/>
                  </a:lnTo>
                  <a:cubicBezTo>
                    <a:pt x="10388" y="381"/>
                    <a:pt x="10008" y="0"/>
                    <a:pt x="9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676600" y="1822850"/>
              <a:ext cx="84725" cy="84725"/>
            </a:xfrm>
            <a:custGeom>
              <a:rect b="b" l="l" r="r" t="t"/>
              <a:pathLst>
                <a:path extrusionOk="0" h="3389" w="3389">
                  <a:moveTo>
                    <a:pt x="848" y="1"/>
                  </a:moveTo>
                  <a:cubicBezTo>
                    <a:pt x="381" y="1"/>
                    <a:pt x="1" y="381"/>
                    <a:pt x="1" y="848"/>
                  </a:cubicBezTo>
                  <a:lnTo>
                    <a:pt x="1" y="2541"/>
                  </a:lnTo>
                  <a:cubicBezTo>
                    <a:pt x="1" y="3008"/>
                    <a:pt x="381" y="3388"/>
                    <a:pt x="848" y="3388"/>
                  </a:cubicBezTo>
                  <a:lnTo>
                    <a:pt x="2541" y="3388"/>
                  </a:lnTo>
                  <a:cubicBezTo>
                    <a:pt x="3008" y="3388"/>
                    <a:pt x="3388" y="3008"/>
                    <a:pt x="3388" y="2541"/>
                  </a:cubicBezTo>
                  <a:lnTo>
                    <a:pt x="3388" y="848"/>
                  </a:lnTo>
                  <a:cubicBezTo>
                    <a:pt x="3388" y="381"/>
                    <a:pt x="3008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803600" y="1822850"/>
              <a:ext cx="84725" cy="84725"/>
            </a:xfrm>
            <a:custGeom>
              <a:rect b="b" l="l" r="r" t="t"/>
              <a:pathLst>
                <a:path extrusionOk="0" h="3389" w="3389">
                  <a:moveTo>
                    <a:pt x="848" y="1"/>
                  </a:moveTo>
                  <a:cubicBezTo>
                    <a:pt x="381" y="1"/>
                    <a:pt x="1" y="381"/>
                    <a:pt x="1" y="848"/>
                  </a:cubicBezTo>
                  <a:lnTo>
                    <a:pt x="1" y="2541"/>
                  </a:lnTo>
                  <a:cubicBezTo>
                    <a:pt x="1" y="3008"/>
                    <a:pt x="381" y="3388"/>
                    <a:pt x="848" y="3388"/>
                  </a:cubicBezTo>
                  <a:lnTo>
                    <a:pt x="2541" y="3388"/>
                  </a:lnTo>
                  <a:cubicBezTo>
                    <a:pt x="3009" y="3388"/>
                    <a:pt x="3389" y="3008"/>
                    <a:pt x="3389" y="2541"/>
                  </a:cubicBezTo>
                  <a:lnTo>
                    <a:pt x="3389" y="848"/>
                  </a:lnTo>
                  <a:cubicBezTo>
                    <a:pt x="3389" y="381"/>
                    <a:pt x="3009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659450" y="1554750"/>
              <a:ext cx="123050" cy="51175"/>
            </a:xfrm>
            <a:custGeom>
              <a:rect b="b" l="l" r="r" t="t"/>
              <a:pathLst>
                <a:path extrusionOk="0" h="2047" w="4922">
                  <a:moveTo>
                    <a:pt x="4642" y="1"/>
                  </a:moveTo>
                  <a:cubicBezTo>
                    <a:pt x="4624" y="1"/>
                    <a:pt x="4605" y="2"/>
                    <a:pt x="4586" y="6"/>
                  </a:cubicBezTo>
                  <a:lnTo>
                    <a:pt x="4586" y="4"/>
                  </a:lnTo>
                  <a:cubicBezTo>
                    <a:pt x="3957" y="135"/>
                    <a:pt x="3197" y="211"/>
                    <a:pt x="2382" y="211"/>
                  </a:cubicBezTo>
                  <a:cubicBezTo>
                    <a:pt x="1660" y="211"/>
                    <a:pt x="987" y="151"/>
                    <a:pt x="405" y="50"/>
                  </a:cubicBezTo>
                  <a:lnTo>
                    <a:pt x="0" y="564"/>
                  </a:lnTo>
                  <a:lnTo>
                    <a:pt x="175" y="2041"/>
                  </a:lnTo>
                  <a:cubicBezTo>
                    <a:pt x="804" y="1909"/>
                    <a:pt x="1564" y="1836"/>
                    <a:pt x="2382" y="1836"/>
                  </a:cubicBezTo>
                  <a:cubicBezTo>
                    <a:pt x="3197" y="1836"/>
                    <a:pt x="3957" y="1909"/>
                    <a:pt x="4586" y="2041"/>
                  </a:cubicBezTo>
                  <a:cubicBezTo>
                    <a:pt x="4605" y="2045"/>
                    <a:pt x="4624" y="2046"/>
                    <a:pt x="4642" y="2046"/>
                  </a:cubicBezTo>
                  <a:cubicBezTo>
                    <a:pt x="4794" y="2046"/>
                    <a:pt x="4922" y="1923"/>
                    <a:pt x="4922" y="1764"/>
                  </a:cubicBezTo>
                  <a:lnTo>
                    <a:pt x="4922" y="282"/>
                  </a:lnTo>
                  <a:cubicBezTo>
                    <a:pt x="4922" y="124"/>
                    <a:pt x="4794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711875" y="1604125"/>
              <a:ext cx="21225" cy="275225"/>
            </a:xfrm>
            <a:custGeom>
              <a:rect b="b" l="l" r="r" t="t"/>
              <a:pathLst>
                <a:path extrusionOk="0" h="11009" w="849">
                  <a:moveTo>
                    <a:pt x="0" y="0"/>
                  </a:moveTo>
                  <a:lnTo>
                    <a:pt x="0" y="10727"/>
                  </a:lnTo>
                  <a:cubicBezTo>
                    <a:pt x="0" y="10880"/>
                    <a:pt x="129" y="11008"/>
                    <a:pt x="285" y="11008"/>
                  </a:cubicBezTo>
                  <a:lnTo>
                    <a:pt x="566" y="11008"/>
                  </a:lnTo>
                  <a:cubicBezTo>
                    <a:pt x="722" y="11008"/>
                    <a:pt x="848" y="10880"/>
                    <a:pt x="848" y="10727"/>
                  </a:cubicBezTo>
                  <a:lnTo>
                    <a:pt x="848" y="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704825" y="1604125"/>
              <a:ext cx="28275" cy="275225"/>
            </a:xfrm>
            <a:custGeom>
              <a:rect b="b" l="l" r="r" t="t"/>
              <a:pathLst>
                <a:path extrusionOk="0" h="11009" w="1131">
                  <a:moveTo>
                    <a:pt x="1" y="0"/>
                  </a:moveTo>
                  <a:lnTo>
                    <a:pt x="1" y="10727"/>
                  </a:lnTo>
                  <a:cubicBezTo>
                    <a:pt x="1" y="10880"/>
                    <a:pt x="127" y="11008"/>
                    <a:pt x="282" y="11008"/>
                  </a:cubicBezTo>
                  <a:lnTo>
                    <a:pt x="567" y="11008"/>
                  </a:lnTo>
                  <a:lnTo>
                    <a:pt x="567" y="1411"/>
                  </a:lnTo>
                  <a:cubicBezTo>
                    <a:pt x="567" y="1099"/>
                    <a:pt x="818" y="848"/>
                    <a:pt x="1130" y="848"/>
                  </a:cubicBez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740100" y="19357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5" y="0"/>
                    <a:pt x="1" y="254"/>
                    <a:pt x="1" y="566"/>
                  </a:cubicBezTo>
                  <a:cubicBezTo>
                    <a:pt x="1" y="878"/>
                    <a:pt x="255" y="1129"/>
                    <a:pt x="567" y="1129"/>
                  </a:cubicBezTo>
                  <a:cubicBezTo>
                    <a:pt x="878" y="1129"/>
                    <a:pt x="1130" y="878"/>
                    <a:pt x="1130" y="566"/>
                  </a:cubicBezTo>
                  <a:cubicBezTo>
                    <a:pt x="1130" y="254"/>
                    <a:pt x="878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796575" y="19357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3" y="0"/>
                  </a:moveTo>
                  <a:cubicBezTo>
                    <a:pt x="252" y="0"/>
                    <a:pt x="0" y="254"/>
                    <a:pt x="0" y="566"/>
                  </a:cubicBezTo>
                  <a:cubicBezTo>
                    <a:pt x="0" y="878"/>
                    <a:pt x="252" y="1129"/>
                    <a:pt x="563" y="1129"/>
                  </a:cubicBezTo>
                  <a:cubicBezTo>
                    <a:pt x="875" y="1129"/>
                    <a:pt x="1129" y="878"/>
                    <a:pt x="1129" y="566"/>
                  </a:cubicBezTo>
                  <a:cubicBezTo>
                    <a:pt x="1129" y="254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676600" y="1928675"/>
              <a:ext cx="28250" cy="14175"/>
            </a:xfrm>
            <a:custGeom>
              <a:rect b="b" l="l" r="r" t="t"/>
              <a:pathLst>
                <a:path extrusionOk="0" h="567" w="1130">
                  <a:moveTo>
                    <a:pt x="282" y="0"/>
                  </a:moveTo>
                  <a:cubicBezTo>
                    <a:pt x="126" y="0"/>
                    <a:pt x="1" y="126"/>
                    <a:pt x="1" y="285"/>
                  </a:cubicBezTo>
                  <a:cubicBezTo>
                    <a:pt x="1" y="441"/>
                    <a:pt x="126" y="566"/>
                    <a:pt x="282" y="566"/>
                  </a:cubicBezTo>
                  <a:lnTo>
                    <a:pt x="848" y="566"/>
                  </a:lnTo>
                  <a:cubicBezTo>
                    <a:pt x="1004" y="566"/>
                    <a:pt x="1130" y="441"/>
                    <a:pt x="1130" y="285"/>
                  </a:cubicBezTo>
                  <a:cubicBezTo>
                    <a:pt x="1130" y="126"/>
                    <a:pt x="1004" y="0"/>
                    <a:pt x="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676600" y="1956900"/>
              <a:ext cx="28250" cy="14175"/>
            </a:xfrm>
            <a:custGeom>
              <a:rect b="b" l="l" r="r" t="t"/>
              <a:pathLst>
                <a:path extrusionOk="0" h="567" w="1130">
                  <a:moveTo>
                    <a:pt x="282" y="1"/>
                  </a:moveTo>
                  <a:cubicBezTo>
                    <a:pt x="126" y="1"/>
                    <a:pt x="1" y="126"/>
                    <a:pt x="1" y="282"/>
                  </a:cubicBezTo>
                  <a:cubicBezTo>
                    <a:pt x="1" y="441"/>
                    <a:pt x="126" y="567"/>
                    <a:pt x="282" y="567"/>
                  </a:cubicBezTo>
                  <a:lnTo>
                    <a:pt x="848" y="567"/>
                  </a:lnTo>
                  <a:cubicBezTo>
                    <a:pt x="1004" y="567"/>
                    <a:pt x="1130" y="441"/>
                    <a:pt x="1130" y="282"/>
                  </a:cubicBezTo>
                  <a:cubicBezTo>
                    <a:pt x="1130" y="126"/>
                    <a:pt x="1004" y="1"/>
                    <a:pt x="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860075" y="1928675"/>
              <a:ext cx="28250" cy="14175"/>
            </a:xfrm>
            <a:custGeom>
              <a:rect b="b" l="l" r="r" t="t"/>
              <a:pathLst>
                <a:path extrusionOk="0" h="567" w="1130">
                  <a:moveTo>
                    <a:pt x="282" y="0"/>
                  </a:moveTo>
                  <a:cubicBezTo>
                    <a:pt x="126" y="0"/>
                    <a:pt x="0" y="126"/>
                    <a:pt x="0" y="285"/>
                  </a:cubicBezTo>
                  <a:cubicBezTo>
                    <a:pt x="0" y="441"/>
                    <a:pt x="126" y="566"/>
                    <a:pt x="282" y="566"/>
                  </a:cubicBezTo>
                  <a:lnTo>
                    <a:pt x="848" y="566"/>
                  </a:lnTo>
                  <a:cubicBezTo>
                    <a:pt x="1004" y="566"/>
                    <a:pt x="1130" y="441"/>
                    <a:pt x="1130" y="285"/>
                  </a:cubicBezTo>
                  <a:cubicBezTo>
                    <a:pt x="1130" y="126"/>
                    <a:pt x="1004" y="0"/>
                    <a:pt x="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860075" y="1956900"/>
              <a:ext cx="28250" cy="14175"/>
            </a:xfrm>
            <a:custGeom>
              <a:rect b="b" l="l" r="r" t="t"/>
              <a:pathLst>
                <a:path extrusionOk="0" h="567" w="1130">
                  <a:moveTo>
                    <a:pt x="282" y="1"/>
                  </a:moveTo>
                  <a:cubicBezTo>
                    <a:pt x="126" y="1"/>
                    <a:pt x="0" y="126"/>
                    <a:pt x="0" y="282"/>
                  </a:cubicBezTo>
                  <a:cubicBezTo>
                    <a:pt x="0" y="441"/>
                    <a:pt x="126" y="567"/>
                    <a:pt x="282" y="567"/>
                  </a:cubicBezTo>
                  <a:lnTo>
                    <a:pt x="848" y="567"/>
                  </a:lnTo>
                  <a:cubicBezTo>
                    <a:pt x="1004" y="567"/>
                    <a:pt x="1130" y="441"/>
                    <a:pt x="1130" y="282"/>
                  </a:cubicBezTo>
                  <a:cubicBezTo>
                    <a:pt x="1130" y="126"/>
                    <a:pt x="1004" y="1"/>
                    <a:pt x="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648375" y="1795850"/>
              <a:ext cx="266950" cy="196350"/>
            </a:xfrm>
            <a:custGeom>
              <a:rect b="b" l="l" r="r" t="t"/>
              <a:pathLst>
                <a:path extrusionOk="0" h="7854" w="10678">
                  <a:moveTo>
                    <a:pt x="566" y="1"/>
                  </a:moveTo>
                  <a:cubicBezTo>
                    <a:pt x="238" y="116"/>
                    <a:pt x="0" y="430"/>
                    <a:pt x="0" y="799"/>
                  </a:cubicBezTo>
                  <a:lnTo>
                    <a:pt x="0" y="7009"/>
                  </a:lnTo>
                  <a:cubicBezTo>
                    <a:pt x="0" y="7476"/>
                    <a:pt x="380" y="7854"/>
                    <a:pt x="848" y="7854"/>
                  </a:cubicBezTo>
                  <a:lnTo>
                    <a:pt x="9879" y="7854"/>
                  </a:lnTo>
                  <a:cubicBezTo>
                    <a:pt x="10248" y="7854"/>
                    <a:pt x="10563" y="7618"/>
                    <a:pt x="10678" y="7290"/>
                  </a:cubicBezTo>
                  <a:lnTo>
                    <a:pt x="1411" y="7290"/>
                  </a:lnTo>
                  <a:cubicBezTo>
                    <a:pt x="944" y="7290"/>
                    <a:pt x="566" y="6910"/>
                    <a:pt x="566" y="6443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655475" y="1554725"/>
              <a:ext cx="127025" cy="63500"/>
            </a:xfrm>
            <a:custGeom>
              <a:rect b="b" l="l" r="r" t="t"/>
              <a:pathLst>
                <a:path extrusionOk="0" h="2540" w="5081">
                  <a:moveTo>
                    <a:pt x="275" y="1"/>
                  </a:moveTo>
                  <a:cubicBezTo>
                    <a:pt x="125" y="1"/>
                    <a:pt x="1" y="126"/>
                    <a:pt x="1" y="283"/>
                  </a:cubicBezTo>
                  <a:lnTo>
                    <a:pt x="1" y="2258"/>
                  </a:lnTo>
                  <a:cubicBezTo>
                    <a:pt x="1" y="2416"/>
                    <a:pt x="126" y="2540"/>
                    <a:pt x="278" y="2540"/>
                  </a:cubicBezTo>
                  <a:cubicBezTo>
                    <a:pt x="296" y="2540"/>
                    <a:pt x="315" y="2538"/>
                    <a:pt x="334" y="2534"/>
                  </a:cubicBezTo>
                  <a:cubicBezTo>
                    <a:pt x="963" y="2405"/>
                    <a:pt x="1723" y="2329"/>
                    <a:pt x="2538" y="2329"/>
                  </a:cubicBezTo>
                  <a:cubicBezTo>
                    <a:pt x="3356" y="2329"/>
                    <a:pt x="4116" y="2405"/>
                    <a:pt x="4745" y="2534"/>
                  </a:cubicBezTo>
                  <a:cubicBezTo>
                    <a:pt x="4764" y="2538"/>
                    <a:pt x="4783" y="2540"/>
                    <a:pt x="4801" y="2540"/>
                  </a:cubicBezTo>
                  <a:cubicBezTo>
                    <a:pt x="4953" y="2540"/>
                    <a:pt x="5081" y="2416"/>
                    <a:pt x="5081" y="2258"/>
                  </a:cubicBezTo>
                  <a:lnTo>
                    <a:pt x="5081" y="1765"/>
                  </a:lnTo>
                  <a:cubicBezTo>
                    <a:pt x="4392" y="1590"/>
                    <a:pt x="3506" y="1484"/>
                    <a:pt x="2541" y="1484"/>
                  </a:cubicBezTo>
                  <a:cubicBezTo>
                    <a:pt x="2062" y="1484"/>
                    <a:pt x="1606" y="1511"/>
                    <a:pt x="1185" y="1558"/>
                  </a:cubicBezTo>
                  <a:cubicBezTo>
                    <a:pt x="1163" y="1560"/>
                    <a:pt x="1142" y="1561"/>
                    <a:pt x="1121" y="1561"/>
                  </a:cubicBezTo>
                  <a:cubicBezTo>
                    <a:pt x="815" y="1561"/>
                    <a:pt x="564" y="1309"/>
                    <a:pt x="564" y="997"/>
                  </a:cubicBezTo>
                  <a:lnTo>
                    <a:pt x="564" y="51"/>
                  </a:lnTo>
                  <a:cubicBezTo>
                    <a:pt x="487" y="37"/>
                    <a:pt x="408" y="21"/>
                    <a:pt x="334" y="7"/>
                  </a:cubicBezTo>
                  <a:cubicBezTo>
                    <a:pt x="314" y="3"/>
                    <a:pt x="294" y="1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38875" y="1695850"/>
              <a:ext cx="21225" cy="183500"/>
            </a:xfrm>
            <a:custGeom>
              <a:rect b="b" l="l" r="r" t="t"/>
              <a:pathLst>
                <a:path extrusionOk="0" h="7340" w="849">
                  <a:moveTo>
                    <a:pt x="1" y="0"/>
                  </a:moveTo>
                  <a:lnTo>
                    <a:pt x="1" y="7058"/>
                  </a:lnTo>
                  <a:cubicBezTo>
                    <a:pt x="1" y="7211"/>
                    <a:pt x="129" y="7339"/>
                    <a:pt x="285" y="7339"/>
                  </a:cubicBezTo>
                  <a:lnTo>
                    <a:pt x="567" y="7339"/>
                  </a:lnTo>
                  <a:cubicBezTo>
                    <a:pt x="723" y="7339"/>
                    <a:pt x="848" y="7211"/>
                    <a:pt x="848" y="7058"/>
                  </a:cubicBezTo>
                  <a:lnTo>
                    <a:pt x="848" y="8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831850" y="1695850"/>
              <a:ext cx="28250" cy="183500"/>
            </a:xfrm>
            <a:custGeom>
              <a:rect b="b" l="l" r="r" t="t"/>
              <a:pathLst>
                <a:path extrusionOk="0" h="7340" w="1130">
                  <a:moveTo>
                    <a:pt x="0" y="0"/>
                  </a:moveTo>
                  <a:lnTo>
                    <a:pt x="0" y="7058"/>
                  </a:lnTo>
                  <a:cubicBezTo>
                    <a:pt x="0" y="7211"/>
                    <a:pt x="126" y="7339"/>
                    <a:pt x="282" y="7339"/>
                  </a:cubicBezTo>
                  <a:lnTo>
                    <a:pt x="566" y="7339"/>
                  </a:lnTo>
                  <a:lnTo>
                    <a:pt x="566" y="1411"/>
                  </a:lnTo>
                  <a:cubicBezTo>
                    <a:pt x="566" y="1100"/>
                    <a:pt x="818" y="845"/>
                    <a:pt x="1129" y="845"/>
                  </a:cubicBezTo>
                  <a:lnTo>
                    <a:pt x="1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786450" y="1646475"/>
              <a:ext cx="123075" cy="51175"/>
            </a:xfrm>
            <a:custGeom>
              <a:rect b="b" l="l" r="r" t="t"/>
              <a:pathLst>
                <a:path extrusionOk="0" h="2047" w="4923">
                  <a:moveTo>
                    <a:pt x="4645" y="0"/>
                  </a:moveTo>
                  <a:cubicBezTo>
                    <a:pt x="4626" y="0"/>
                    <a:pt x="4606" y="2"/>
                    <a:pt x="4586" y="7"/>
                  </a:cubicBezTo>
                  <a:lnTo>
                    <a:pt x="4586" y="4"/>
                  </a:lnTo>
                  <a:cubicBezTo>
                    <a:pt x="3957" y="135"/>
                    <a:pt x="3197" y="209"/>
                    <a:pt x="2382" y="209"/>
                  </a:cubicBezTo>
                  <a:cubicBezTo>
                    <a:pt x="1660" y="209"/>
                    <a:pt x="988" y="152"/>
                    <a:pt x="405" y="48"/>
                  </a:cubicBezTo>
                  <a:lnTo>
                    <a:pt x="1" y="565"/>
                  </a:lnTo>
                  <a:lnTo>
                    <a:pt x="176" y="2041"/>
                  </a:lnTo>
                  <a:cubicBezTo>
                    <a:pt x="804" y="1910"/>
                    <a:pt x="1565" y="1836"/>
                    <a:pt x="2382" y="1836"/>
                  </a:cubicBezTo>
                  <a:cubicBezTo>
                    <a:pt x="3197" y="1836"/>
                    <a:pt x="3957" y="1910"/>
                    <a:pt x="4586" y="2041"/>
                  </a:cubicBezTo>
                  <a:cubicBezTo>
                    <a:pt x="4605" y="2045"/>
                    <a:pt x="4624" y="2047"/>
                    <a:pt x="4643" y="2047"/>
                  </a:cubicBezTo>
                  <a:cubicBezTo>
                    <a:pt x="4794" y="2047"/>
                    <a:pt x="4922" y="1923"/>
                    <a:pt x="4922" y="1765"/>
                  </a:cubicBezTo>
                  <a:lnTo>
                    <a:pt x="4922" y="283"/>
                  </a:lnTo>
                  <a:cubicBezTo>
                    <a:pt x="4922" y="125"/>
                    <a:pt x="4796" y="0"/>
                    <a:pt x="4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782475" y="1646425"/>
              <a:ext cx="127050" cy="63525"/>
            </a:xfrm>
            <a:custGeom>
              <a:rect b="b" l="l" r="r" t="t"/>
              <a:pathLst>
                <a:path extrusionOk="0" h="2541" w="5082">
                  <a:moveTo>
                    <a:pt x="279" y="0"/>
                  </a:moveTo>
                  <a:cubicBezTo>
                    <a:pt x="127" y="0"/>
                    <a:pt x="1" y="126"/>
                    <a:pt x="1" y="282"/>
                  </a:cubicBezTo>
                  <a:lnTo>
                    <a:pt x="1" y="2259"/>
                  </a:lnTo>
                  <a:cubicBezTo>
                    <a:pt x="1" y="2417"/>
                    <a:pt x="127" y="2541"/>
                    <a:pt x="278" y="2541"/>
                  </a:cubicBezTo>
                  <a:cubicBezTo>
                    <a:pt x="296" y="2541"/>
                    <a:pt x="315" y="2539"/>
                    <a:pt x="335" y="2535"/>
                  </a:cubicBezTo>
                  <a:cubicBezTo>
                    <a:pt x="963" y="2407"/>
                    <a:pt x="1724" y="2330"/>
                    <a:pt x="2541" y="2330"/>
                  </a:cubicBezTo>
                  <a:cubicBezTo>
                    <a:pt x="3356" y="2330"/>
                    <a:pt x="4116" y="2407"/>
                    <a:pt x="4745" y="2535"/>
                  </a:cubicBezTo>
                  <a:cubicBezTo>
                    <a:pt x="4764" y="2539"/>
                    <a:pt x="4783" y="2541"/>
                    <a:pt x="4802" y="2541"/>
                  </a:cubicBezTo>
                  <a:cubicBezTo>
                    <a:pt x="4953" y="2541"/>
                    <a:pt x="5081" y="2417"/>
                    <a:pt x="5081" y="2259"/>
                  </a:cubicBezTo>
                  <a:lnTo>
                    <a:pt x="5081" y="1767"/>
                  </a:lnTo>
                  <a:cubicBezTo>
                    <a:pt x="4392" y="1589"/>
                    <a:pt x="3506" y="1483"/>
                    <a:pt x="2541" y="1483"/>
                  </a:cubicBezTo>
                  <a:cubicBezTo>
                    <a:pt x="2063" y="1483"/>
                    <a:pt x="1606" y="1510"/>
                    <a:pt x="1185" y="1559"/>
                  </a:cubicBezTo>
                  <a:cubicBezTo>
                    <a:pt x="1164" y="1562"/>
                    <a:pt x="1142" y="1563"/>
                    <a:pt x="1121" y="1563"/>
                  </a:cubicBezTo>
                  <a:cubicBezTo>
                    <a:pt x="818" y="1563"/>
                    <a:pt x="564" y="1311"/>
                    <a:pt x="564" y="999"/>
                  </a:cubicBezTo>
                  <a:lnTo>
                    <a:pt x="564" y="50"/>
                  </a:lnTo>
                  <a:cubicBezTo>
                    <a:pt x="488" y="36"/>
                    <a:pt x="408" y="22"/>
                    <a:pt x="335" y="6"/>
                  </a:cubicBezTo>
                  <a:cubicBezTo>
                    <a:pt x="316" y="2"/>
                    <a:pt x="29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5" name="Google Shape;1425;p34"/>
          <p:cNvPicPr preferRelativeResize="0"/>
          <p:nvPr/>
        </p:nvPicPr>
        <p:blipFill rotWithShape="1">
          <a:blip r:embed="rId3">
            <a:alphaModFix/>
          </a:blip>
          <a:srcRect b="0" l="8290" r="0" t="0"/>
          <a:stretch/>
        </p:blipFill>
        <p:spPr>
          <a:xfrm>
            <a:off x="130475" y="1879900"/>
            <a:ext cx="4673087" cy="266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6" name="Google Shape;1426;p34"/>
          <p:cNvGrpSpPr/>
          <p:nvPr/>
        </p:nvGrpSpPr>
        <p:grpSpPr>
          <a:xfrm>
            <a:off x="7333034" y="238344"/>
            <a:ext cx="1420048" cy="897008"/>
            <a:chOff x="6921600" y="2076725"/>
            <a:chExt cx="453675" cy="286575"/>
          </a:xfrm>
        </p:grpSpPr>
        <p:sp>
          <p:nvSpPr>
            <p:cNvPr id="1427" name="Google Shape;1427;p34"/>
            <p:cNvSpPr/>
            <p:nvPr/>
          </p:nvSpPr>
          <p:spPr>
            <a:xfrm>
              <a:off x="7039300" y="2108450"/>
              <a:ext cx="175050" cy="59425"/>
            </a:xfrm>
            <a:custGeom>
              <a:rect b="b" l="l" r="r" t="t"/>
              <a:pathLst>
                <a:path extrusionOk="0" h="2377" w="7002">
                  <a:moveTo>
                    <a:pt x="1200" y="1"/>
                  </a:moveTo>
                  <a:lnTo>
                    <a:pt x="1" y="618"/>
                  </a:lnTo>
                  <a:lnTo>
                    <a:pt x="4515" y="2364"/>
                  </a:lnTo>
                  <a:cubicBezTo>
                    <a:pt x="4533" y="2373"/>
                    <a:pt x="4551" y="2377"/>
                    <a:pt x="4568" y="2377"/>
                  </a:cubicBezTo>
                  <a:cubicBezTo>
                    <a:pt x="4586" y="2377"/>
                    <a:pt x="4604" y="2373"/>
                    <a:pt x="4621" y="2364"/>
                  </a:cubicBezTo>
                  <a:lnTo>
                    <a:pt x="6896" y="1165"/>
                  </a:lnTo>
                  <a:cubicBezTo>
                    <a:pt x="7002" y="1112"/>
                    <a:pt x="6984" y="953"/>
                    <a:pt x="6878" y="935"/>
                  </a:cubicBezTo>
                  <a:cubicBezTo>
                    <a:pt x="5997" y="688"/>
                    <a:pt x="3316" y="18"/>
                    <a:pt x="1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7039750" y="2115500"/>
              <a:ext cx="136700" cy="52375"/>
            </a:xfrm>
            <a:custGeom>
              <a:rect b="b" l="l" r="r" t="t"/>
              <a:pathLst>
                <a:path extrusionOk="0" h="2095" w="5468">
                  <a:moveTo>
                    <a:pt x="653" y="1"/>
                  </a:moveTo>
                  <a:lnTo>
                    <a:pt x="1" y="336"/>
                  </a:lnTo>
                  <a:lnTo>
                    <a:pt x="4515" y="2082"/>
                  </a:lnTo>
                  <a:cubicBezTo>
                    <a:pt x="4524" y="2091"/>
                    <a:pt x="4542" y="2095"/>
                    <a:pt x="4559" y="2095"/>
                  </a:cubicBezTo>
                  <a:cubicBezTo>
                    <a:pt x="4577" y="2095"/>
                    <a:pt x="4594" y="2091"/>
                    <a:pt x="4603" y="2082"/>
                  </a:cubicBezTo>
                  <a:lnTo>
                    <a:pt x="5467" y="1623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930850" y="2076725"/>
              <a:ext cx="444425" cy="202025"/>
            </a:xfrm>
            <a:custGeom>
              <a:rect b="b" l="l" r="r" t="t"/>
              <a:pathLst>
                <a:path extrusionOk="0" h="8081" w="17777">
                  <a:moveTo>
                    <a:pt x="15179" y="1"/>
                  </a:moveTo>
                  <a:cubicBezTo>
                    <a:pt x="14823" y="1"/>
                    <a:pt x="14481" y="80"/>
                    <a:pt x="14161" y="247"/>
                  </a:cubicBezTo>
                  <a:lnTo>
                    <a:pt x="3510" y="5855"/>
                  </a:lnTo>
                  <a:lnTo>
                    <a:pt x="865" y="5026"/>
                  </a:lnTo>
                  <a:lnTo>
                    <a:pt x="1" y="5520"/>
                  </a:lnTo>
                  <a:lnTo>
                    <a:pt x="124" y="5766"/>
                  </a:lnTo>
                  <a:cubicBezTo>
                    <a:pt x="898" y="7240"/>
                    <a:pt x="2406" y="8080"/>
                    <a:pt x="3966" y="8080"/>
                  </a:cubicBezTo>
                  <a:cubicBezTo>
                    <a:pt x="4646" y="8080"/>
                    <a:pt x="5336" y="7920"/>
                    <a:pt x="5979" y="7583"/>
                  </a:cubicBezTo>
                  <a:lnTo>
                    <a:pt x="17053" y="1763"/>
                  </a:lnTo>
                  <a:cubicBezTo>
                    <a:pt x="17776" y="1393"/>
                    <a:pt x="17583" y="317"/>
                    <a:pt x="16771" y="194"/>
                  </a:cubicBezTo>
                  <a:lnTo>
                    <a:pt x="16648" y="176"/>
                  </a:lnTo>
                  <a:lnTo>
                    <a:pt x="15749" y="53"/>
                  </a:lnTo>
                  <a:lnTo>
                    <a:pt x="15466" y="18"/>
                  </a:lnTo>
                  <a:cubicBezTo>
                    <a:pt x="15370" y="6"/>
                    <a:pt x="15274" y="1"/>
                    <a:pt x="15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7025200" y="2098325"/>
              <a:ext cx="344350" cy="180450"/>
            </a:xfrm>
            <a:custGeom>
              <a:rect b="b" l="l" r="r" t="t"/>
              <a:pathLst>
                <a:path extrusionOk="0" h="7218" w="13774">
                  <a:moveTo>
                    <a:pt x="13720" y="0"/>
                  </a:moveTo>
                  <a:lnTo>
                    <a:pt x="1" y="7213"/>
                  </a:lnTo>
                  <a:cubicBezTo>
                    <a:pt x="68" y="7216"/>
                    <a:pt x="135" y="7217"/>
                    <a:pt x="202" y="7217"/>
                  </a:cubicBezTo>
                  <a:cubicBezTo>
                    <a:pt x="878" y="7217"/>
                    <a:pt x="1563" y="7056"/>
                    <a:pt x="2205" y="6719"/>
                  </a:cubicBezTo>
                  <a:lnTo>
                    <a:pt x="13279" y="899"/>
                  </a:lnTo>
                  <a:cubicBezTo>
                    <a:pt x="13650" y="705"/>
                    <a:pt x="13773" y="335"/>
                    <a:pt x="13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7105450" y="2171875"/>
              <a:ext cx="117025" cy="191425"/>
            </a:xfrm>
            <a:custGeom>
              <a:rect b="b" l="l" r="r" t="t"/>
              <a:pathLst>
                <a:path extrusionOk="0" h="7657" w="4681">
                  <a:moveTo>
                    <a:pt x="4492" y="0"/>
                  </a:moveTo>
                  <a:cubicBezTo>
                    <a:pt x="4465" y="0"/>
                    <a:pt x="4437" y="7"/>
                    <a:pt x="4409" y="21"/>
                  </a:cubicBezTo>
                  <a:lnTo>
                    <a:pt x="1517" y="1555"/>
                  </a:lnTo>
                  <a:cubicBezTo>
                    <a:pt x="1481" y="1572"/>
                    <a:pt x="1446" y="1608"/>
                    <a:pt x="1429" y="1661"/>
                  </a:cubicBezTo>
                  <a:lnTo>
                    <a:pt x="0" y="7656"/>
                  </a:lnTo>
                  <a:lnTo>
                    <a:pt x="1517" y="6863"/>
                  </a:lnTo>
                  <a:cubicBezTo>
                    <a:pt x="3033" y="4606"/>
                    <a:pt x="4250" y="1326"/>
                    <a:pt x="4638" y="215"/>
                  </a:cubicBezTo>
                  <a:cubicBezTo>
                    <a:pt x="4680" y="102"/>
                    <a:pt x="4599" y="0"/>
                    <a:pt x="4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7105450" y="2196175"/>
              <a:ext cx="65275" cy="167125"/>
            </a:xfrm>
            <a:custGeom>
              <a:rect b="b" l="l" r="r" t="t"/>
              <a:pathLst>
                <a:path extrusionOk="0" h="6685" w="2611">
                  <a:moveTo>
                    <a:pt x="2610" y="1"/>
                  </a:moveTo>
                  <a:lnTo>
                    <a:pt x="1517" y="565"/>
                  </a:lnTo>
                  <a:cubicBezTo>
                    <a:pt x="1481" y="600"/>
                    <a:pt x="1446" y="636"/>
                    <a:pt x="1429" y="671"/>
                  </a:cubicBezTo>
                  <a:lnTo>
                    <a:pt x="0" y="6684"/>
                  </a:lnTo>
                  <a:lnTo>
                    <a:pt x="847" y="6243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921600" y="2226625"/>
              <a:ext cx="66150" cy="36650"/>
            </a:xfrm>
            <a:custGeom>
              <a:rect b="b" l="l" r="r" t="t"/>
              <a:pathLst>
                <a:path extrusionOk="0" h="1466" w="2646">
                  <a:moveTo>
                    <a:pt x="2327" y="0"/>
                  </a:moveTo>
                  <a:cubicBezTo>
                    <a:pt x="2178" y="0"/>
                    <a:pt x="1944" y="72"/>
                    <a:pt x="1570" y="264"/>
                  </a:cubicBezTo>
                  <a:cubicBezTo>
                    <a:pt x="882" y="617"/>
                    <a:pt x="1" y="1269"/>
                    <a:pt x="89" y="1428"/>
                  </a:cubicBezTo>
                  <a:cubicBezTo>
                    <a:pt x="100" y="1454"/>
                    <a:pt x="138" y="1466"/>
                    <a:pt x="196" y="1466"/>
                  </a:cubicBezTo>
                  <a:cubicBezTo>
                    <a:pt x="491" y="1466"/>
                    <a:pt x="1312" y="1159"/>
                    <a:pt x="1887" y="864"/>
                  </a:cubicBezTo>
                  <a:cubicBezTo>
                    <a:pt x="2575" y="493"/>
                    <a:pt x="2646" y="299"/>
                    <a:pt x="2558" y="123"/>
                  </a:cubicBezTo>
                  <a:cubicBezTo>
                    <a:pt x="2517" y="51"/>
                    <a:pt x="2452" y="0"/>
                    <a:pt x="2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923375" y="2229700"/>
              <a:ext cx="64375" cy="33575"/>
            </a:xfrm>
            <a:custGeom>
              <a:rect b="b" l="l" r="r" t="t"/>
              <a:pathLst>
                <a:path extrusionOk="0" h="1343" w="2575">
                  <a:moveTo>
                    <a:pt x="2487" y="0"/>
                  </a:moveTo>
                  <a:lnTo>
                    <a:pt x="0" y="1287"/>
                  </a:lnTo>
                  <a:cubicBezTo>
                    <a:pt x="0" y="1287"/>
                    <a:pt x="0" y="1305"/>
                    <a:pt x="0" y="1305"/>
                  </a:cubicBezTo>
                  <a:cubicBezTo>
                    <a:pt x="15" y="1331"/>
                    <a:pt x="55" y="1343"/>
                    <a:pt x="114" y="1343"/>
                  </a:cubicBezTo>
                  <a:cubicBezTo>
                    <a:pt x="420" y="1343"/>
                    <a:pt x="1241" y="1036"/>
                    <a:pt x="1816" y="741"/>
                  </a:cubicBezTo>
                  <a:cubicBezTo>
                    <a:pt x="2504" y="370"/>
                    <a:pt x="2575" y="159"/>
                    <a:pt x="2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7045050" y="2222825"/>
              <a:ext cx="13250" cy="12700"/>
            </a:xfrm>
            <a:custGeom>
              <a:rect b="b" l="l" r="r" t="t"/>
              <a:pathLst>
                <a:path extrusionOk="0" h="508" w="530">
                  <a:moveTo>
                    <a:pt x="234" y="0"/>
                  </a:moveTo>
                  <a:cubicBezTo>
                    <a:pt x="202" y="0"/>
                    <a:pt x="170" y="9"/>
                    <a:pt x="141" y="28"/>
                  </a:cubicBezTo>
                  <a:cubicBezTo>
                    <a:pt x="36" y="81"/>
                    <a:pt x="0" y="240"/>
                    <a:pt x="71" y="363"/>
                  </a:cubicBezTo>
                  <a:cubicBezTo>
                    <a:pt x="123" y="454"/>
                    <a:pt x="213" y="507"/>
                    <a:pt x="300" y="507"/>
                  </a:cubicBezTo>
                  <a:cubicBezTo>
                    <a:pt x="330" y="507"/>
                    <a:pt x="361" y="501"/>
                    <a:pt x="388" y="487"/>
                  </a:cubicBezTo>
                  <a:cubicBezTo>
                    <a:pt x="494" y="434"/>
                    <a:pt x="529" y="275"/>
                    <a:pt x="459" y="152"/>
                  </a:cubicBezTo>
                  <a:cubicBezTo>
                    <a:pt x="407" y="62"/>
                    <a:pt x="31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7060925" y="2214625"/>
              <a:ext cx="13250" cy="12525"/>
            </a:xfrm>
            <a:custGeom>
              <a:rect b="b" l="l" r="r" t="t"/>
              <a:pathLst>
                <a:path extrusionOk="0" h="501" w="530">
                  <a:moveTo>
                    <a:pt x="229" y="1"/>
                  </a:moveTo>
                  <a:cubicBezTo>
                    <a:pt x="199" y="1"/>
                    <a:pt x="169" y="7"/>
                    <a:pt x="141" y="21"/>
                  </a:cubicBezTo>
                  <a:cubicBezTo>
                    <a:pt x="35" y="74"/>
                    <a:pt x="0" y="233"/>
                    <a:pt x="71" y="356"/>
                  </a:cubicBezTo>
                  <a:cubicBezTo>
                    <a:pt x="110" y="447"/>
                    <a:pt x="206" y="500"/>
                    <a:pt x="297" y="500"/>
                  </a:cubicBezTo>
                  <a:cubicBezTo>
                    <a:pt x="329" y="500"/>
                    <a:pt x="360" y="494"/>
                    <a:pt x="388" y="480"/>
                  </a:cubicBezTo>
                  <a:cubicBezTo>
                    <a:pt x="494" y="427"/>
                    <a:pt x="529" y="268"/>
                    <a:pt x="459" y="145"/>
                  </a:cubicBezTo>
                  <a:cubicBezTo>
                    <a:pt x="406" y="53"/>
                    <a:pt x="316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7076350" y="2206250"/>
              <a:ext cx="13675" cy="12700"/>
            </a:xfrm>
            <a:custGeom>
              <a:rect b="b" l="l" r="r" t="t"/>
              <a:pathLst>
                <a:path extrusionOk="0" h="508" w="547">
                  <a:moveTo>
                    <a:pt x="247" y="1"/>
                  </a:moveTo>
                  <a:cubicBezTo>
                    <a:pt x="217" y="1"/>
                    <a:pt x="187" y="7"/>
                    <a:pt x="159" y="21"/>
                  </a:cubicBezTo>
                  <a:cubicBezTo>
                    <a:pt x="36" y="74"/>
                    <a:pt x="0" y="233"/>
                    <a:pt x="71" y="356"/>
                  </a:cubicBezTo>
                  <a:cubicBezTo>
                    <a:pt x="122" y="446"/>
                    <a:pt x="211" y="508"/>
                    <a:pt x="302" y="508"/>
                  </a:cubicBezTo>
                  <a:cubicBezTo>
                    <a:pt x="337" y="508"/>
                    <a:pt x="372" y="499"/>
                    <a:pt x="406" y="480"/>
                  </a:cubicBezTo>
                  <a:cubicBezTo>
                    <a:pt x="512" y="427"/>
                    <a:pt x="547" y="268"/>
                    <a:pt x="476" y="145"/>
                  </a:cubicBezTo>
                  <a:cubicBezTo>
                    <a:pt x="424" y="53"/>
                    <a:pt x="334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7092225" y="2197875"/>
              <a:ext cx="13675" cy="12950"/>
            </a:xfrm>
            <a:custGeom>
              <a:rect b="b" l="l" r="r" t="t"/>
              <a:pathLst>
                <a:path extrusionOk="0" h="518" w="547">
                  <a:moveTo>
                    <a:pt x="247" y="1"/>
                  </a:moveTo>
                  <a:cubicBezTo>
                    <a:pt x="217" y="1"/>
                    <a:pt x="186" y="7"/>
                    <a:pt x="159" y="21"/>
                  </a:cubicBezTo>
                  <a:cubicBezTo>
                    <a:pt x="35" y="74"/>
                    <a:pt x="0" y="233"/>
                    <a:pt x="71" y="356"/>
                  </a:cubicBezTo>
                  <a:cubicBezTo>
                    <a:pt x="123" y="461"/>
                    <a:pt x="215" y="517"/>
                    <a:pt x="302" y="517"/>
                  </a:cubicBezTo>
                  <a:cubicBezTo>
                    <a:pt x="332" y="517"/>
                    <a:pt x="361" y="511"/>
                    <a:pt x="388" y="497"/>
                  </a:cubicBezTo>
                  <a:cubicBezTo>
                    <a:pt x="512" y="427"/>
                    <a:pt x="547" y="286"/>
                    <a:pt x="476" y="145"/>
                  </a:cubicBezTo>
                  <a:cubicBezTo>
                    <a:pt x="424" y="53"/>
                    <a:pt x="334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7108075" y="2189500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239" y="1"/>
                  </a:moveTo>
                  <a:cubicBezTo>
                    <a:pt x="206" y="1"/>
                    <a:pt x="174" y="8"/>
                    <a:pt x="142" y="21"/>
                  </a:cubicBezTo>
                  <a:cubicBezTo>
                    <a:pt x="36" y="92"/>
                    <a:pt x="1" y="233"/>
                    <a:pt x="72" y="356"/>
                  </a:cubicBezTo>
                  <a:cubicBezTo>
                    <a:pt x="124" y="461"/>
                    <a:pt x="216" y="517"/>
                    <a:pt x="303" y="517"/>
                  </a:cubicBezTo>
                  <a:cubicBezTo>
                    <a:pt x="333" y="517"/>
                    <a:pt x="362" y="511"/>
                    <a:pt x="389" y="497"/>
                  </a:cubicBezTo>
                  <a:cubicBezTo>
                    <a:pt x="512" y="427"/>
                    <a:pt x="548" y="286"/>
                    <a:pt x="477" y="162"/>
                  </a:cubicBezTo>
                  <a:cubicBezTo>
                    <a:pt x="425" y="57"/>
                    <a:pt x="333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7123950" y="2181125"/>
              <a:ext cx="13250" cy="12950"/>
            </a:xfrm>
            <a:custGeom>
              <a:rect b="b" l="l" r="r" t="t"/>
              <a:pathLst>
                <a:path extrusionOk="0" h="518" w="530">
                  <a:moveTo>
                    <a:pt x="231" y="1"/>
                  </a:moveTo>
                  <a:cubicBezTo>
                    <a:pt x="199" y="1"/>
                    <a:pt x="169" y="7"/>
                    <a:pt x="142" y="21"/>
                  </a:cubicBezTo>
                  <a:cubicBezTo>
                    <a:pt x="36" y="92"/>
                    <a:pt x="1" y="233"/>
                    <a:pt x="71" y="374"/>
                  </a:cubicBezTo>
                  <a:cubicBezTo>
                    <a:pt x="123" y="465"/>
                    <a:pt x="214" y="518"/>
                    <a:pt x="300" y="518"/>
                  </a:cubicBezTo>
                  <a:cubicBezTo>
                    <a:pt x="331" y="518"/>
                    <a:pt x="361" y="511"/>
                    <a:pt x="389" y="497"/>
                  </a:cubicBezTo>
                  <a:cubicBezTo>
                    <a:pt x="495" y="444"/>
                    <a:pt x="530" y="286"/>
                    <a:pt x="459" y="162"/>
                  </a:cubicBezTo>
                  <a:cubicBezTo>
                    <a:pt x="420" y="57"/>
                    <a:pt x="32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7139825" y="2173000"/>
              <a:ext cx="13250" cy="12700"/>
            </a:xfrm>
            <a:custGeom>
              <a:rect b="b" l="l" r="r" t="t"/>
              <a:pathLst>
                <a:path extrusionOk="0" h="508" w="530">
                  <a:moveTo>
                    <a:pt x="234" y="1"/>
                  </a:moveTo>
                  <a:cubicBezTo>
                    <a:pt x="202" y="1"/>
                    <a:pt x="171" y="9"/>
                    <a:pt x="142" y="29"/>
                  </a:cubicBezTo>
                  <a:cubicBezTo>
                    <a:pt x="36" y="81"/>
                    <a:pt x="1" y="223"/>
                    <a:pt x="71" y="364"/>
                  </a:cubicBezTo>
                  <a:cubicBezTo>
                    <a:pt x="123" y="455"/>
                    <a:pt x="214" y="507"/>
                    <a:pt x="300" y="507"/>
                  </a:cubicBezTo>
                  <a:cubicBezTo>
                    <a:pt x="331" y="507"/>
                    <a:pt x="361" y="501"/>
                    <a:pt x="389" y="487"/>
                  </a:cubicBezTo>
                  <a:cubicBezTo>
                    <a:pt x="494" y="434"/>
                    <a:pt x="530" y="275"/>
                    <a:pt x="459" y="152"/>
                  </a:cubicBezTo>
                  <a:cubicBezTo>
                    <a:pt x="408" y="62"/>
                    <a:pt x="31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7155700" y="2164825"/>
              <a:ext cx="13250" cy="12500"/>
            </a:xfrm>
            <a:custGeom>
              <a:rect b="b" l="l" r="r" t="t"/>
              <a:pathLst>
                <a:path extrusionOk="0" h="500" w="530">
                  <a:moveTo>
                    <a:pt x="230" y="0"/>
                  </a:moveTo>
                  <a:cubicBezTo>
                    <a:pt x="199" y="0"/>
                    <a:pt x="169" y="7"/>
                    <a:pt x="142" y="21"/>
                  </a:cubicBezTo>
                  <a:cubicBezTo>
                    <a:pt x="36" y="73"/>
                    <a:pt x="0" y="232"/>
                    <a:pt x="71" y="356"/>
                  </a:cubicBezTo>
                  <a:cubicBezTo>
                    <a:pt x="110" y="447"/>
                    <a:pt x="207" y="499"/>
                    <a:pt x="297" y="499"/>
                  </a:cubicBezTo>
                  <a:cubicBezTo>
                    <a:pt x="330" y="499"/>
                    <a:pt x="361" y="493"/>
                    <a:pt x="388" y="479"/>
                  </a:cubicBezTo>
                  <a:cubicBezTo>
                    <a:pt x="494" y="426"/>
                    <a:pt x="530" y="267"/>
                    <a:pt x="459" y="144"/>
                  </a:cubicBezTo>
                  <a:cubicBezTo>
                    <a:pt x="407" y="53"/>
                    <a:pt x="31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7171125" y="2156450"/>
              <a:ext cx="13700" cy="12675"/>
            </a:xfrm>
            <a:custGeom>
              <a:rect b="b" l="l" r="r" t="t"/>
              <a:pathLst>
                <a:path extrusionOk="0" h="507" w="548">
                  <a:moveTo>
                    <a:pt x="248" y="0"/>
                  </a:moveTo>
                  <a:cubicBezTo>
                    <a:pt x="217" y="0"/>
                    <a:pt x="187" y="7"/>
                    <a:pt x="159" y="20"/>
                  </a:cubicBezTo>
                  <a:cubicBezTo>
                    <a:pt x="36" y="73"/>
                    <a:pt x="1" y="232"/>
                    <a:pt x="71" y="356"/>
                  </a:cubicBezTo>
                  <a:cubicBezTo>
                    <a:pt x="123" y="445"/>
                    <a:pt x="211" y="507"/>
                    <a:pt x="303" y="507"/>
                  </a:cubicBezTo>
                  <a:cubicBezTo>
                    <a:pt x="337" y="507"/>
                    <a:pt x="373" y="498"/>
                    <a:pt x="406" y="479"/>
                  </a:cubicBezTo>
                  <a:cubicBezTo>
                    <a:pt x="512" y="426"/>
                    <a:pt x="547" y="267"/>
                    <a:pt x="477" y="144"/>
                  </a:cubicBezTo>
                  <a:cubicBezTo>
                    <a:pt x="425" y="53"/>
                    <a:pt x="334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7187000" y="2148050"/>
              <a:ext cx="13700" cy="12700"/>
            </a:xfrm>
            <a:custGeom>
              <a:rect b="b" l="l" r="r" t="t"/>
              <a:pathLst>
                <a:path extrusionOk="0" h="508" w="548">
                  <a:moveTo>
                    <a:pt x="240" y="1"/>
                  </a:moveTo>
                  <a:cubicBezTo>
                    <a:pt x="207" y="1"/>
                    <a:pt x="174" y="8"/>
                    <a:pt x="142" y="21"/>
                  </a:cubicBezTo>
                  <a:cubicBezTo>
                    <a:pt x="36" y="74"/>
                    <a:pt x="1" y="233"/>
                    <a:pt x="71" y="356"/>
                  </a:cubicBezTo>
                  <a:cubicBezTo>
                    <a:pt x="122" y="446"/>
                    <a:pt x="211" y="508"/>
                    <a:pt x="296" y="508"/>
                  </a:cubicBezTo>
                  <a:cubicBezTo>
                    <a:pt x="328" y="508"/>
                    <a:pt x="360" y="499"/>
                    <a:pt x="389" y="480"/>
                  </a:cubicBezTo>
                  <a:cubicBezTo>
                    <a:pt x="512" y="427"/>
                    <a:pt x="547" y="286"/>
                    <a:pt x="477" y="145"/>
                  </a:cubicBezTo>
                  <a:cubicBezTo>
                    <a:pt x="425" y="54"/>
                    <a:pt x="334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7202875" y="2139700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238" y="0"/>
                  </a:moveTo>
                  <a:cubicBezTo>
                    <a:pt x="206" y="0"/>
                    <a:pt x="173" y="7"/>
                    <a:pt x="141" y="20"/>
                  </a:cubicBezTo>
                  <a:cubicBezTo>
                    <a:pt x="36" y="91"/>
                    <a:pt x="0" y="232"/>
                    <a:pt x="71" y="355"/>
                  </a:cubicBezTo>
                  <a:cubicBezTo>
                    <a:pt x="123" y="460"/>
                    <a:pt x="215" y="517"/>
                    <a:pt x="302" y="517"/>
                  </a:cubicBezTo>
                  <a:cubicBezTo>
                    <a:pt x="332" y="517"/>
                    <a:pt x="361" y="510"/>
                    <a:pt x="388" y="496"/>
                  </a:cubicBezTo>
                  <a:cubicBezTo>
                    <a:pt x="512" y="426"/>
                    <a:pt x="547" y="285"/>
                    <a:pt x="477" y="161"/>
                  </a:cubicBezTo>
                  <a:cubicBezTo>
                    <a:pt x="424" y="56"/>
                    <a:pt x="332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7218750" y="2131325"/>
              <a:ext cx="13250" cy="12925"/>
            </a:xfrm>
            <a:custGeom>
              <a:rect b="b" l="l" r="r" t="t"/>
              <a:pathLst>
                <a:path extrusionOk="0" h="517" w="530">
                  <a:moveTo>
                    <a:pt x="230" y="0"/>
                  </a:moveTo>
                  <a:cubicBezTo>
                    <a:pt x="199" y="0"/>
                    <a:pt x="168" y="7"/>
                    <a:pt x="141" y="20"/>
                  </a:cubicBezTo>
                  <a:cubicBezTo>
                    <a:pt x="36" y="91"/>
                    <a:pt x="0" y="232"/>
                    <a:pt x="71" y="355"/>
                  </a:cubicBezTo>
                  <a:cubicBezTo>
                    <a:pt x="123" y="460"/>
                    <a:pt x="215" y="517"/>
                    <a:pt x="302" y="517"/>
                  </a:cubicBezTo>
                  <a:cubicBezTo>
                    <a:pt x="332" y="517"/>
                    <a:pt x="361" y="510"/>
                    <a:pt x="388" y="496"/>
                  </a:cubicBezTo>
                  <a:cubicBezTo>
                    <a:pt x="494" y="444"/>
                    <a:pt x="529" y="285"/>
                    <a:pt x="459" y="161"/>
                  </a:cubicBezTo>
                  <a:cubicBezTo>
                    <a:pt x="419" y="56"/>
                    <a:pt x="321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7234625" y="2123175"/>
              <a:ext cx="13250" cy="12700"/>
            </a:xfrm>
            <a:custGeom>
              <a:rect b="b" l="l" r="r" t="t"/>
              <a:pathLst>
                <a:path extrusionOk="0" h="508" w="530">
                  <a:moveTo>
                    <a:pt x="234" y="1"/>
                  </a:moveTo>
                  <a:cubicBezTo>
                    <a:pt x="202" y="1"/>
                    <a:pt x="170" y="10"/>
                    <a:pt x="141" y="29"/>
                  </a:cubicBezTo>
                  <a:cubicBezTo>
                    <a:pt x="35" y="82"/>
                    <a:pt x="0" y="223"/>
                    <a:pt x="71" y="364"/>
                  </a:cubicBezTo>
                  <a:cubicBezTo>
                    <a:pt x="123" y="455"/>
                    <a:pt x="213" y="508"/>
                    <a:pt x="300" y="508"/>
                  </a:cubicBezTo>
                  <a:cubicBezTo>
                    <a:pt x="330" y="508"/>
                    <a:pt x="360" y="501"/>
                    <a:pt x="388" y="487"/>
                  </a:cubicBezTo>
                  <a:cubicBezTo>
                    <a:pt x="494" y="434"/>
                    <a:pt x="529" y="276"/>
                    <a:pt x="459" y="152"/>
                  </a:cubicBezTo>
                  <a:cubicBezTo>
                    <a:pt x="407" y="63"/>
                    <a:pt x="31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7250475" y="2114800"/>
              <a:ext cx="13250" cy="12700"/>
            </a:xfrm>
            <a:custGeom>
              <a:rect b="b" l="l" r="r" t="t"/>
              <a:pathLst>
                <a:path extrusionOk="0" h="508" w="530">
                  <a:moveTo>
                    <a:pt x="235" y="1"/>
                  </a:moveTo>
                  <a:cubicBezTo>
                    <a:pt x="202" y="1"/>
                    <a:pt x="171" y="10"/>
                    <a:pt x="142" y="29"/>
                  </a:cubicBezTo>
                  <a:cubicBezTo>
                    <a:pt x="36" y="82"/>
                    <a:pt x="1" y="240"/>
                    <a:pt x="71" y="364"/>
                  </a:cubicBezTo>
                  <a:cubicBezTo>
                    <a:pt x="111" y="455"/>
                    <a:pt x="207" y="508"/>
                    <a:pt x="298" y="508"/>
                  </a:cubicBezTo>
                  <a:cubicBezTo>
                    <a:pt x="330" y="508"/>
                    <a:pt x="361" y="501"/>
                    <a:pt x="389" y="487"/>
                  </a:cubicBezTo>
                  <a:cubicBezTo>
                    <a:pt x="495" y="434"/>
                    <a:pt x="530" y="276"/>
                    <a:pt x="459" y="152"/>
                  </a:cubicBezTo>
                  <a:cubicBezTo>
                    <a:pt x="408" y="63"/>
                    <a:pt x="32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7266350" y="2106625"/>
              <a:ext cx="13250" cy="12700"/>
            </a:xfrm>
            <a:custGeom>
              <a:rect b="b" l="l" r="r" t="t"/>
              <a:pathLst>
                <a:path extrusionOk="0" h="508" w="530">
                  <a:moveTo>
                    <a:pt x="230" y="0"/>
                  </a:moveTo>
                  <a:cubicBezTo>
                    <a:pt x="200" y="0"/>
                    <a:pt x="170" y="7"/>
                    <a:pt x="142" y="21"/>
                  </a:cubicBezTo>
                  <a:cubicBezTo>
                    <a:pt x="36" y="74"/>
                    <a:pt x="1" y="232"/>
                    <a:pt x="54" y="356"/>
                  </a:cubicBezTo>
                  <a:cubicBezTo>
                    <a:pt x="105" y="446"/>
                    <a:pt x="193" y="507"/>
                    <a:pt x="285" y="507"/>
                  </a:cubicBezTo>
                  <a:cubicBezTo>
                    <a:pt x="320" y="507"/>
                    <a:pt x="355" y="499"/>
                    <a:pt x="389" y="479"/>
                  </a:cubicBezTo>
                  <a:cubicBezTo>
                    <a:pt x="495" y="426"/>
                    <a:pt x="530" y="268"/>
                    <a:pt x="459" y="144"/>
                  </a:cubicBezTo>
                  <a:cubicBezTo>
                    <a:pt x="407" y="53"/>
                    <a:pt x="317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7281775" y="2098250"/>
              <a:ext cx="13700" cy="12700"/>
            </a:xfrm>
            <a:custGeom>
              <a:rect b="b" l="l" r="r" t="t"/>
              <a:pathLst>
                <a:path extrusionOk="0" h="508" w="548">
                  <a:moveTo>
                    <a:pt x="241" y="0"/>
                  </a:moveTo>
                  <a:cubicBezTo>
                    <a:pt x="208" y="0"/>
                    <a:pt x="174" y="7"/>
                    <a:pt x="142" y="21"/>
                  </a:cubicBezTo>
                  <a:cubicBezTo>
                    <a:pt x="36" y="74"/>
                    <a:pt x="1" y="232"/>
                    <a:pt x="72" y="356"/>
                  </a:cubicBezTo>
                  <a:cubicBezTo>
                    <a:pt x="123" y="445"/>
                    <a:pt x="211" y="507"/>
                    <a:pt x="296" y="507"/>
                  </a:cubicBezTo>
                  <a:cubicBezTo>
                    <a:pt x="328" y="507"/>
                    <a:pt x="360" y="498"/>
                    <a:pt x="389" y="479"/>
                  </a:cubicBezTo>
                  <a:cubicBezTo>
                    <a:pt x="512" y="426"/>
                    <a:pt x="548" y="285"/>
                    <a:pt x="477" y="144"/>
                  </a:cubicBezTo>
                  <a:cubicBezTo>
                    <a:pt x="425" y="53"/>
                    <a:pt x="33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7297650" y="2078025"/>
              <a:ext cx="49400" cy="23500"/>
            </a:xfrm>
            <a:custGeom>
              <a:rect b="b" l="l" r="r" t="t"/>
              <a:pathLst>
                <a:path extrusionOk="0" h="940" w="1976">
                  <a:moveTo>
                    <a:pt x="1077" y="1"/>
                  </a:moveTo>
                  <a:lnTo>
                    <a:pt x="142" y="495"/>
                  </a:lnTo>
                  <a:cubicBezTo>
                    <a:pt x="36" y="548"/>
                    <a:pt x="1" y="706"/>
                    <a:pt x="71" y="830"/>
                  </a:cubicBezTo>
                  <a:cubicBezTo>
                    <a:pt x="112" y="910"/>
                    <a:pt x="215" y="939"/>
                    <a:pt x="316" y="939"/>
                  </a:cubicBezTo>
                  <a:cubicBezTo>
                    <a:pt x="392" y="939"/>
                    <a:pt x="467" y="923"/>
                    <a:pt x="512" y="900"/>
                  </a:cubicBezTo>
                  <a:lnTo>
                    <a:pt x="1976" y="124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34"/>
          <p:cNvGrpSpPr/>
          <p:nvPr/>
        </p:nvGrpSpPr>
        <p:grpSpPr>
          <a:xfrm>
            <a:off x="6439372" y="3665963"/>
            <a:ext cx="716433" cy="1203263"/>
            <a:chOff x="4352150" y="2643525"/>
            <a:chExt cx="489400" cy="857025"/>
          </a:xfrm>
        </p:grpSpPr>
        <p:sp>
          <p:nvSpPr>
            <p:cNvPr id="1453" name="Google Shape;1453;p34"/>
            <p:cNvSpPr/>
            <p:nvPr/>
          </p:nvSpPr>
          <p:spPr>
            <a:xfrm>
              <a:off x="4428025" y="3172550"/>
              <a:ext cx="7175" cy="28075"/>
            </a:xfrm>
            <a:custGeom>
              <a:rect b="b" l="l" r="r" t="t"/>
              <a:pathLst>
                <a:path extrusionOk="0" h="1123" w="287">
                  <a:moveTo>
                    <a:pt x="1" y="1"/>
                  </a:moveTo>
                  <a:lnTo>
                    <a:pt x="1" y="1122"/>
                  </a:lnTo>
                  <a:lnTo>
                    <a:pt x="287" y="1122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4469275" y="3172550"/>
              <a:ext cx="7175" cy="28075"/>
            </a:xfrm>
            <a:custGeom>
              <a:rect b="b" l="l" r="r" t="t"/>
              <a:pathLst>
                <a:path extrusionOk="0" h="1123" w="287">
                  <a:moveTo>
                    <a:pt x="0" y="1"/>
                  </a:moveTo>
                  <a:lnTo>
                    <a:pt x="0" y="1122"/>
                  </a:lnTo>
                  <a:lnTo>
                    <a:pt x="286" y="112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4390625" y="3462875"/>
              <a:ext cx="18725" cy="37675"/>
            </a:xfrm>
            <a:custGeom>
              <a:rect b="b" l="l" r="r" t="t"/>
              <a:pathLst>
                <a:path extrusionOk="0" h="1507" w="749">
                  <a:moveTo>
                    <a:pt x="375" y="0"/>
                  </a:moveTo>
                  <a:cubicBezTo>
                    <a:pt x="166" y="0"/>
                    <a:pt x="1" y="176"/>
                    <a:pt x="1" y="385"/>
                  </a:cubicBezTo>
                  <a:lnTo>
                    <a:pt x="1" y="1133"/>
                  </a:lnTo>
                  <a:cubicBezTo>
                    <a:pt x="1" y="1342"/>
                    <a:pt x="166" y="1507"/>
                    <a:pt x="375" y="1507"/>
                  </a:cubicBezTo>
                  <a:cubicBezTo>
                    <a:pt x="584" y="1507"/>
                    <a:pt x="749" y="1342"/>
                    <a:pt x="749" y="1133"/>
                  </a:cubicBezTo>
                  <a:lnTo>
                    <a:pt x="749" y="385"/>
                  </a:lnTo>
                  <a:cubicBezTo>
                    <a:pt x="749" y="176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4495100" y="3462875"/>
              <a:ext cx="18725" cy="37675"/>
            </a:xfrm>
            <a:custGeom>
              <a:rect b="b" l="l" r="r" t="t"/>
              <a:pathLst>
                <a:path extrusionOk="0" h="1507" w="749">
                  <a:moveTo>
                    <a:pt x="375" y="0"/>
                  </a:moveTo>
                  <a:cubicBezTo>
                    <a:pt x="166" y="0"/>
                    <a:pt x="1" y="176"/>
                    <a:pt x="1" y="385"/>
                  </a:cubicBezTo>
                  <a:lnTo>
                    <a:pt x="1" y="1133"/>
                  </a:lnTo>
                  <a:cubicBezTo>
                    <a:pt x="1" y="1342"/>
                    <a:pt x="166" y="1507"/>
                    <a:pt x="375" y="1507"/>
                  </a:cubicBezTo>
                  <a:cubicBezTo>
                    <a:pt x="584" y="1507"/>
                    <a:pt x="749" y="1342"/>
                    <a:pt x="749" y="1133"/>
                  </a:cubicBezTo>
                  <a:lnTo>
                    <a:pt x="749" y="385"/>
                  </a:lnTo>
                  <a:cubicBezTo>
                    <a:pt x="749" y="176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4352150" y="3192900"/>
              <a:ext cx="200175" cy="285125"/>
            </a:xfrm>
            <a:custGeom>
              <a:rect b="b" l="l" r="r" t="t"/>
              <a:pathLst>
                <a:path extrusionOk="0" h="11405" w="8007">
                  <a:moveTo>
                    <a:pt x="0" y="0"/>
                  </a:moveTo>
                  <a:lnTo>
                    <a:pt x="0" y="11404"/>
                  </a:lnTo>
                  <a:lnTo>
                    <a:pt x="8006" y="11404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4399425" y="3240175"/>
              <a:ext cx="5250" cy="198800"/>
            </a:xfrm>
            <a:custGeom>
              <a:rect b="b" l="l" r="r" t="t"/>
              <a:pathLst>
                <a:path extrusionOk="0" h="7952" w="210">
                  <a:moveTo>
                    <a:pt x="100" y="1"/>
                  </a:moveTo>
                  <a:cubicBezTo>
                    <a:pt x="45" y="1"/>
                    <a:pt x="1" y="45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52"/>
                    <a:pt x="100" y="7952"/>
                  </a:cubicBezTo>
                  <a:cubicBezTo>
                    <a:pt x="166" y="7952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45"/>
                    <a:pt x="166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4449475" y="3240175"/>
              <a:ext cx="5250" cy="198800"/>
            </a:xfrm>
            <a:custGeom>
              <a:rect b="b" l="l" r="r" t="t"/>
              <a:pathLst>
                <a:path extrusionOk="0" h="7952" w="210">
                  <a:moveTo>
                    <a:pt x="110" y="1"/>
                  </a:moveTo>
                  <a:cubicBezTo>
                    <a:pt x="55" y="1"/>
                    <a:pt x="0" y="45"/>
                    <a:pt x="0" y="111"/>
                  </a:cubicBezTo>
                  <a:lnTo>
                    <a:pt x="0" y="7853"/>
                  </a:lnTo>
                  <a:cubicBezTo>
                    <a:pt x="0" y="7908"/>
                    <a:pt x="55" y="7952"/>
                    <a:pt x="110" y="7952"/>
                  </a:cubicBezTo>
                  <a:cubicBezTo>
                    <a:pt x="165" y="7952"/>
                    <a:pt x="209" y="7908"/>
                    <a:pt x="209" y="7853"/>
                  </a:cubicBezTo>
                  <a:lnTo>
                    <a:pt x="209" y="111"/>
                  </a:lnTo>
                  <a:cubicBezTo>
                    <a:pt x="209" y="45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4499775" y="3240175"/>
              <a:ext cx="5250" cy="198800"/>
            </a:xfrm>
            <a:custGeom>
              <a:rect b="b" l="l" r="r" t="t"/>
              <a:pathLst>
                <a:path extrusionOk="0" h="7952" w="210">
                  <a:moveTo>
                    <a:pt x="111" y="1"/>
                  </a:moveTo>
                  <a:cubicBezTo>
                    <a:pt x="45" y="1"/>
                    <a:pt x="1" y="45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52"/>
                    <a:pt x="111" y="7952"/>
                  </a:cubicBezTo>
                  <a:cubicBezTo>
                    <a:pt x="166" y="7952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45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4417025" y="3166775"/>
              <a:ext cx="70400" cy="6350"/>
            </a:xfrm>
            <a:custGeom>
              <a:rect b="b" l="l" r="r" t="t"/>
              <a:pathLst>
                <a:path extrusionOk="0" h="254" w="2816">
                  <a:moveTo>
                    <a:pt x="1" y="1"/>
                  </a:moveTo>
                  <a:lnTo>
                    <a:pt x="1" y="254"/>
                  </a:lnTo>
                  <a:lnTo>
                    <a:pt x="2816" y="254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4621850" y="2802500"/>
              <a:ext cx="56375" cy="33300"/>
            </a:xfrm>
            <a:custGeom>
              <a:rect b="b" l="l" r="r" t="t"/>
              <a:pathLst>
                <a:path extrusionOk="0" h="1332" w="2255">
                  <a:moveTo>
                    <a:pt x="1" y="1"/>
                  </a:moveTo>
                  <a:lnTo>
                    <a:pt x="1" y="1331"/>
                  </a:lnTo>
                  <a:lnTo>
                    <a:pt x="2255" y="1331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4608375" y="2680150"/>
              <a:ext cx="83325" cy="107250"/>
            </a:xfrm>
            <a:custGeom>
              <a:rect b="b" l="l" r="r" t="t"/>
              <a:pathLst>
                <a:path extrusionOk="0" h="4290" w="3333">
                  <a:moveTo>
                    <a:pt x="1672" y="1"/>
                  </a:moveTo>
                  <a:cubicBezTo>
                    <a:pt x="749" y="1"/>
                    <a:pt x="1" y="958"/>
                    <a:pt x="1" y="2145"/>
                  </a:cubicBezTo>
                  <a:cubicBezTo>
                    <a:pt x="1" y="3322"/>
                    <a:pt x="749" y="4290"/>
                    <a:pt x="1672" y="4290"/>
                  </a:cubicBezTo>
                  <a:cubicBezTo>
                    <a:pt x="2596" y="4290"/>
                    <a:pt x="3333" y="3322"/>
                    <a:pt x="3333" y="2145"/>
                  </a:cubicBezTo>
                  <a:cubicBezTo>
                    <a:pt x="3333" y="958"/>
                    <a:pt x="2596" y="1"/>
                    <a:pt x="167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4641375" y="2770600"/>
              <a:ext cx="17625" cy="41275"/>
            </a:xfrm>
            <a:custGeom>
              <a:rect b="b" l="l" r="r" t="t"/>
              <a:pathLst>
                <a:path extrusionOk="0" h="1651" w="705">
                  <a:moveTo>
                    <a:pt x="0" y="1"/>
                  </a:moveTo>
                  <a:lnTo>
                    <a:pt x="0" y="1651"/>
                  </a:lnTo>
                  <a:lnTo>
                    <a:pt x="704" y="1651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4555050" y="2643525"/>
              <a:ext cx="171575" cy="147350"/>
            </a:xfrm>
            <a:custGeom>
              <a:rect b="b" l="l" r="r" t="t"/>
              <a:pathLst>
                <a:path extrusionOk="0" h="5894" w="6863">
                  <a:moveTo>
                    <a:pt x="3736" y="1"/>
                  </a:moveTo>
                  <a:cubicBezTo>
                    <a:pt x="3372" y="1"/>
                    <a:pt x="3032" y="286"/>
                    <a:pt x="2959" y="641"/>
                  </a:cubicBezTo>
                  <a:cubicBezTo>
                    <a:pt x="2799" y="500"/>
                    <a:pt x="2584" y="427"/>
                    <a:pt x="2369" y="427"/>
                  </a:cubicBezTo>
                  <a:cubicBezTo>
                    <a:pt x="2201" y="427"/>
                    <a:pt x="2032" y="472"/>
                    <a:pt x="1892" y="564"/>
                  </a:cubicBezTo>
                  <a:cubicBezTo>
                    <a:pt x="1584" y="773"/>
                    <a:pt x="1430" y="1213"/>
                    <a:pt x="1551" y="1576"/>
                  </a:cubicBezTo>
                  <a:cubicBezTo>
                    <a:pt x="1482" y="1556"/>
                    <a:pt x="1411" y="1547"/>
                    <a:pt x="1340" y="1547"/>
                  </a:cubicBezTo>
                  <a:cubicBezTo>
                    <a:pt x="1052" y="1547"/>
                    <a:pt x="766" y="1702"/>
                    <a:pt x="616" y="1950"/>
                  </a:cubicBezTo>
                  <a:cubicBezTo>
                    <a:pt x="429" y="2269"/>
                    <a:pt x="473" y="2698"/>
                    <a:pt x="726" y="2962"/>
                  </a:cubicBezTo>
                  <a:cubicBezTo>
                    <a:pt x="690" y="2953"/>
                    <a:pt x="653" y="2949"/>
                    <a:pt x="617" y="2949"/>
                  </a:cubicBezTo>
                  <a:cubicBezTo>
                    <a:pt x="294" y="2949"/>
                    <a:pt x="0" y="3285"/>
                    <a:pt x="0" y="3621"/>
                  </a:cubicBezTo>
                  <a:cubicBezTo>
                    <a:pt x="0" y="3995"/>
                    <a:pt x="286" y="4314"/>
                    <a:pt x="616" y="4490"/>
                  </a:cubicBezTo>
                  <a:cubicBezTo>
                    <a:pt x="946" y="4666"/>
                    <a:pt x="1331" y="4710"/>
                    <a:pt x="1694" y="4754"/>
                  </a:cubicBezTo>
                  <a:lnTo>
                    <a:pt x="1353" y="4721"/>
                  </a:lnTo>
                  <a:lnTo>
                    <a:pt x="1342" y="4721"/>
                  </a:lnTo>
                  <a:cubicBezTo>
                    <a:pt x="1397" y="5029"/>
                    <a:pt x="1573" y="5326"/>
                    <a:pt x="1804" y="5524"/>
                  </a:cubicBezTo>
                  <a:cubicBezTo>
                    <a:pt x="2024" y="5722"/>
                    <a:pt x="2321" y="5843"/>
                    <a:pt x="2607" y="5865"/>
                  </a:cubicBezTo>
                  <a:cubicBezTo>
                    <a:pt x="2626" y="5865"/>
                    <a:pt x="2646" y="5866"/>
                    <a:pt x="2666" y="5866"/>
                  </a:cubicBezTo>
                  <a:cubicBezTo>
                    <a:pt x="2941" y="5866"/>
                    <a:pt x="3208" y="5798"/>
                    <a:pt x="3475" y="5788"/>
                  </a:cubicBezTo>
                  <a:cubicBezTo>
                    <a:pt x="3501" y="5787"/>
                    <a:pt x="3527" y="5786"/>
                    <a:pt x="3553" y="5786"/>
                  </a:cubicBezTo>
                  <a:cubicBezTo>
                    <a:pt x="3769" y="5786"/>
                    <a:pt x="3985" y="5824"/>
                    <a:pt x="4201" y="5854"/>
                  </a:cubicBezTo>
                  <a:cubicBezTo>
                    <a:pt x="4369" y="5880"/>
                    <a:pt x="4540" y="5894"/>
                    <a:pt x="4710" y="5894"/>
                  </a:cubicBezTo>
                  <a:cubicBezTo>
                    <a:pt x="4897" y="5894"/>
                    <a:pt x="5084" y="5877"/>
                    <a:pt x="5268" y="5843"/>
                  </a:cubicBezTo>
                  <a:cubicBezTo>
                    <a:pt x="5532" y="5799"/>
                    <a:pt x="5796" y="5711"/>
                    <a:pt x="5983" y="5513"/>
                  </a:cubicBezTo>
                  <a:cubicBezTo>
                    <a:pt x="6159" y="5315"/>
                    <a:pt x="6225" y="4996"/>
                    <a:pt x="6060" y="4787"/>
                  </a:cubicBezTo>
                  <a:cubicBezTo>
                    <a:pt x="6324" y="4754"/>
                    <a:pt x="6555" y="4556"/>
                    <a:pt x="6632" y="4303"/>
                  </a:cubicBezTo>
                  <a:cubicBezTo>
                    <a:pt x="6698" y="4050"/>
                    <a:pt x="6599" y="3753"/>
                    <a:pt x="6390" y="3599"/>
                  </a:cubicBezTo>
                  <a:cubicBezTo>
                    <a:pt x="6731" y="3335"/>
                    <a:pt x="6863" y="2830"/>
                    <a:pt x="6709" y="2434"/>
                  </a:cubicBezTo>
                  <a:cubicBezTo>
                    <a:pt x="6555" y="2066"/>
                    <a:pt x="6164" y="1802"/>
                    <a:pt x="5766" y="1802"/>
                  </a:cubicBezTo>
                  <a:cubicBezTo>
                    <a:pt x="5735" y="1802"/>
                    <a:pt x="5705" y="1804"/>
                    <a:pt x="5675" y="1807"/>
                  </a:cubicBezTo>
                  <a:cubicBezTo>
                    <a:pt x="5994" y="1521"/>
                    <a:pt x="5983" y="949"/>
                    <a:pt x="5664" y="663"/>
                  </a:cubicBezTo>
                  <a:cubicBezTo>
                    <a:pt x="5522" y="536"/>
                    <a:pt x="5331" y="475"/>
                    <a:pt x="5141" y="475"/>
                  </a:cubicBezTo>
                  <a:cubicBezTo>
                    <a:pt x="4901" y="475"/>
                    <a:pt x="4661" y="572"/>
                    <a:pt x="4520" y="762"/>
                  </a:cubicBezTo>
                  <a:cubicBezTo>
                    <a:pt x="4498" y="388"/>
                    <a:pt x="4179" y="36"/>
                    <a:pt x="3794" y="3"/>
                  </a:cubicBezTo>
                  <a:cubicBezTo>
                    <a:pt x="3775" y="2"/>
                    <a:pt x="3755" y="1"/>
                    <a:pt x="3736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4562475" y="3030950"/>
              <a:ext cx="92550" cy="439650"/>
            </a:xfrm>
            <a:custGeom>
              <a:rect b="b" l="l" r="r" t="t"/>
              <a:pathLst>
                <a:path extrusionOk="0" h="17586" w="3702">
                  <a:moveTo>
                    <a:pt x="3685" y="0"/>
                  </a:moveTo>
                  <a:lnTo>
                    <a:pt x="3685" y="0"/>
                  </a:lnTo>
                  <a:cubicBezTo>
                    <a:pt x="3685" y="0"/>
                    <a:pt x="3684" y="1"/>
                    <a:pt x="3684" y="1"/>
                  </a:cubicBezTo>
                  <a:cubicBezTo>
                    <a:pt x="3651" y="100"/>
                    <a:pt x="121" y="1112"/>
                    <a:pt x="121" y="1112"/>
                  </a:cubicBezTo>
                  <a:cubicBezTo>
                    <a:pt x="121" y="1266"/>
                    <a:pt x="220" y="10096"/>
                    <a:pt x="220" y="10096"/>
                  </a:cubicBezTo>
                  <a:lnTo>
                    <a:pt x="0" y="17497"/>
                  </a:lnTo>
                  <a:lnTo>
                    <a:pt x="1331" y="17585"/>
                  </a:lnTo>
                  <a:lnTo>
                    <a:pt x="2123" y="9876"/>
                  </a:lnTo>
                  <a:cubicBezTo>
                    <a:pt x="2123" y="9876"/>
                    <a:pt x="3702" y="0"/>
                    <a:pt x="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4638975" y="3026825"/>
              <a:ext cx="92600" cy="439925"/>
            </a:xfrm>
            <a:custGeom>
              <a:rect b="b" l="l" r="r" t="t"/>
              <a:pathLst>
                <a:path extrusionOk="0" h="17597" w="3704">
                  <a:moveTo>
                    <a:pt x="19" y="1"/>
                  </a:moveTo>
                  <a:cubicBezTo>
                    <a:pt x="0" y="1"/>
                    <a:pt x="1570" y="9876"/>
                    <a:pt x="1570" y="9876"/>
                  </a:cubicBezTo>
                  <a:lnTo>
                    <a:pt x="2373" y="17596"/>
                  </a:lnTo>
                  <a:lnTo>
                    <a:pt x="3703" y="17497"/>
                  </a:lnTo>
                  <a:lnTo>
                    <a:pt x="3484" y="10107"/>
                  </a:lnTo>
                  <a:cubicBezTo>
                    <a:pt x="3484" y="10107"/>
                    <a:pt x="3571" y="1277"/>
                    <a:pt x="3571" y="1123"/>
                  </a:cubicBezTo>
                  <a:lnTo>
                    <a:pt x="3571" y="1112"/>
                  </a:lnTo>
                  <a:cubicBezTo>
                    <a:pt x="3571" y="1112"/>
                    <a:pt x="52" y="10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4570175" y="3073025"/>
              <a:ext cx="157200" cy="64125"/>
            </a:xfrm>
            <a:custGeom>
              <a:rect b="b" l="l" r="r" t="t"/>
              <a:pathLst>
                <a:path extrusionOk="0" h="2565" w="6288">
                  <a:moveTo>
                    <a:pt x="0" y="1705"/>
                  </a:moveTo>
                  <a:cubicBezTo>
                    <a:pt x="0" y="1705"/>
                    <a:pt x="0" y="1705"/>
                    <a:pt x="0" y="1705"/>
                  </a:cubicBezTo>
                  <a:lnTo>
                    <a:pt x="0" y="1705"/>
                  </a:lnTo>
                  <a:cubicBezTo>
                    <a:pt x="0" y="1705"/>
                    <a:pt x="0" y="1705"/>
                    <a:pt x="0" y="1705"/>
                  </a:cubicBezTo>
                  <a:close/>
                  <a:moveTo>
                    <a:pt x="3211" y="1"/>
                  </a:moveTo>
                  <a:cubicBezTo>
                    <a:pt x="2343" y="20"/>
                    <a:pt x="1458" y="82"/>
                    <a:pt x="1246" y="82"/>
                  </a:cubicBezTo>
                  <a:cubicBezTo>
                    <a:pt x="1217" y="82"/>
                    <a:pt x="1200" y="80"/>
                    <a:pt x="1199" y="78"/>
                  </a:cubicBezTo>
                  <a:cubicBezTo>
                    <a:pt x="1198" y="77"/>
                    <a:pt x="1197" y="77"/>
                    <a:pt x="1197" y="77"/>
                  </a:cubicBezTo>
                  <a:cubicBezTo>
                    <a:pt x="1111" y="77"/>
                    <a:pt x="18" y="1705"/>
                    <a:pt x="0" y="1705"/>
                  </a:cubicBezTo>
                  <a:cubicBezTo>
                    <a:pt x="0" y="1705"/>
                    <a:pt x="0" y="1705"/>
                    <a:pt x="0" y="1705"/>
                  </a:cubicBezTo>
                  <a:lnTo>
                    <a:pt x="0" y="1705"/>
                  </a:lnTo>
                  <a:cubicBezTo>
                    <a:pt x="1003" y="2278"/>
                    <a:pt x="2121" y="2564"/>
                    <a:pt x="3240" y="2564"/>
                  </a:cubicBezTo>
                  <a:cubicBezTo>
                    <a:pt x="4269" y="2564"/>
                    <a:pt x="5298" y="2322"/>
                    <a:pt x="6236" y="1837"/>
                  </a:cubicBezTo>
                  <a:cubicBezTo>
                    <a:pt x="6288" y="1816"/>
                    <a:pt x="5787" y="49"/>
                    <a:pt x="5389" y="49"/>
                  </a:cubicBezTo>
                  <a:cubicBezTo>
                    <a:pt x="5366" y="49"/>
                    <a:pt x="5344" y="55"/>
                    <a:pt x="5323" y="67"/>
                  </a:cubicBezTo>
                  <a:cubicBezTo>
                    <a:pt x="5274" y="99"/>
                    <a:pt x="5158" y="111"/>
                    <a:pt x="4992" y="111"/>
                  </a:cubicBezTo>
                  <a:cubicBezTo>
                    <a:pt x="4593" y="111"/>
                    <a:pt x="3911" y="40"/>
                    <a:pt x="3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4803850" y="3116550"/>
              <a:ext cx="37700" cy="53750"/>
            </a:xfrm>
            <a:custGeom>
              <a:rect b="b" l="l" r="r" t="t"/>
              <a:pathLst>
                <a:path extrusionOk="0" h="2150" w="1508">
                  <a:moveTo>
                    <a:pt x="411" y="0"/>
                  </a:moveTo>
                  <a:cubicBezTo>
                    <a:pt x="375" y="0"/>
                    <a:pt x="341" y="6"/>
                    <a:pt x="309" y="19"/>
                  </a:cubicBezTo>
                  <a:cubicBezTo>
                    <a:pt x="34" y="140"/>
                    <a:pt x="1" y="712"/>
                    <a:pt x="254" y="1295"/>
                  </a:cubicBezTo>
                  <a:cubicBezTo>
                    <a:pt x="467" y="1799"/>
                    <a:pt x="826" y="2150"/>
                    <a:pt x="1096" y="2150"/>
                  </a:cubicBezTo>
                  <a:cubicBezTo>
                    <a:pt x="1133" y="2150"/>
                    <a:pt x="1167" y="2144"/>
                    <a:pt x="1199" y="2131"/>
                  </a:cubicBezTo>
                  <a:cubicBezTo>
                    <a:pt x="1485" y="2010"/>
                    <a:pt x="1507" y="1438"/>
                    <a:pt x="1254" y="866"/>
                  </a:cubicBezTo>
                  <a:cubicBezTo>
                    <a:pt x="1041" y="352"/>
                    <a:pt x="682" y="0"/>
                    <a:pt x="411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4454700" y="3123950"/>
              <a:ext cx="34650" cy="55725"/>
            </a:xfrm>
            <a:custGeom>
              <a:rect b="b" l="l" r="r" t="t"/>
              <a:pathLst>
                <a:path extrusionOk="0" h="2229" w="1386">
                  <a:moveTo>
                    <a:pt x="909" y="0"/>
                  </a:moveTo>
                  <a:cubicBezTo>
                    <a:pt x="627" y="0"/>
                    <a:pt x="307" y="409"/>
                    <a:pt x="165" y="977"/>
                  </a:cubicBezTo>
                  <a:cubicBezTo>
                    <a:pt x="0" y="1582"/>
                    <a:pt x="110" y="2143"/>
                    <a:pt x="407" y="2219"/>
                  </a:cubicBezTo>
                  <a:cubicBezTo>
                    <a:pt x="430" y="2225"/>
                    <a:pt x="453" y="2228"/>
                    <a:pt x="476" y="2228"/>
                  </a:cubicBezTo>
                  <a:cubicBezTo>
                    <a:pt x="758" y="2228"/>
                    <a:pt x="1079" y="1810"/>
                    <a:pt x="1221" y="1252"/>
                  </a:cubicBezTo>
                  <a:cubicBezTo>
                    <a:pt x="1386" y="636"/>
                    <a:pt x="1276" y="75"/>
                    <a:pt x="979" y="9"/>
                  </a:cubicBezTo>
                  <a:cubicBezTo>
                    <a:pt x="956" y="3"/>
                    <a:pt x="932" y="0"/>
                    <a:pt x="90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4756850" y="2978727"/>
              <a:ext cx="72325" cy="154800"/>
            </a:xfrm>
            <a:custGeom>
              <a:rect b="b" l="l" r="r" t="t"/>
              <a:pathLst>
                <a:path extrusionOk="0" h="6192" w="2893">
                  <a:moveTo>
                    <a:pt x="1331" y="1"/>
                  </a:moveTo>
                  <a:lnTo>
                    <a:pt x="0" y="1122"/>
                  </a:lnTo>
                  <a:lnTo>
                    <a:pt x="1925" y="6192"/>
                  </a:lnTo>
                  <a:lnTo>
                    <a:pt x="2892" y="5972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4465700" y="2978727"/>
              <a:ext cx="72325" cy="154800"/>
            </a:xfrm>
            <a:custGeom>
              <a:rect b="b" l="l" r="r" t="t"/>
              <a:pathLst>
                <a:path extrusionOk="0" h="6192" w="2893">
                  <a:moveTo>
                    <a:pt x="1551" y="1"/>
                  </a:moveTo>
                  <a:lnTo>
                    <a:pt x="0" y="5972"/>
                  </a:lnTo>
                  <a:lnTo>
                    <a:pt x="968" y="6192"/>
                  </a:lnTo>
                  <a:lnTo>
                    <a:pt x="2892" y="1122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4504450" y="2800850"/>
              <a:ext cx="285675" cy="265050"/>
            </a:xfrm>
            <a:custGeom>
              <a:rect b="b" l="l" r="r" t="t"/>
              <a:pathLst>
                <a:path extrusionOk="0" h="10602" w="11427">
                  <a:moveTo>
                    <a:pt x="4345" y="1"/>
                  </a:moveTo>
                  <a:cubicBezTo>
                    <a:pt x="3619" y="1"/>
                    <a:pt x="2904" y="254"/>
                    <a:pt x="2343" y="715"/>
                  </a:cubicBezTo>
                  <a:lnTo>
                    <a:pt x="2178" y="847"/>
                  </a:lnTo>
                  <a:cubicBezTo>
                    <a:pt x="1771" y="1177"/>
                    <a:pt x="1485" y="1617"/>
                    <a:pt x="1353" y="2123"/>
                  </a:cubicBezTo>
                  <a:lnTo>
                    <a:pt x="1" y="7160"/>
                  </a:lnTo>
                  <a:lnTo>
                    <a:pt x="1331" y="8281"/>
                  </a:lnTo>
                  <a:lnTo>
                    <a:pt x="3234" y="2684"/>
                  </a:lnTo>
                  <a:cubicBezTo>
                    <a:pt x="3421" y="3575"/>
                    <a:pt x="3949" y="6148"/>
                    <a:pt x="3872" y="6247"/>
                  </a:cubicBezTo>
                  <a:cubicBezTo>
                    <a:pt x="3773" y="6379"/>
                    <a:pt x="2288" y="10602"/>
                    <a:pt x="2288" y="10602"/>
                  </a:cubicBezTo>
                  <a:lnTo>
                    <a:pt x="9106" y="10602"/>
                  </a:lnTo>
                  <a:cubicBezTo>
                    <a:pt x="9106" y="10602"/>
                    <a:pt x="7963" y="6280"/>
                    <a:pt x="7963" y="6181"/>
                  </a:cubicBezTo>
                  <a:cubicBezTo>
                    <a:pt x="7963" y="6126"/>
                    <a:pt x="8183" y="4388"/>
                    <a:pt x="8348" y="3135"/>
                  </a:cubicBezTo>
                  <a:lnTo>
                    <a:pt x="10096" y="8281"/>
                  </a:lnTo>
                  <a:lnTo>
                    <a:pt x="11427" y="7160"/>
                  </a:lnTo>
                  <a:lnTo>
                    <a:pt x="10052" y="2013"/>
                  </a:lnTo>
                  <a:cubicBezTo>
                    <a:pt x="9931" y="1584"/>
                    <a:pt x="9689" y="1199"/>
                    <a:pt x="9337" y="924"/>
                  </a:cubicBezTo>
                  <a:lnTo>
                    <a:pt x="8963" y="616"/>
                  </a:lnTo>
                  <a:cubicBezTo>
                    <a:pt x="8480" y="221"/>
                    <a:pt x="7864" y="1"/>
                    <a:pt x="7248" y="1"/>
                  </a:cubicBezTo>
                  <a:lnTo>
                    <a:pt x="6390" y="1"/>
                  </a:lnTo>
                  <a:cubicBezTo>
                    <a:pt x="6390" y="12"/>
                    <a:pt x="6390" y="23"/>
                    <a:pt x="6390" y="34"/>
                  </a:cubicBezTo>
                  <a:cubicBezTo>
                    <a:pt x="6390" y="364"/>
                    <a:pt x="6126" y="627"/>
                    <a:pt x="5796" y="627"/>
                  </a:cubicBezTo>
                  <a:cubicBezTo>
                    <a:pt x="5477" y="627"/>
                    <a:pt x="5213" y="364"/>
                    <a:pt x="5213" y="34"/>
                  </a:cubicBezTo>
                  <a:cubicBezTo>
                    <a:pt x="5213" y="23"/>
                    <a:pt x="5213" y="12"/>
                    <a:pt x="5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4550925" y="3454625"/>
              <a:ext cx="53900" cy="32750"/>
            </a:xfrm>
            <a:custGeom>
              <a:rect b="b" l="l" r="r" t="t"/>
              <a:pathLst>
                <a:path extrusionOk="0" h="1310" w="2156">
                  <a:moveTo>
                    <a:pt x="759" y="1"/>
                  </a:moveTo>
                  <a:cubicBezTo>
                    <a:pt x="759" y="1"/>
                    <a:pt x="0" y="880"/>
                    <a:pt x="110" y="1309"/>
                  </a:cubicBezTo>
                  <a:lnTo>
                    <a:pt x="2046" y="1309"/>
                  </a:lnTo>
                  <a:cubicBezTo>
                    <a:pt x="2156" y="880"/>
                    <a:pt x="1397" y="1"/>
                    <a:pt x="1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4553675" y="3487350"/>
              <a:ext cx="48400" cy="6075"/>
            </a:xfrm>
            <a:custGeom>
              <a:rect b="b" l="l" r="r" t="t"/>
              <a:pathLst>
                <a:path extrusionOk="0" h="243" w="1936">
                  <a:moveTo>
                    <a:pt x="0" y="0"/>
                  </a:moveTo>
                  <a:lnTo>
                    <a:pt x="0" y="242"/>
                  </a:lnTo>
                  <a:lnTo>
                    <a:pt x="1936" y="242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569900" y="3449475"/>
              <a:ext cx="15950" cy="9550"/>
            </a:xfrm>
            <a:custGeom>
              <a:rect b="b" l="l" r="r" t="t"/>
              <a:pathLst>
                <a:path extrusionOk="0" h="382" w="638">
                  <a:moveTo>
                    <a:pt x="319" y="0"/>
                  </a:moveTo>
                  <a:cubicBezTo>
                    <a:pt x="234" y="0"/>
                    <a:pt x="149" y="36"/>
                    <a:pt x="88" y="108"/>
                  </a:cubicBezTo>
                  <a:lnTo>
                    <a:pt x="0" y="207"/>
                  </a:lnTo>
                  <a:cubicBezTo>
                    <a:pt x="72" y="323"/>
                    <a:pt x="193" y="381"/>
                    <a:pt x="314" y="381"/>
                  </a:cubicBezTo>
                  <a:cubicBezTo>
                    <a:pt x="432" y="381"/>
                    <a:pt x="551" y="326"/>
                    <a:pt x="627" y="218"/>
                  </a:cubicBezTo>
                  <a:lnTo>
                    <a:pt x="638" y="207"/>
                  </a:lnTo>
                  <a:lnTo>
                    <a:pt x="550" y="108"/>
                  </a:lnTo>
                  <a:cubicBezTo>
                    <a:pt x="490" y="36"/>
                    <a:pt x="404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4688925" y="3454625"/>
              <a:ext cx="53925" cy="32750"/>
            </a:xfrm>
            <a:custGeom>
              <a:rect b="b" l="l" r="r" t="t"/>
              <a:pathLst>
                <a:path extrusionOk="0" h="1310" w="2157">
                  <a:moveTo>
                    <a:pt x="760" y="1"/>
                  </a:moveTo>
                  <a:cubicBezTo>
                    <a:pt x="760" y="1"/>
                    <a:pt x="1" y="880"/>
                    <a:pt x="111" y="1309"/>
                  </a:cubicBezTo>
                  <a:lnTo>
                    <a:pt x="2046" y="1309"/>
                  </a:lnTo>
                  <a:cubicBezTo>
                    <a:pt x="2156" y="880"/>
                    <a:pt x="1398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4691675" y="3487350"/>
              <a:ext cx="48150" cy="6075"/>
            </a:xfrm>
            <a:custGeom>
              <a:rect b="b" l="l" r="r" t="t"/>
              <a:pathLst>
                <a:path extrusionOk="0" h="243" w="1926">
                  <a:moveTo>
                    <a:pt x="1" y="0"/>
                  </a:moveTo>
                  <a:lnTo>
                    <a:pt x="1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4707900" y="3449475"/>
              <a:ext cx="15975" cy="9550"/>
            </a:xfrm>
            <a:custGeom>
              <a:rect b="b" l="l" r="r" t="t"/>
              <a:pathLst>
                <a:path extrusionOk="0" h="382" w="639">
                  <a:moveTo>
                    <a:pt x="314" y="0"/>
                  </a:moveTo>
                  <a:cubicBezTo>
                    <a:pt x="229" y="0"/>
                    <a:pt x="144" y="36"/>
                    <a:pt x="78" y="108"/>
                  </a:cubicBezTo>
                  <a:lnTo>
                    <a:pt x="1" y="207"/>
                  </a:lnTo>
                  <a:cubicBezTo>
                    <a:pt x="73" y="323"/>
                    <a:pt x="193" y="381"/>
                    <a:pt x="314" y="381"/>
                  </a:cubicBezTo>
                  <a:cubicBezTo>
                    <a:pt x="433" y="381"/>
                    <a:pt x="552" y="326"/>
                    <a:pt x="628" y="218"/>
                  </a:cubicBezTo>
                  <a:lnTo>
                    <a:pt x="639" y="207"/>
                  </a:lnTo>
                  <a:lnTo>
                    <a:pt x="551" y="108"/>
                  </a:lnTo>
                  <a:cubicBezTo>
                    <a:pt x="485" y="36"/>
                    <a:pt x="399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 txBox="1"/>
          <p:nvPr/>
        </p:nvSpPr>
        <p:spPr>
          <a:xfrm>
            <a:off x="1821102" y="3079175"/>
            <a:ext cx="2841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GOODNESS OF FIT OF LINEAR REGRESSION MODEL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85" name="Google Shape;1485;p35"/>
          <p:cNvSpPr txBox="1"/>
          <p:nvPr>
            <p:ph idx="4294967295" type="subTitle"/>
          </p:nvPr>
        </p:nvSpPr>
        <p:spPr>
          <a:xfrm>
            <a:off x="265025" y="399613"/>
            <a:ext cx="62412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latin typeface="Aboreto"/>
                <a:ea typeface="Aboreto"/>
                <a:cs typeface="Aboreto"/>
                <a:sym typeface="Aboreto"/>
              </a:rPr>
              <a:t>Model 2: LINEAR REGRESSION</a:t>
            </a:r>
            <a:endParaRPr b="1" sz="2100" u="sng">
              <a:latin typeface="Aboreto"/>
              <a:ea typeface="Aboreto"/>
              <a:cs typeface="Aboreto"/>
              <a:sym typeface="Abore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 u="sng"/>
          </a:p>
        </p:txBody>
      </p:sp>
      <p:pic>
        <p:nvPicPr>
          <p:cNvPr id="1486" name="Google Shape;1486;p35"/>
          <p:cNvPicPr preferRelativeResize="0"/>
          <p:nvPr/>
        </p:nvPicPr>
        <p:blipFill rotWithShape="1">
          <a:blip r:embed="rId3">
            <a:alphaModFix/>
          </a:blip>
          <a:srcRect b="0" l="8260" r="9953" t="0"/>
          <a:stretch/>
        </p:blipFill>
        <p:spPr>
          <a:xfrm>
            <a:off x="162525" y="1008575"/>
            <a:ext cx="6259708" cy="136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35"/>
          <p:cNvPicPr preferRelativeResize="0"/>
          <p:nvPr/>
        </p:nvPicPr>
        <p:blipFill rotWithShape="1">
          <a:blip r:embed="rId4">
            <a:alphaModFix/>
          </a:blip>
          <a:srcRect b="0" l="5956" r="4469" t="0"/>
          <a:stretch/>
        </p:blipFill>
        <p:spPr>
          <a:xfrm>
            <a:off x="4663000" y="2950800"/>
            <a:ext cx="3913850" cy="1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35"/>
          <p:cNvSpPr txBox="1"/>
          <p:nvPr/>
        </p:nvSpPr>
        <p:spPr>
          <a:xfrm>
            <a:off x="6827027" y="1322275"/>
            <a:ext cx="2841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COEFFICIENTS OF PREDICTORS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89" name="Google Shape;1489;p35"/>
          <p:cNvGrpSpPr/>
          <p:nvPr/>
        </p:nvGrpSpPr>
        <p:grpSpPr>
          <a:xfrm>
            <a:off x="928993" y="3705575"/>
            <a:ext cx="1420050" cy="1219225"/>
            <a:chOff x="4246450" y="2399650"/>
            <a:chExt cx="1420050" cy="1219225"/>
          </a:xfrm>
        </p:grpSpPr>
        <p:sp>
          <p:nvSpPr>
            <p:cNvPr id="1490" name="Google Shape;1490;p35"/>
            <p:cNvSpPr/>
            <p:nvPr/>
          </p:nvSpPr>
          <p:spPr>
            <a:xfrm>
              <a:off x="5489225" y="3311075"/>
              <a:ext cx="177275" cy="186000"/>
            </a:xfrm>
            <a:custGeom>
              <a:rect b="b" l="l" r="r" t="t"/>
              <a:pathLst>
                <a:path extrusionOk="0" h="7440" w="7091">
                  <a:moveTo>
                    <a:pt x="6483" y="0"/>
                  </a:moveTo>
                  <a:cubicBezTo>
                    <a:pt x="6430" y="0"/>
                    <a:pt x="6332" y="8"/>
                    <a:pt x="6226" y="55"/>
                  </a:cubicBezTo>
                  <a:cubicBezTo>
                    <a:pt x="6085" y="126"/>
                    <a:pt x="5909" y="284"/>
                    <a:pt x="5662" y="602"/>
                  </a:cubicBezTo>
                  <a:cubicBezTo>
                    <a:pt x="5573" y="708"/>
                    <a:pt x="5485" y="831"/>
                    <a:pt x="5397" y="972"/>
                  </a:cubicBezTo>
                  <a:cubicBezTo>
                    <a:pt x="4604" y="2189"/>
                    <a:pt x="1570" y="3653"/>
                    <a:pt x="1570" y="3653"/>
                  </a:cubicBezTo>
                  <a:cubicBezTo>
                    <a:pt x="1606" y="4058"/>
                    <a:pt x="1" y="5522"/>
                    <a:pt x="1" y="5522"/>
                  </a:cubicBezTo>
                  <a:cubicBezTo>
                    <a:pt x="1" y="5522"/>
                    <a:pt x="19" y="6386"/>
                    <a:pt x="742" y="6950"/>
                  </a:cubicBezTo>
                  <a:cubicBezTo>
                    <a:pt x="988" y="7127"/>
                    <a:pt x="1324" y="7391"/>
                    <a:pt x="1712" y="7426"/>
                  </a:cubicBezTo>
                  <a:cubicBezTo>
                    <a:pt x="1738" y="7435"/>
                    <a:pt x="1769" y="7440"/>
                    <a:pt x="1802" y="7440"/>
                  </a:cubicBezTo>
                  <a:cubicBezTo>
                    <a:pt x="1835" y="7440"/>
                    <a:pt x="1870" y="7435"/>
                    <a:pt x="1905" y="7426"/>
                  </a:cubicBezTo>
                  <a:cubicBezTo>
                    <a:pt x="2346" y="7373"/>
                    <a:pt x="2523" y="7162"/>
                    <a:pt x="2523" y="7162"/>
                  </a:cubicBezTo>
                  <a:lnTo>
                    <a:pt x="3281" y="6245"/>
                  </a:lnTo>
                  <a:cubicBezTo>
                    <a:pt x="3281" y="6245"/>
                    <a:pt x="5767" y="3829"/>
                    <a:pt x="6420" y="2418"/>
                  </a:cubicBezTo>
                  <a:cubicBezTo>
                    <a:pt x="7090" y="1025"/>
                    <a:pt x="6526" y="2"/>
                    <a:pt x="6526" y="2"/>
                  </a:cubicBezTo>
                  <a:cubicBezTo>
                    <a:pt x="6526" y="2"/>
                    <a:pt x="6510" y="0"/>
                    <a:pt x="6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5549200" y="3448675"/>
              <a:ext cx="40125" cy="47200"/>
            </a:xfrm>
            <a:custGeom>
              <a:rect b="b" l="l" r="r" t="t"/>
              <a:pathLst>
                <a:path extrusionOk="0" h="1888" w="1605">
                  <a:moveTo>
                    <a:pt x="1605" y="0"/>
                  </a:moveTo>
                  <a:cubicBezTo>
                    <a:pt x="1605" y="1"/>
                    <a:pt x="300" y="1235"/>
                    <a:pt x="0" y="1764"/>
                  </a:cubicBezTo>
                  <a:lnTo>
                    <a:pt x="177" y="1887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5330075" y="3286875"/>
              <a:ext cx="299825" cy="178125"/>
            </a:xfrm>
            <a:custGeom>
              <a:rect b="b" l="l" r="r" t="t"/>
              <a:pathLst>
                <a:path extrusionOk="0" h="7125" w="11993">
                  <a:moveTo>
                    <a:pt x="1535" y="0"/>
                  </a:moveTo>
                  <a:lnTo>
                    <a:pt x="1" y="2258"/>
                  </a:lnTo>
                  <a:cubicBezTo>
                    <a:pt x="1" y="2258"/>
                    <a:pt x="6349" y="6225"/>
                    <a:pt x="6526" y="7125"/>
                  </a:cubicBezTo>
                  <a:cubicBezTo>
                    <a:pt x="6526" y="7125"/>
                    <a:pt x="8730" y="6701"/>
                    <a:pt x="10793" y="4550"/>
                  </a:cubicBezTo>
                  <a:cubicBezTo>
                    <a:pt x="11781" y="3580"/>
                    <a:pt x="11992" y="2381"/>
                    <a:pt x="11675" y="2293"/>
                  </a:cubicBezTo>
                  <a:cubicBezTo>
                    <a:pt x="11667" y="2290"/>
                    <a:pt x="11658" y="2289"/>
                    <a:pt x="11647" y="2289"/>
                  </a:cubicBezTo>
                  <a:cubicBezTo>
                    <a:pt x="11272" y="2289"/>
                    <a:pt x="9281" y="3925"/>
                    <a:pt x="7681" y="3925"/>
                  </a:cubicBezTo>
                  <a:cubicBezTo>
                    <a:pt x="7533" y="3925"/>
                    <a:pt x="7388" y="3911"/>
                    <a:pt x="7249" y="3880"/>
                  </a:cubicBezTo>
                  <a:cubicBezTo>
                    <a:pt x="5556" y="3492"/>
                    <a:pt x="1535" y="0"/>
                    <a:pt x="1535" y="0"/>
                  </a:cubicBezTo>
                  <a:close/>
                </a:path>
              </a:pathLst>
            </a:custGeom>
            <a:solidFill>
              <a:srgbClr val="EC9D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653825" y="3016500"/>
              <a:ext cx="796200" cy="377075"/>
            </a:xfrm>
            <a:custGeom>
              <a:rect b="b" l="l" r="r" t="t"/>
              <a:pathLst>
                <a:path extrusionOk="0" h="15083" w="31848">
                  <a:moveTo>
                    <a:pt x="3694" y="1"/>
                  </a:moveTo>
                  <a:cubicBezTo>
                    <a:pt x="1745" y="1"/>
                    <a:pt x="374" y="420"/>
                    <a:pt x="264" y="1575"/>
                  </a:cubicBezTo>
                  <a:cubicBezTo>
                    <a:pt x="0" y="4255"/>
                    <a:pt x="2459" y="6038"/>
                    <a:pt x="5488" y="6038"/>
                  </a:cubicBezTo>
                  <a:cubicBezTo>
                    <a:pt x="6305" y="6038"/>
                    <a:pt x="7165" y="5908"/>
                    <a:pt x="8023" y="5631"/>
                  </a:cubicBezTo>
                  <a:cubicBezTo>
                    <a:pt x="8416" y="5503"/>
                    <a:pt x="8868" y="5446"/>
                    <a:pt x="9362" y="5446"/>
                  </a:cubicBezTo>
                  <a:cubicBezTo>
                    <a:pt x="13425" y="5446"/>
                    <a:pt x="20297" y="9316"/>
                    <a:pt x="20297" y="9316"/>
                  </a:cubicBezTo>
                  <a:lnTo>
                    <a:pt x="29820" y="15083"/>
                  </a:lnTo>
                  <a:lnTo>
                    <a:pt x="31847" y="12385"/>
                  </a:lnTo>
                  <a:cubicBezTo>
                    <a:pt x="31847" y="12385"/>
                    <a:pt x="20350" y="3268"/>
                    <a:pt x="18533" y="2915"/>
                  </a:cubicBezTo>
                  <a:cubicBezTo>
                    <a:pt x="17232" y="2675"/>
                    <a:pt x="8618" y="1"/>
                    <a:pt x="3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5390050" y="3318625"/>
              <a:ext cx="95675" cy="103175"/>
            </a:xfrm>
            <a:custGeom>
              <a:rect b="b" l="l" r="r" t="t"/>
              <a:pathLst>
                <a:path extrusionOk="0" h="4127" w="3827">
                  <a:moveTo>
                    <a:pt x="2381" y="0"/>
                  </a:moveTo>
                  <a:lnTo>
                    <a:pt x="0" y="3174"/>
                  </a:lnTo>
                  <a:lnTo>
                    <a:pt x="1887" y="4127"/>
                  </a:lnTo>
                  <a:lnTo>
                    <a:pt x="3827" y="151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5077900" y="3489225"/>
              <a:ext cx="226200" cy="83925"/>
            </a:xfrm>
            <a:custGeom>
              <a:rect b="b" l="l" r="r" t="t"/>
              <a:pathLst>
                <a:path extrusionOk="0" h="3357" w="9048">
                  <a:moveTo>
                    <a:pt x="706" y="1"/>
                  </a:moveTo>
                  <a:cubicBezTo>
                    <a:pt x="706" y="1"/>
                    <a:pt x="19" y="530"/>
                    <a:pt x="19" y="1447"/>
                  </a:cubicBezTo>
                  <a:cubicBezTo>
                    <a:pt x="1" y="1746"/>
                    <a:pt x="1" y="2187"/>
                    <a:pt x="195" y="2505"/>
                  </a:cubicBezTo>
                  <a:cubicBezTo>
                    <a:pt x="230" y="2558"/>
                    <a:pt x="265" y="2610"/>
                    <a:pt x="318" y="2663"/>
                  </a:cubicBezTo>
                  <a:cubicBezTo>
                    <a:pt x="636" y="2981"/>
                    <a:pt x="918" y="2998"/>
                    <a:pt x="918" y="2998"/>
                  </a:cubicBezTo>
                  <a:lnTo>
                    <a:pt x="2099" y="3051"/>
                  </a:lnTo>
                  <a:cubicBezTo>
                    <a:pt x="2099" y="3051"/>
                    <a:pt x="4083" y="3356"/>
                    <a:pt x="5702" y="3356"/>
                  </a:cubicBezTo>
                  <a:cubicBezTo>
                    <a:pt x="6214" y="3356"/>
                    <a:pt x="6690" y="3326"/>
                    <a:pt x="7055" y="3245"/>
                  </a:cubicBezTo>
                  <a:cubicBezTo>
                    <a:pt x="8571" y="2928"/>
                    <a:pt x="9047" y="1870"/>
                    <a:pt x="9047" y="1870"/>
                  </a:cubicBezTo>
                  <a:cubicBezTo>
                    <a:pt x="9047" y="1870"/>
                    <a:pt x="8977" y="1746"/>
                    <a:pt x="8818" y="1658"/>
                  </a:cubicBezTo>
                  <a:cubicBezTo>
                    <a:pt x="8677" y="1588"/>
                    <a:pt x="8430" y="1552"/>
                    <a:pt x="8042" y="1535"/>
                  </a:cubicBezTo>
                  <a:cubicBezTo>
                    <a:pt x="7901" y="1535"/>
                    <a:pt x="7742" y="1535"/>
                    <a:pt x="7584" y="1552"/>
                  </a:cubicBezTo>
                  <a:cubicBezTo>
                    <a:pt x="7536" y="1556"/>
                    <a:pt x="7486" y="1558"/>
                    <a:pt x="7434" y="1558"/>
                  </a:cubicBezTo>
                  <a:cubicBezTo>
                    <a:pt x="5941" y="1558"/>
                    <a:pt x="3140" y="124"/>
                    <a:pt x="3140" y="124"/>
                  </a:cubicBezTo>
                  <a:cubicBezTo>
                    <a:pt x="3064" y="191"/>
                    <a:pt x="2869" y="216"/>
                    <a:pt x="2621" y="216"/>
                  </a:cubicBezTo>
                  <a:cubicBezTo>
                    <a:pt x="1893" y="216"/>
                    <a:pt x="706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5096875" y="3562875"/>
              <a:ext cx="59100" cy="5725"/>
            </a:xfrm>
            <a:custGeom>
              <a:rect b="b" l="l" r="r" t="t"/>
              <a:pathLst>
                <a:path extrusionOk="0" h="229" w="2364">
                  <a:moveTo>
                    <a:pt x="282" y="1"/>
                  </a:moveTo>
                  <a:cubicBezTo>
                    <a:pt x="173" y="1"/>
                    <a:pt x="77" y="6"/>
                    <a:pt x="0" y="17"/>
                  </a:cubicBezTo>
                  <a:lnTo>
                    <a:pt x="0" y="229"/>
                  </a:lnTo>
                  <a:lnTo>
                    <a:pt x="2363" y="229"/>
                  </a:lnTo>
                  <a:cubicBezTo>
                    <a:pt x="2363" y="229"/>
                    <a:pt x="1023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5083650" y="3294800"/>
              <a:ext cx="178175" cy="254550"/>
            </a:xfrm>
            <a:custGeom>
              <a:rect b="b" l="l" r="r" t="t"/>
              <a:pathLst>
                <a:path extrusionOk="0" h="10182" w="7127">
                  <a:moveTo>
                    <a:pt x="2734" y="1"/>
                  </a:moveTo>
                  <a:lnTo>
                    <a:pt x="18" y="142"/>
                  </a:lnTo>
                  <a:lnTo>
                    <a:pt x="0" y="142"/>
                  </a:lnTo>
                  <a:cubicBezTo>
                    <a:pt x="0" y="142"/>
                    <a:pt x="670" y="7601"/>
                    <a:pt x="53" y="8271"/>
                  </a:cubicBezTo>
                  <a:cubicBezTo>
                    <a:pt x="53" y="8271"/>
                    <a:pt x="1728" y="9788"/>
                    <a:pt x="4673" y="10141"/>
                  </a:cubicBezTo>
                  <a:cubicBezTo>
                    <a:pt x="4872" y="10169"/>
                    <a:pt x="5065" y="10181"/>
                    <a:pt x="5250" y="10181"/>
                  </a:cubicBezTo>
                  <a:cubicBezTo>
                    <a:pt x="6340" y="10181"/>
                    <a:pt x="7127" y="9742"/>
                    <a:pt x="7036" y="9470"/>
                  </a:cubicBezTo>
                  <a:cubicBezTo>
                    <a:pt x="6913" y="9153"/>
                    <a:pt x="3792" y="8465"/>
                    <a:pt x="3086" y="6896"/>
                  </a:cubicBezTo>
                  <a:cubicBezTo>
                    <a:pt x="2363" y="5309"/>
                    <a:pt x="2734" y="1"/>
                    <a:pt x="2734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4635250" y="2933875"/>
              <a:ext cx="544075" cy="447800"/>
            </a:xfrm>
            <a:custGeom>
              <a:rect b="b" l="l" r="r" t="t"/>
              <a:pathLst>
                <a:path extrusionOk="0" h="17912" w="21763">
                  <a:moveTo>
                    <a:pt x="19806" y="1"/>
                  </a:moveTo>
                  <a:cubicBezTo>
                    <a:pt x="15437" y="1"/>
                    <a:pt x="1" y="4726"/>
                    <a:pt x="372" y="8283"/>
                  </a:cubicBezTo>
                  <a:cubicBezTo>
                    <a:pt x="627" y="10722"/>
                    <a:pt x="1295" y="11592"/>
                    <a:pt x="2662" y="11592"/>
                  </a:cubicBezTo>
                  <a:cubicBezTo>
                    <a:pt x="3568" y="11592"/>
                    <a:pt x="4782" y="11209"/>
                    <a:pt x="6386" y="10646"/>
                  </a:cubicBezTo>
                  <a:cubicBezTo>
                    <a:pt x="10389" y="9236"/>
                    <a:pt x="16296" y="6873"/>
                    <a:pt x="16296" y="6873"/>
                  </a:cubicBezTo>
                  <a:lnTo>
                    <a:pt x="17689" y="17912"/>
                  </a:lnTo>
                  <a:lnTo>
                    <a:pt x="21057" y="17824"/>
                  </a:lnTo>
                  <a:cubicBezTo>
                    <a:pt x="21057" y="17824"/>
                    <a:pt x="21763" y="1935"/>
                    <a:pt x="20916" y="295"/>
                  </a:cubicBezTo>
                  <a:cubicBezTo>
                    <a:pt x="20812" y="94"/>
                    <a:pt x="20418" y="1"/>
                    <a:pt x="19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5069100" y="3370200"/>
              <a:ext cx="99650" cy="52050"/>
            </a:xfrm>
            <a:custGeom>
              <a:rect b="b" l="l" r="r" t="t"/>
              <a:pathLst>
                <a:path extrusionOk="0" h="2082" w="3986">
                  <a:moveTo>
                    <a:pt x="0" y="0"/>
                  </a:moveTo>
                  <a:lnTo>
                    <a:pt x="371" y="2081"/>
                  </a:lnTo>
                  <a:lnTo>
                    <a:pt x="3615" y="2081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469525" y="2474375"/>
              <a:ext cx="181575" cy="230575"/>
            </a:xfrm>
            <a:custGeom>
              <a:rect b="b" l="l" r="r" t="t"/>
              <a:pathLst>
                <a:path extrusionOk="0" h="9223" w="7263">
                  <a:moveTo>
                    <a:pt x="3510" y="0"/>
                  </a:moveTo>
                  <a:cubicBezTo>
                    <a:pt x="3510" y="0"/>
                    <a:pt x="1340" y="5291"/>
                    <a:pt x="0" y="6595"/>
                  </a:cubicBezTo>
                  <a:cubicBezTo>
                    <a:pt x="1393" y="8888"/>
                    <a:pt x="3580" y="9223"/>
                    <a:pt x="3580" y="9223"/>
                  </a:cubicBezTo>
                  <a:cubicBezTo>
                    <a:pt x="3580" y="9223"/>
                    <a:pt x="5189" y="6501"/>
                    <a:pt x="6255" y="6501"/>
                  </a:cubicBezTo>
                  <a:cubicBezTo>
                    <a:pt x="6343" y="6501"/>
                    <a:pt x="6428" y="6520"/>
                    <a:pt x="6507" y="6560"/>
                  </a:cubicBezTo>
                  <a:cubicBezTo>
                    <a:pt x="6545" y="6579"/>
                    <a:pt x="6576" y="6588"/>
                    <a:pt x="6600" y="6588"/>
                  </a:cubicBezTo>
                  <a:cubicBezTo>
                    <a:pt x="7263" y="6588"/>
                    <a:pt x="3510" y="0"/>
                    <a:pt x="3510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399425" y="2615000"/>
              <a:ext cx="401650" cy="613375"/>
            </a:xfrm>
            <a:custGeom>
              <a:rect b="b" l="l" r="r" t="t"/>
              <a:pathLst>
                <a:path extrusionOk="0" h="24535" w="16066">
                  <a:moveTo>
                    <a:pt x="3298" y="1"/>
                  </a:moveTo>
                  <a:cubicBezTo>
                    <a:pt x="3298" y="1"/>
                    <a:pt x="0" y="3439"/>
                    <a:pt x="1834" y="9364"/>
                  </a:cubicBezTo>
                  <a:cubicBezTo>
                    <a:pt x="3627" y="15231"/>
                    <a:pt x="9992" y="24535"/>
                    <a:pt x="10748" y="24535"/>
                  </a:cubicBezTo>
                  <a:cubicBezTo>
                    <a:pt x="10758" y="24535"/>
                    <a:pt x="10767" y="24533"/>
                    <a:pt x="10775" y="24530"/>
                  </a:cubicBezTo>
                  <a:cubicBezTo>
                    <a:pt x="11622" y="24177"/>
                    <a:pt x="11480" y="22238"/>
                    <a:pt x="16065" y="16224"/>
                  </a:cubicBezTo>
                  <a:cubicBezTo>
                    <a:pt x="16065" y="16224"/>
                    <a:pt x="12486" y="13138"/>
                    <a:pt x="11498" y="10828"/>
                  </a:cubicBezTo>
                  <a:cubicBezTo>
                    <a:pt x="10881" y="9364"/>
                    <a:pt x="11463" y="7777"/>
                    <a:pt x="10475" y="6737"/>
                  </a:cubicBezTo>
                  <a:cubicBezTo>
                    <a:pt x="8641" y="4797"/>
                    <a:pt x="7001" y="3122"/>
                    <a:pt x="6631" y="2946"/>
                  </a:cubicBezTo>
                  <a:cubicBezTo>
                    <a:pt x="3774" y="1588"/>
                    <a:pt x="3298" y="1"/>
                    <a:pt x="3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4794875" y="2957750"/>
              <a:ext cx="103625" cy="49000"/>
            </a:xfrm>
            <a:custGeom>
              <a:rect b="b" l="l" r="r" t="t"/>
              <a:pathLst>
                <a:path extrusionOk="0" h="1960" w="4145">
                  <a:moveTo>
                    <a:pt x="1740" y="0"/>
                  </a:moveTo>
                  <a:cubicBezTo>
                    <a:pt x="956" y="0"/>
                    <a:pt x="1" y="1033"/>
                    <a:pt x="1" y="1033"/>
                  </a:cubicBezTo>
                  <a:lnTo>
                    <a:pt x="1" y="1051"/>
                  </a:lnTo>
                  <a:cubicBezTo>
                    <a:pt x="1" y="1051"/>
                    <a:pt x="587" y="1959"/>
                    <a:pt x="1412" y="1959"/>
                  </a:cubicBezTo>
                  <a:cubicBezTo>
                    <a:pt x="1492" y="1959"/>
                    <a:pt x="1574" y="1951"/>
                    <a:pt x="1658" y="1932"/>
                  </a:cubicBezTo>
                  <a:cubicBezTo>
                    <a:pt x="2610" y="1721"/>
                    <a:pt x="4145" y="1280"/>
                    <a:pt x="2117" y="98"/>
                  </a:cubicBezTo>
                  <a:cubicBezTo>
                    <a:pt x="2000" y="30"/>
                    <a:pt x="1872" y="0"/>
                    <a:pt x="1740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4414850" y="2738475"/>
              <a:ext cx="444425" cy="419325"/>
            </a:xfrm>
            <a:custGeom>
              <a:rect b="b" l="l" r="r" t="t"/>
              <a:pathLst>
                <a:path extrusionOk="0" h="16773" w="17777">
                  <a:moveTo>
                    <a:pt x="2505" y="1"/>
                  </a:moveTo>
                  <a:cubicBezTo>
                    <a:pt x="2367" y="1"/>
                    <a:pt x="2249" y="51"/>
                    <a:pt x="2152" y="158"/>
                  </a:cubicBezTo>
                  <a:cubicBezTo>
                    <a:pt x="1" y="2539"/>
                    <a:pt x="10246" y="16135"/>
                    <a:pt x="10246" y="16135"/>
                  </a:cubicBezTo>
                  <a:cubicBezTo>
                    <a:pt x="10570" y="16552"/>
                    <a:pt x="11054" y="16772"/>
                    <a:pt x="11550" y="16772"/>
                  </a:cubicBezTo>
                  <a:cubicBezTo>
                    <a:pt x="11891" y="16772"/>
                    <a:pt x="12237" y="16668"/>
                    <a:pt x="12539" y="16452"/>
                  </a:cubicBezTo>
                  <a:lnTo>
                    <a:pt x="17776" y="10739"/>
                  </a:lnTo>
                  <a:lnTo>
                    <a:pt x="16101" y="8975"/>
                  </a:lnTo>
                  <a:lnTo>
                    <a:pt x="11780" y="12872"/>
                  </a:lnTo>
                  <a:lnTo>
                    <a:pt x="11780" y="12855"/>
                  </a:lnTo>
                  <a:cubicBezTo>
                    <a:pt x="11780" y="12855"/>
                    <a:pt x="4705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4525075" y="2762700"/>
              <a:ext cx="253525" cy="300250"/>
            </a:xfrm>
            <a:custGeom>
              <a:rect b="b" l="l" r="r" t="t"/>
              <a:pathLst>
                <a:path extrusionOk="0" h="12010" w="10141">
                  <a:moveTo>
                    <a:pt x="18" y="0"/>
                  </a:moveTo>
                  <a:lnTo>
                    <a:pt x="0" y="18"/>
                  </a:lnTo>
                  <a:cubicBezTo>
                    <a:pt x="111" y="193"/>
                    <a:pt x="237" y="391"/>
                    <a:pt x="375" y="609"/>
                  </a:cubicBezTo>
                  <a:lnTo>
                    <a:pt x="375" y="609"/>
                  </a:lnTo>
                  <a:cubicBezTo>
                    <a:pt x="241" y="383"/>
                    <a:pt x="121" y="179"/>
                    <a:pt x="18" y="0"/>
                  </a:cubicBezTo>
                  <a:close/>
                  <a:moveTo>
                    <a:pt x="375" y="609"/>
                  </a:moveTo>
                  <a:cubicBezTo>
                    <a:pt x="1709" y="2860"/>
                    <a:pt x="4425" y="7228"/>
                    <a:pt x="5467" y="8958"/>
                  </a:cubicBezTo>
                  <a:cubicBezTo>
                    <a:pt x="6102" y="9981"/>
                    <a:pt x="6719" y="11004"/>
                    <a:pt x="7371" y="12009"/>
                  </a:cubicBezTo>
                  <a:cubicBezTo>
                    <a:pt x="8306" y="11180"/>
                    <a:pt x="9223" y="10351"/>
                    <a:pt x="10140" y="9505"/>
                  </a:cubicBezTo>
                  <a:lnTo>
                    <a:pt x="10140" y="9487"/>
                  </a:lnTo>
                  <a:cubicBezTo>
                    <a:pt x="9212" y="10244"/>
                    <a:pt x="8300" y="11017"/>
                    <a:pt x="7406" y="11790"/>
                  </a:cubicBezTo>
                  <a:lnTo>
                    <a:pt x="7406" y="11790"/>
                  </a:lnTo>
                  <a:cubicBezTo>
                    <a:pt x="6817" y="10823"/>
                    <a:pt x="6195" y="9855"/>
                    <a:pt x="5590" y="8888"/>
                  </a:cubicBezTo>
                  <a:cubicBezTo>
                    <a:pt x="4497" y="7152"/>
                    <a:pt x="1793" y="2852"/>
                    <a:pt x="375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441300" y="2742400"/>
              <a:ext cx="229275" cy="399900"/>
            </a:xfrm>
            <a:custGeom>
              <a:rect b="b" l="l" r="r" t="t"/>
              <a:pathLst>
                <a:path extrusionOk="0" h="15996" w="9171">
                  <a:moveTo>
                    <a:pt x="1094" y="1"/>
                  </a:moveTo>
                  <a:cubicBezTo>
                    <a:pt x="882" y="54"/>
                    <a:pt x="741" y="213"/>
                    <a:pt x="688" y="407"/>
                  </a:cubicBezTo>
                  <a:cubicBezTo>
                    <a:pt x="1" y="3334"/>
                    <a:pt x="7178" y="13385"/>
                    <a:pt x="9171" y="15995"/>
                  </a:cubicBezTo>
                  <a:cubicBezTo>
                    <a:pt x="6490" y="12274"/>
                    <a:pt x="3880" y="8360"/>
                    <a:pt x="1835" y="4216"/>
                  </a:cubicBezTo>
                  <a:cubicBezTo>
                    <a:pt x="1306" y="3052"/>
                    <a:pt x="494" y="1747"/>
                    <a:pt x="724" y="407"/>
                  </a:cubicBezTo>
                  <a:cubicBezTo>
                    <a:pt x="759" y="230"/>
                    <a:pt x="900" y="71"/>
                    <a:pt x="1094" y="19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536575" y="2447850"/>
              <a:ext cx="140050" cy="213475"/>
            </a:xfrm>
            <a:custGeom>
              <a:rect b="b" l="l" r="r" t="t"/>
              <a:pathLst>
                <a:path extrusionOk="0" h="8539" w="5602">
                  <a:moveTo>
                    <a:pt x="2288" y="1"/>
                  </a:moveTo>
                  <a:cubicBezTo>
                    <a:pt x="586" y="1"/>
                    <a:pt x="226" y="2443"/>
                    <a:pt x="105" y="4800"/>
                  </a:cubicBezTo>
                  <a:cubicBezTo>
                    <a:pt x="0" y="7151"/>
                    <a:pt x="2200" y="8539"/>
                    <a:pt x="3971" y="8539"/>
                  </a:cubicBezTo>
                  <a:cubicBezTo>
                    <a:pt x="3993" y="8539"/>
                    <a:pt x="4015" y="8539"/>
                    <a:pt x="4037" y="8538"/>
                  </a:cubicBezTo>
                  <a:cubicBezTo>
                    <a:pt x="5042" y="8503"/>
                    <a:pt x="5395" y="4412"/>
                    <a:pt x="5501" y="2031"/>
                  </a:cubicBezTo>
                  <a:cubicBezTo>
                    <a:pt x="5602" y="83"/>
                    <a:pt x="4628" y="12"/>
                    <a:pt x="3305" y="12"/>
                  </a:cubicBezTo>
                  <a:cubicBezTo>
                    <a:pt x="3202" y="12"/>
                    <a:pt x="3096" y="13"/>
                    <a:pt x="2988" y="13"/>
                  </a:cubicBezTo>
                  <a:cubicBezTo>
                    <a:pt x="2790" y="13"/>
                    <a:pt x="2587" y="11"/>
                    <a:pt x="2379" y="3"/>
                  </a:cubicBezTo>
                  <a:cubicBezTo>
                    <a:pt x="2349" y="2"/>
                    <a:pt x="2318" y="1"/>
                    <a:pt x="2288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4352475" y="2399650"/>
              <a:ext cx="346075" cy="337575"/>
            </a:xfrm>
            <a:custGeom>
              <a:rect b="b" l="l" r="r" t="t"/>
              <a:pathLst>
                <a:path extrusionOk="0" h="13503" w="13843">
                  <a:moveTo>
                    <a:pt x="9996" y="0"/>
                  </a:moveTo>
                  <a:cubicBezTo>
                    <a:pt x="9640" y="0"/>
                    <a:pt x="9272" y="53"/>
                    <a:pt x="8897" y="168"/>
                  </a:cubicBezTo>
                  <a:cubicBezTo>
                    <a:pt x="7980" y="450"/>
                    <a:pt x="7574" y="873"/>
                    <a:pt x="7574" y="873"/>
                  </a:cubicBezTo>
                  <a:cubicBezTo>
                    <a:pt x="7485" y="842"/>
                    <a:pt x="7395" y="827"/>
                    <a:pt x="7305" y="827"/>
                  </a:cubicBezTo>
                  <a:cubicBezTo>
                    <a:pt x="6787" y="827"/>
                    <a:pt x="6251" y="1308"/>
                    <a:pt x="5740" y="1878"/>
                  </a:cubicBezTo>
                  <a:cubicBezTo>
                    <a:pt x="4947" y="2760"/>
                    <a:pt x="4788" y="4083"/>
                    <a:pt x="4823" y="5264"/>
                  </a:cubicBezTo>
                  <a:cubicBezTo>
                    <a:pt x="4856" y="6228"/>
                    <a:pt x="0" y="13503"/>
                    <a:pt x="5539" y="13503"/>
                  </a:cubicBezTo>
                  <a:cubicBezTo>
                    <a:pt x="5979" y="13503"/>
                    <a:pt x="6484" y="13457"/>
                    <a:pt x="7063" y="13358"/>
                  </a:cubicBezTo>
                  <a:cubicBezTo>
                    <a:pt x="7698" y="13235"/>
                    <a:pt x="7275" y="6252"/>
                    <a:pt x="7663" y="5828"/>
                  </a:cubicBezTo>
                  <a:lnTo>
                    <a:pt x="7663" y="5828"/>
                  </a:lnTo>
                  <a:cubicBezTo>
                    <a:pt x="8103" y="5876"/>
                    <a:pt x="8418" y="6121"/>
                    <a:pt x="8694" y="6121"/>
                  </a:cubicBezTo>
                  <a:cubicBezTo>
                    <a:pt x="8926" y="6121"/>
                    <a:pt x="9130" y="5947"/>
                    <a:pt x="9355" y="5335"/>
                  </a:cubicBezTo>
                  <a:cubicBezTo>
                    <a:pt x="9638" y="4541"/>
                    <a:pt x="13694" y="5405"/>
                    <a:pt x="13782" y="3412"/>
                  </a:cubicBezTo>
                  <a:cubicBezTo>
                    <a:pt x="13842" y="1914"/>
                    <a:pt x="12149" y="0"/>
                    <a:pt x="9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528600" y="2521100"/>
              <a:ext cx="38375" cy="60875"/>
            </a:xfrm>
            <a:custGeom>
              <a:rect b="b" l="l" r="r" t="t"/>
              <a:pathLst>
                <a:path extrusionOk="0" h="2435" w="1535">
                  <a:moveTo>
                    <a:pt x="792" y="0"/>
                  </a:moveTo>
                  <a:cubicBezTo>
                    <a:pt x="395" y="0"/>
                    <a:pt x="53" y="523"/>
                    <a:pt x="18" y="1182"/>
                  </a:cubicBezTo>
                  <a:cubicBezTo>
                    <a:pt x="0" y="1852"/>
                    <a:pt x="635" y="2416"/>
                    <a:pt x="1041" y="2434"/>
                  </a:cubicBezTo>
                  <a:cubicBezTo>
                    <a:pt x="1047" y="2434"/>
                    <a:pt x="1054" y="2434"/>
                    <a:pt x="1060" y="2434"/>
                  </a:cubicBezTo>
                  <a:cubicBezTo>
                    <a:pt x="1465" y="2434"/>
                    <a:pt x="1482" y="1895"/>
                    <a:pt x="1499" y="1253"/>
                  </a:cubicBezTo>
                  <a:cubicBezTo>
                    <a:pt x="1535" y="582"/>
                    <a:pt x="1235" y="18"/>
                    <a:pt x="811" y="0"/>
                  </a:cubicBezTo>
                  <a:cubicBezTo>
                    <a:pt x="805" y="0"/>
                    <a:pt x="798" y="0"/>
                    <a:pt x="792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661300" y="2552850"/>
              <a:ext cx="25150" cy="59100"/>
            </a:xfrm>
            <a:custGeom>
              <a:rect b="b" l="l" r="r" t="t"/>
              <a:pathLst>
                <a:path extrusionOk="0" h="2364" w="1006">
                  <a:moveTo>
                    <a:pt x="335" y="0"/>
                  </a:moveTo>
                  <a:lnTo>
                    <a:pt x="0" y="2310"/>
                  </a:lnTo>
                  <a:lnTo>
                    <a:pt x="1005" y="2363"/>
                  </a:lnTo>
                  <a:lnTo>
                    <a:pt x="1005" y="236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261000" y="2595600"/>
              <a:ext cx="330675" cy="660425"/>
            </a:xfrm>
            <a:custGeom>
              <a:rect b="b" l="l" r="r" t="t"/>
              <a:pathLst>
                <a:path extrusionOk="0" h="26417" w="13227">
                  <a:moveTo>
                    <a:pt x="4180" y="1"/>
                  </a:moveTo>
                  <a:lnTo>
                    <a:pt x="0" y="1041"/>
                  </a:lnTo>
                  <a:lnTo>
                    <a:pt x="9047" y="26417"/>
                  </a:lnTo>
                  <a:lnTo>
                    <a:pt x="13226" y="2537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4487150" y="3129925"/>
              <a:ext cx="574925" cy="126100"/>
            </a:xfrm>
            <a:custGeom>
              <a:rect b="b" l="l" r="r" t="t"/>
              <a:pathLst>
                <a:path extrusionOk="0" h="5044" w="22997">
                  <a:moveTo>
                    <a:pt x="22767" y="1"/>
                  </a:moveTo>
                  <a:lnTo>
                    <a:pt x="3616" y="2452"/>
                  </a:lnTo>
                  <a:lnTo>
                    <a:pt x="1" y="5044"/>
                  </a:lnTo>
                  <a:lnTo>
                    <a:pt x="1" y="5044"/>
                  </a:lnTo>
                  <a:lnTo>
                    <a:pt x="22996" y="1323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246450" y="2616325"/>
              <a:ext cx="818250" cy="656900"/>
            </a:xfrm>
            <a:custGeom>
              <a:rect b="b" l="l" r="r" t="t"/>
              <a:pathLst>
                <a:path extrusionOk="0" h="26276" w="32730">
                  <a:moveTo>
                    <a:pt x="1164" y="0"/>
                  </a:moveTo>
                  <a:lnTo>
                    <a:pt x="0" y="406"/>
                  </a:lnTo>
                  <a:lnTo>
                    <a:pt x="9223" y="26276"/>
                  </a:lnTo>
                  <a:lnTo>
                    <a:pt x="32730" y="22484"/>
                  </a:lnTo>
                  <a:lnTo>
                    <a:pt x="32536" y="21268"/>
                  </a:lnTo>
                  <a:lnTo>
                    <a:pt x="10034" y="2490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424550" y="3006475"/>
              <a:ext cx="538325" cy="559050"/>
            </a:xfrm>
            <a:custGeom>
              <a:rect b="b" l="l" r="r" t="t"/>
              <a:pathLst>
                <a:path extrusionOk="0" h="22362" w="21533">
                  <a:moveTo>
                    <a:pt x="16894" y="1024"/>
                  </a:moveTo>
                  <a:cubicBezTo>
                    <a:pt x="17053" y="1024"/>
                    <a:pt x="17124" y="1130"/>
                    <a:pt x="17141" y="1182"/>
                  </a:cubicBezTo>
                  <a:cubicBezTo>
                    <a:pt x="17177" y="1218"/>
                    <a:pt x="17212" y="1341"/>
                    <a:pt x="17124" y="1465"/>
                  </a:cubicBezTo>
                  <a:lnTo>
                    <a:pt x="14479" y="5256"/>
                  </a:lnTo>
                  <a:lnTo>
                    <a:pt x="6931" y="5256"/>
                  </a:lnTo>
                  <a:lnTo>
                    <a:pt x="5644" y="1394"/>
                  </a:lnTo>
                  <a:cubicBezTo>
                    <a:pt x="5608" y="1271"/>
                    <a:pt x="5644" y="1182"/>
                    <a:pt x="5679" y="1147"/>
                  </a:cubicBezTo>
                  <a:cubicBezTo>
                    <a:pt x="5714" y="1094"/>
                    <a:pt x="5767" y="1024"/>
                    <a:pt x="5890" y="1024"/>
                  </a:cubicBezTo>
                  <a:close/>
                  <a:moveTo>
                    <a:pt x="5890" y="1"/>
                  </a:moveTo>
                  <a:cubicBezTo>
                    <a:pt x="5485" y="1"/>
                    <a:pt x="5079" y="195"/>
                    <a:pt x="4832" y="530"/>
                  </a:cubicBezTo>
                  <a:cubicBezTo>
                    <a:pt x="4586" y="883"/>
                    <a:pt x="4533" y="1306"/>
                    <a:pt x="4656" y="1711"/>
                  </a:cubicBezTo>
                  <a:lnTo>
                    <a:pt x="6966" y="8677"/>
                  </a:lnTo>
                  <a:lnTo>
                    <a:pt x="283" y="20545"/>
                  </a:lnTo>
                  <a:lnTo>
                    <a:pt x="283" y="21920"/>
                  </a:lnTo>
                  <a:lnTo>
                    <a:pt x="1" y="21920"/>
                  </a:lnTo>
                  <a:lnTo>
                    <a:pt x="1" y="22361"/>
                  </a:lnTo>
                  <a:lnTo>
                    <a:pt x="1517" y="22361"/>
                  </a:lnTo>
                  <a:lnTo>
                    <a:pt x="1517" y="21920"/>
                  </a:lnTo>
                  <a:lnTo>
                    <a:pt x="1270" y="21920"/>
                  </a:lnTo>
                  <a:lnTo>
                    <a:pt x="1270" y="20545"/>
                  </a:lnTo>
                  <a:lnTo>
                    <a:pt x="9329" y="12133"/>
                  </a:lnTo>
                  <a:lnTo>
                    <a:pt x="12239" y="12133"/>
                  </a:lnTo>
                  <a:lnTo>
                    <a:pt x="20298" y="20545"/>
                  </a:lnTo>
                  <a:lnTo>
                    <a:pt x="20298" y="21920"/>
                  </a:lnTo>
                  <a:lnTo>
                    <a:pt x="20016" y="21920"/>
                  </a:lnTo>
                  <a:lnTo>
                    <a:pt x="20016" y="22361"/>
                  </a:lnTo>
                  <a:lnTo>
                    <a:pt x="21532" y="22361"/>
                  </a:lnTo>
                  <a:lnTo>
                    <a:pt x="21532" y="21920"/>
                  </a:lnTo>
                  <a:lnTo>
                    <a:pt x="21285" y="21920"/>
                  </a:lnTo>
                  <a:lnTo>
                    <a:pt x="21285" y="20545"/>
                  </a:lnTo>
                  <a:lnTo>
                    <a:pt x="14126" y="7584"/>
                  </a:lnTo>
                  <a:lnTo>
                    <a:pt x="17970" y="2047"/>
                  </a:lnTo>
                  <a:cubicBezTo>
                    <a:pt x="18252" y="1641"/>
                    <a:pt x="18288" y="1130"/>
                    <a:pt x="18058" y="706"/>
                  </a:cubicBezTo>
                  <a:cubicBezTo>
                    <a:pt x="17829" y="265"/>
                    <a:pt x="17388" y="1"/>
                    <a:pt x="16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303325" y="2670100"/>
              <a:ext cx="89075" cy="31325"/>
            </a:xfrm>
            <a:custGeom>
              <a:rect b="b" l="l" r="r" t="t"/>
              <a:pathLst>
                <a:path extrusionOk="0" h="1253" w="3563">
                  <a:moveTo>
                    <a:pt x="3562" y="1"/>
                  </a:moveTo>
                  <a:lnTo>
                    <a:pt x="0" y="953"/>
                  </a:lnTo>
                  <a:lnTo>
                    <a:pt x="88" y="1253"/>
                  </a:lnTo>
                  <a:lnTo>
                    <a:pt x="3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330200" y="2741975"/>
              <a:ext cx="87325" cy="35300"/>
            </a:xfrm>
            <a:custGeom>
              <a:rect b="b" l="l" r="r" t="t"/>
              <a:pathLst>
                <a:path extrusionOk="0" h="1412" w="3493">
                  <a:moveTo>
                    <a:pt x="3492" y="0"/>
                  </a:moveTo>
                  <a:lnTo>
                    <a:pt x="1" y="1129"/>
                  </a:lnTo>
                  <a:lnTo>
                    <a:pt x="107" y="1411"/>
                  </a:lnTo>
                  <a:lnTo>
                    <a:pt x="3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354900" y="2797950"/>
              <a:ext cx="85550" cy="40150"/>
            </a:xfrm>
            <a:custGeom>
              <a:rect b="b" l="l" r="r" t="t"/>
              <a:pathLst>
                <a:path extrusionOk="0" h="1606" w="3422">
                  <a:moveTo>
                    <a:pt x="3298" y="1"/>
                  </a:moveTo>
                  <a:lnTo>
                    <a:pt x="0" y="1606"/>
                  </a:lnTo>
                  <a:lnTo>
                    <a:pt x="0" y="1606"/>
                  </a:lnTo>
                  <a:lnTo>
                    <a:pt x="3421" y="283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377375" y="2870700"/>
              <a:ext cx="86450" cy="39250"/>
            </a:xfrm>
            <a:custGeom>
              <a:rect b="b" l="l" r="r" t="t"/>
              <a:pathLst>
                <a:path extrusionOk="0" h="1570" w="3458">
                  <a:moveTo>
                    <a:pt x="3457" y="1"/>
                  </a:moveTo>
                  <a:lnTo>
                    <a:pt x="1" y="1305"/>
                  </a:lnTo>
                  <a:lnTo>
                    <a:pt x="124" y="1570"/>
                  </a:lnTo>
                  <a:lnTo>
                    <a:pt x="3457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399875" y="2930650"/>
              <a:ext cx="85100" cy="41925"/>
            </a:xfrm>
            <a:custGeom>
              <a:rect b="b" l="l" r="r" t="t"/>
              <a:pathLst>
                <a:path extrusionOk="0" h="1677" w="3404">
                  <a:moveTo>
                    <a:pt x="3403" y="1"/>
                  </a:moveTo>
                  <a:lnTo>
                    <a:pt x="0" y="1412"/>
                  </a:lnTo>
                  <a:lnTo>
                    <a:pt x="123" y="1676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422350" y="2994575"/>
              <a:ext cx="85550" cy="41025"/>
            </a:xfrm>
            <a:custGeom>
              <a:rect b="b" l="l" r="r" t="t"/>
              <a:pathLst>
                <a:path extrusionOk="0" h="1641" w="3422">
                  <a:moveTo>
                    <a:pt x="3421" y="1"/>
                  </a:moveTo>
                  <a:lnTo>
                    <a:pt x="0" y="1376"/>
                  </a:lnTo>
                  <a:lnTo>
                    <a:pt x="124" y="1641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4441300" y="3045725"/>
              <a:ext cx="84675" cy="44100"/>
            </a:xfrm>
            <a:custGeom>
              <a:rect b="b" l="l" r="r" t="t"/>
              <a:pathLst>
                <a:path extrusionOk="0" h="1764" w="3387">
                  <a:moveTo>
                    <a:pt x="3386" y="0"/>
                  </a:moveTo>
                  <a:lnTo>
                    <a:pt x="1" y="1499"/>
                  </a:lnTo>
                  <a:lnTo>
                    <a:pt x="142" y="176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4495525" y="3191200"/>
              <a:ext cx="82025" cy="50725"/>
            </a:xfrm>
            <a:custGeom>
              <a:rect b="b" l="l" r="r" t="t"/>
              <a:pathLst>
                <a:path extrusionOk="0" h="2029" w="3281">
                  <a:moveTo>
                    <a:pt x="3281" y="1"/>
                  </a:moveTo>
                  <a:lnTo>
                    <a:pt x="1" y="1764"/>
                  </a:lnTo>
                  <a:lnTo>
                    <a:pt x="142" y="2029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4466425" y="3116700"/>
              <a:ext cx="84675" cy="42800"/>
            </a:xfrm>
            <a:custGeom>
              <a:rect b="b" l="l" r="r" t="t"/>
              <a:pathLst>
                <a:path extrusionOk="0" h="1712" w="3387">
                  <a:moveTo>
                    <a:pt x="3387" y="1"/>
                  </a:moveTo>
                  <a:lnTo>
                    <a:pt x="1" y="1447"/>
                  </a:lnTo>
                  <a:lnTo>
                    <a:pt x="124" y="1711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4597800" y="3137850"/>
              <a:ext cx="189175" cy="113100"/>
            </a:xfrm>
            <a:custGeom>
              <a:rect b="b" l="l" r="r" t="t"/>
              <a:pathLst>
                <a:path extrusionOk="0" h="4524" w="7567">
                  <a:moveTo>
                    <a:pt x="7566" y="1"/>
                  </a:moveTo>
                  <a:lnTo>
                    <a:pt x="7566" y="1"/>
                  </a:lnTo>
                  <a:cubicBezTo>
                    <a:pt x="6608" y="1430"/>
                    <a:pt x="5684" y="2858"/>
                    <a:pt x="4778" y="4304"/>
                  </a:cubicBezTo>
                  <a:lnTo>
                    <a:pt x="4778" y="4304"/>
                  </a:lnTo>
                  <a:cubicBezTo>
                    <a:pt x="3813" y="4304"/>
                    <a:pt x="2447" y="4304"/>
                    <a:pt x="1459" y="4320"/>
                  </a:cubicBezTo>
                  <a:lnTo>
                    <a:pt x="1459" y="4320"/>
                  </a:lnTo>
                  <a:cubicBezTo>
                    <a:pt x="1345" y="3974"/>
                    <a:pt x="1245" y="3627"/>
                    <a:pt x="1130" y="3281"/>
                  </a:cubicBezTo>
                  <a:cubicBezTo>
                    <a:pt x="759" y="2223"/>
                    <a:pt x="371" y="1059"/>
                    <a:pt x="1" y="1"/>
                  </a:cubicBezTo>
                  <a:lnTo>
                    <a:pt x="1" y="1"/>
                  </a:lnTo>
                  <a:cubicBezTo>
                    <a:pt x="407" y="1482"/>
                    <a:pt x="865" y="3034"/>
                    <a:pt x="1324" y="4515"/>
                  </a:cubicBezTo>
                  <a:lnTo>
                    <a:pt x="3105" y="4515"/>
                  </a:lnTo>
                  <a:cubicBezTo>
                    <a:pt x="3304" y="4521"/>
                    <a:pt x="3502" y="4523"/>
                    <a:pt x="3700" y="4523"/>
                  </a:cubicBezTo>
                  <a:cubicBezTo>
                    <a:pt x="4094" y="4523"/>
                    <a:pt x="4486" y="4515"/>
                    <a:pt x="4886" y="4515"/>
                  </a:cubicBezTo>
                  <a:cubicBezTo>
                    <a:pt x="5803" y="3034"/>
                    <a:pt x="6702" y="1518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4737575" y="3229550"/>
              <a:ext cx="199725" cy="281300"/>
            </a:xfrm>
            <a:custGeom>
              <a:rect b="b" l="l" r="r" t="t"/>
              <a:pathLst>
                <a:path extrusionOk="0" fill="none" h="11252" w="7989">
                  <a:moveTo>
                    <a:pt x="1481" y="1"/>
                  </a:moveTo>
                  <a:lnTo>
                    <a:pt x="0" y="2593"/>
                  </a:lnTo>
                  <a:lnTo>
                    <a:pt x="7989" y="11252"/>
                  </a:lnTo>
                  <a:close/>
                </a:path>
              </a:pathLst>
            </a:custGeom>
            <a:noFill/>
            <a:ln cap="flat" cmpd="sng" w="572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4448350" y="3256000"/>
              <a:ext cx="196650" cy="256625"/>
            </a:xfrm>
            <a:custGeom>
              <a:rect b="b" l="l" r="r" t="t"/>
              <a:pathLst>
                <a:path extrusionOk="0" fill="none" h="10265" w="7866">
                  <a:moveTo>
                    <a:pt x="5732" y="1"/>
                  </a:moveTo>
                  <a:lnTo>
                    <a:pt x="7866" y="1764"/>
                  </a:lnTo>
                  <a:lnTo>
                    <a:pt x="1" y="10264"/>
                  </a:lnTo>
                  <a:close/>
                </a:path>
              </a:pathLst>
            </a:custGeom>
            <a:noFill/>
            <a:ln cap="flat" cmpd="sng" w="572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4470850" y="3545650"/>
              <a:ext cx="33075" cy="73225"/>
            </a:xfrm>
            <a:custGeom>
              <a:rect b="b" l="l" r="r" t="t"/>
              <a:pathLst>
                <a:path extrusionOk="0" h="2929" w="1323">
                  <a:moveTo>
                    <a:pt x="1323" y="1"/>
                  </a:moveTo>
                  <a:lnTo>
                    <a:pt x="0" y="301"/>
                  </a:lnTo>
                  <a:lnTo>
                    <a:pt x="0" y="2928"/>
                  </a:lnTo>
                  <a:lnTo>
                    <a:pt x="1323" y="2928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4314325" y="2874675"/>
              <a:ext cx="227075" cy="678500"/>
            </a:xfrm>
            <a:custGeom>
              <a:rect b="b" l="l" r="r" t="t"/>
              <a:pathLst>
                <a:path extrusionOk="0" h="27140" w="9083">
                  <a:moveTo>
                    <a:pt x="2329" y="0"/>
                  </a:moveTo>
                  <a:cubicBezTo>
                    <a:pt x="1041" y="0"/>
                    <a:pt x="1" y="1041"/>
                    <a:pt x="1" y="2328"/>
                  </a:cubicBezTo>
                  <a:lnTo>
                    <a:pt x="1" y="24794"/>
                  </a:lnTo>
                  <a:cubicBezTo>
                    <a:pt x="1" y="26082"/>
                    <a:pt x="1041" y="27140"/>
                    <a:pt x="2329" y="27140"/>
                  </a:cubicBezTo>
                  <a:lnTo>
                    <a:pt x="6755" y="27140"/>
                  </a:lnTo>
                  <a:cubicBezTo>
                    <a:pt x="8042" y="27140"/>
                    <a:pt x="9083" y="26082"/>
                    <a:pt x="9083" y="24794"/>
                  </a:cubicBezTo>
                  <a:lnTo>
                    <a:pt x="9083" y="2328"/>
                  </a:lnTo>
                  <a:cubicBezTo>
                    <a:pt x="9083" y="1041"/>
                    <a:pt x="8042" y="0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4372525" y="2834550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1" y="1"/>
                  </a:moveTo>
                  <a:lnTo>
                    <a:pt x="1" y="1605"/>
                  </a:lnTo>
                  <a:lnTo>
                    <a:pt x="1605" y="1605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4434250" y="2874675"/>
              <a:ext cx="25150" cy="678500"/>
            </a:xfrm>
            <a:custGeom>
              <a:rect b="b" l="l" r="r" t="t"/>
              <a:pathLst>
                <a:path extrusionOk="0" h="27140" w="1006">
                  <a:moveTo>
                    <a:pt x="1" y="0"/>
                  </a:moveTo>
                  <a:lnTo>
                    <a:pt x="1" y="27140"/>
                  </a:lnTo>
                  <a:lnTo>
                    <a:pt x="1006" y="2714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4335950" y="3544775"/>
              <a:ext cx="73625" cy="73650"/>
            </a:xfrm>
            <a:custGeom>
              <a:rect b="b" l="l" r="r" t="t"/>
              <a:pathLst>
                <a:path extrusionOk="0" h="2946" w="2945">
                  <a:moveTo>
                    <a:pt x="1464" y="1"/>
                  </a:moveTo>
                  <a:cubicBezTo>
                    <a:pt x="652" y="1"/>
                    <a:pt x="0" y="653"/>
                    <a:pt x="0" y="1482"/>
                  </a:cubicBezTo>
                  <a:cubicBezTo>
                    <a:pt x="0" y="2293"/>
                    <a:pt x="652" y="2945"/>
                    <a:pt x="1464" y="2945"/>
                  </a:cubicBezTo>
                  <a:cubicBezTo>
                    <a:pt x="2292" y="2945"/>
                    <a:pt x="2945" y="2293"/>
                    <a:pt x="2945" y="1482"/>
                  </a:cubicBezTo>
                  <a:cubicBezTo>
                    <a:pt x="2945" y="653"/>
                    <a:pt x="2292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4357875" y="3562400"/>
              <a:ext cx="38375" cy="38400"/>
            </a:xfrm>
            <a:custGeom>
              <a:rect b="b" l="l" r="r" t="t"/>
              <a:pathLst>
                <a:path extrusionOk="0" h="1536" w="1535">
                  <a:moveTo>
                    <a:pt x="759" y="1"/>
                  </a:moveTo>
                  <a:cubicBezTo>
                    <a:pt x="335" y="1"/>
                    <a:pt x="0" y="354"/>
                    <a:pt x="0" y="777"/>
                  </a:cubicBezTo>
                  <a:cubicBezTo>
                    <a:pt x="0" y="1200"/>
                    <a:pt x="335" y="1535"/>
                    <a:pt x="759" y="1535"/>
                  </a:cubicBezTo>
                  <a:cubicBezTo>
                    <a:pt x="1182" y="1535"/>
                    <a:pt x="1535" y="1200"/>
                    <a:pt x="1535" y="777"/>
                  </a:cubicBezTo>
                  <a:cubicBezTo>
                    <a:pt x="1535" y="354"/>
                    <a:pt x="1182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534775" y="2931100"/>
              <a:ext cx="71875" cy="309950"/>
            </a:xfrm>
            <a:custGeom>
              <a:rect b="b" l="l" r="r" t="t"/>
              <a:pathLst>
                <a:path extrusionOk="0" h="12398" w="2875">
                  <a:moveTo>
                    <a:pt x="0" y="0"/>
                  </a:moveTo>
                  <a:lnTo>
                    <a:pt x="0" y="12397"/>
                  </a:lnTo>
                  <a:lnTo>
                    <a:pt x="1517" y="12397"/>
                  </a:lnTo>
                  <a:cubicBezTo>
                    <a:pt x="2275" y="12397"/>
                    <a:pt x="2875" y="11780"/>
                    <a:pt x="2875" y="11040"/>
                  </a:cubicBezTo>
                  <a:lnTo>
                    <a:pt x="2875" y="1358"/>
                  </a:lnTo>
                  <a:cubicBezTo>
                    <a:pt x="2875" y="600"/>
                    <a:pt x="2275" y="0"/>
                    <a:pt x="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4534775" y="3295700"/>
              <a:ext cx="71875" cy="212500"/>
            </a:xfrm>
            <a:custGeom>
              <a:rect b="b" l="l" r="r" t="t"/>
              <a:pathLst>
                <a:path extrusionOk="0" h="8500" w="2875">
                  <a:moveTo>
                    <a:pt x="0" y="0"/>
                  </a:moveTo>
                  <a:lnTo>
                    <a:pt x="0" y="8500"/>
                  </a:lnTo>
                  <a:lnTo>
                    <a:pt x="1517" y="8500"/>
                  </a:lnTo>
                  <a:cubicBezTo>
                    <a:pt x="2275" y="8500"/>
                    <a:pt x="2875" y="7883"/>
                    <a:pt x="2875" y="7124"/>
                  </a:cubicBezTo>
                  <a:lnTo>
                    <a:pt x="2875" y="1376"/>
                  </a:lnTo>
                  <a:cubicBezTo>
                    <a:pt x="2875" y="617"/>
                    <a:pt x="2275" y="0"/>
                    <a:pt x="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4538300" y="2932850"/>
              <a:ext cx="6625" cy="575350"/>
            </a:xfrm>
            <a:custGeom>
              <a:rect b="b" l="l" r="r" t="t"/>
              <a:pathLst>
                <a:path extrusionOk="0" h="23014" w="265">
                  <a:moveTo>
                    <a:pt x="124" y="1"/>
                  </a:moveTo>
                  <a:cubicBezTo>
                    <a:pt x="0" y="7372"/>
                    <a:pt x="0" y="15643"/>
                    <a:pt x="124" y="23014"/>
                  </a:cubicBezTo>
                  <a:cubicBezTo>
                    <a:pt x="265" y="15643"/>
                    <a:pt x="265" y="7372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4354025" y="2876425"/>
              <a:ext cx="7075" cy="671450"/>
            </a:xfrm>
            <a:custGeom>
              <a:rect b="b" l="l" r="r" t="t"/>
              <a:pathLst>
                <a:path extrusionOk="0" h="26858" w="283">
                  <a:moveTo>
                    <a:pt x="141" y="1"/>
                  </a:moveTo>
                  <a:cubicBezTo>
                    <a:pt x="0" y="8606"/>
                    <a:pt x="0" y="18252"/>
                    <a:pt x="141" y="26858"/>
                  </a:cubicBezTo>
                  <a:cubicBezTo>
                    <a:pt x="282" y="18252"/>
                    <a:pt x="265" y="8606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4541375" y="3048800"/>
              <a:ext cx="65275" cy="5325"/>
            </a:xfrm>
            <a:custGeom>
              <a:rect b="b" l="l" r="r" t="t"/>
              <a:pathLst>
                <a:path extrusionOk="0" h="213" w="2611">
                  <a:moveTo>
                    <a:pt x="1312" y="1"/>
                  </a:moveTo>
                  <a:cubicBezTo>
                    <a:pt x="878" y="1"/>
                    <a:pt x="442" y="36"/>
                    <a:pt x="1" y="107"/>
                  </a:cubicBezTo>
                  <a:cubicBezTo>
                    <a:pt x="442" y="177"/>
                    <a:pt x="878" y="212"/>
                    <a:pt x="1312" y="212"/>
                  </a:cubicBezTo>
                  <a:cubicBezTo>
                    <a:pt x="1747" y="212"/>
                    <a:pt x="2179" y="177"/>
                    <a:pt x="2611" y="107"/>
                  </a:cubicBezTo>
                  <a:cubicBezTo>
                    <a:pt x="2179" y="36"/>
                    <a:pt x="1747" y="1"/>
                    <a:pt x="1312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4541375" y="3444250"/>
              <a:ext cx="65275" cy="5325"/>
            </a:xfrm>
            <a:custGeom>
              <a:rect b="b" l="l" r="r" t="t"/>
              <a:pathLst>
                <a:path extrusionOk="0" h="213" w="2611">
                  <a:moveTo>
                    <a:pt x="1312" y="1"/>
                  </a:moveTo>
                  <a:cubicBezTo>
                    <a:pt x="878" y="1"/>
                    <a:pt x="442" y="36"/>
                    <a:pt x="1" y="107"/>
                  </a:cubicBezTo>
                  <a:cubicBezTo>
                    <a:pt x="442" y="177"/>
                    <a:pt x="878" y="212"/>
                    <a:pt x="1312" y="212"/>
                  </a:cubicBezTo>
                  <a:cubicBezTo>
                    <a:pt x="1747" y="212"/>
                    <a:pt x="2179" y="177"/>
                    <a:pt x="2611" y="107"/>
                  </a:cubicBezTo>
                  <a:cubicBezTo>
                    <a:pt x="2179" y="36"/>
                    <a:pt x="1747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4259225" y="2815225"/>
              <a:ext cx="401225" cy="164625"/>
            </a:xfrm>
            <a:custGeom>
              <a:rect b="b" l="l" r="r" t="t"/>
              <a:pathLst>
                <a:path extrusionOk="0" h="6585" w="16049">
                  <a:moveTo>
                    <a:pt x="3627" y="0"/>
                  </a:moveTo>
                  <a:cubicBezTo>
                    <a:pt x="1820" y="0"/>
                    <a:pt x="546" y="389"/>
                    <a:pt x="353" y="967"/>
                  </a:cubicBezTo>
                  <a:cubicBezTo>
                    <a:pt x="1" y="2026"/>
                    <a:pt x="3386" y="3313"/>
                    <a:pt x="7619" y="4741"/>
                  </a:cubicBezTo>
                  <a:cubicBezTo>
                    <a:pt x="10644" y="5762"/>
                    <a:pt x="13281" y="6585"/>
                    <a:pt x="14675" y="6585"/>
                  </a:cubicBezTo>
                  <a:cubicBezTo>
                    <a:pt x="15231" y="6585"/>
                    <a:pt x="15590" y="6454"/>
                    <a:pt x="15695" y="6152"/>
                  </a:cubicBezTo>
                  <a:cubicBezTo>
                    <a:pt x="16048" y="5094"/>
                    <a:pt x="13156" y="2343"/>
                    <a:pt x="8906" y="915"/>
                  </a:cubicBezTo>
                  <a:cubicBezTo>
                    <a:pt x="6988" y="267"/>
                    <a:pt x="5124" y="0"/>
                    <a:pt x="3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360175" y="2731850"/>
              <a:ext cx="248675" cy="190025"/>
            </a:xfrm>
            <a:custGeom>
              <a:rect b="b" l="l" r="r" t="t"/>
              <a:pathLst>
                <a:path extrusionOk="0" h="7601" w="9947">
                  <a:moveTo>
                    <a:pt x="3050" y="0"/>
                  </a:moveTo>
                  <a:cubicBezTo>
                    <a:pt x="2215" y="0"/>
                    <a:pt x="1429" y="527"/>
                    <a:pt x="1147" y="1358"/>
                  </a:cubicBezTo>
                  <a:lnTo>
                    <a:pt x="1" y="4743"/>
                  </a:lnTo>
                  <a:lnTo>
                    <a:pt x="8448" y="7600"/>
                  </a:lnTo>
                  <a:lnTo>
                    <a:pt x="9576" y="4214"/>
                  </a:lnTo>
                  <a:cubicBezTo>
                    <a:pt x="9947" y="3174"/>
                    <a:pt x="9365" y="2028"/>
                    <a:pt x="8324" y="1675"/>
                  </a:cubicBezTo>
                  <a:lnTo>
                    <a:pt x="3687" y="106"/>
                  </a:lnTo>
                  <a:cubicBezTo>
                    <a:pt x="3476" y="34"/>
                    <a:pt x="3262" y="0"/>
                    <a:pt x="3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533450" y="2787375"/>
              <a:ext cx="51150" cy="27800"/>
            </a:xfrm>
            <a:custGeom>
              <a:rect b="b" l="l" r="r" t="t"/>
              <a:pathLst>
                <a:path extrusionOk="0" h="1112" w="2046">
                  <a:moveTo>
                    <a:pt x="2046" y="1"/>
                  </a:moveTo>
                  <a:cubicBezTo>
                    <a:pt x="1393" y="353"/>
                    <a:pt x="582" y="635"/>
                    <a:pt x="0" y="1112"/>
                  </a:cubicBezTo>
                  <a:cubicBezTo>
                    <a:pt x="353" y="1041"/>
                    <a:pt x="723" y="812"/>
                    <a:pt x="1058" y="618"/>
                  </a:cubicBezTo>
                  <a:cubicBezTo>
                    <a:pt x="1323" y="441"/>
                    <a:pt x="1817" y="230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4551075" y="2805025"/>
              <a:ext cx="44125" cy="22050"/>
            </a:xfrm>
            <a:custGeom>
              <a:rect b="b" l="l" r="r" t="t"/>
              <a:pathLst>
                <a:path extrusionOk="0" h="882" w="1765">
                  <a:moveTo>
                    <a:pt x="1764" y="0"/>
                  </a:moveTo>
                  <a:cubicBezTo>
                    <a:pt x="1200" y="265"/>
                    <a:pt x="512" y="529"/>
                    <a:pt x="1" y="882"/>
                  </a:cubicBezTo>
                  <a:cubicBezTo>
                    <a:pt x="636" y="794"/>
                    <a:pt x="1200" y="317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4564750" y="2776800"/>
              <a:ext cx="27800" cy="53375"/>
            </a:xfrm>
            <a:custGeom>
              <a:rect b="b" l="l" r="r" t="t"/>
              <a:pathLst>
                <a:path extrusionOk="0" h="2135" w="1112">
                  <a:moveTo>
                    <a:pt x="0" y="0"/>
                  </a:moveTo>
                  <a:cubicBezTo>
                    <a:pt x="388" y="671"/>
                    <a:pt x="706" y="1446"/>
                    <a:pt x="1111" y="2134"/>
                  </a:cubicBezTo>
                  <a:cubicBezTo>
                    <a:pt x="988" y="1358"/>
                    <a:pt x="441" y="65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4551950" y="2790900"/>
              <a:ext cx="23850" cy="43225"/>
            </a:xfrm>
            <a:custGeom>
              <a:rect b="b" l="l" r="r" t="t"/>
              <a:pathLst>
                <a:path extrusionOk="0" h="1729" w="954">
                  <a:moveTo>
                    <a:pt x="1" y="1"/>
                  </a:moveTo>
                  <a:cubicBezTo>
                    <a:pt x="36" y="300"/>
                    <a:pt x="213" y="636"/>
                    <a:pt x="336" y="935"/>
                  </a:cubicBezTo>
                  <a:cubicBezTo>
                    <a:pt x="495" y="1235"/>
                    <a:pt x="689" y="1570"/>
                    <a:pt x="953" y="1729"/>
                  </a:cubicBezTo>
                  <a:cubicBezTo>
                    <a:pt x="653" y="1147"/>
                    <a:pt x="230" y="6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4464675" y="2897150"/>
              <a:ext cx="28225" cy="33525"/>
            </a:xfrm>
            <a:custGeom>
              <a:rect b="b" l="l" r="r" t="t"/>
              <a:pathLst>
                <a:path extrusionOk="0" h="1341" w="1129">
                  <a:moveTo>
                    <a:pt x="0" y="1"/>
                  </a:moveTo>
                  <a:lnTo>
                    <a:pt x="0" y="1"/>
                  </a:lnTo>
                  <a:cubicBezTo>
                    <a:pt x="300" y="424"/>
                    <a:pt x="706" y="1023"/>
                    <a:pt x="1129" y="1341"/>
                  </a:cubicBezTo>
                  <a:cubicBezTo>
                    <a:pt x="917" y="812"/>
                    <a:pt x="388" y="42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4476125" y="2888775"/>
              <a:ext cx="30900" cy="34425"/>
            </a:xfrm>
            <a:custGeom>
              <a:rect b="b" l="l" r="r" t="t"/>
              <a:pathLst>
                <a:path extrusionOk="0" h="1377" w="1236">
                  <a:moveTo>
                    <a:pt x="1" y="1"/>
                  </a:moveTo>
                  <a:lnTo>
                    <a:pt x="1" y="1"/>
                  </a:lnTo>
                  <a:cubicBezTo>
                    <a:pt x="336" y="459"/>
                    <a:pt x="759" y="1041"/>
                    <a:pt x="1235" y="1376"/>
                  </a:cubicBezTo>
                  <a:cubicBezTo>
                    <a:pt x="971" y="829"/>
                    <a:pt x="406" y="44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4463800" y="2885700"/>
              <a:ext cx="30875" cy="29550"/>
            </a:xfrm>
            <a:custGeom>
              <a:rect b="b" l="l" r="r" t="t"/>
              <a:pathLst>
                <a:path extrusionOk="0" h="1182" w="1235">
                  <a:moveTo>
                    <a:pt x="1234" y="0"/>
                  </a:moveTo>
                  <a:cubicBezTo>
                    <a:pt x="741" y="247"/>
                    <a:pt x="406" y="794"/>
                    <a:pt x="0" y="1182"/>
                  </a:cubicBezTo>
                  <a:cubicBezTo>
                    <a:pt x="388" y="882"/>
                    <a:pt x="970" y="423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475700" y="2905100"/>
              <a:ext cx="29125" cy="22500"/>
            </a:xfrm>
            <a:custGeom>
              <a:rect b="b" l="l" r="r" t="t"/>
              <a:pathLst>
                <a:path extrusionOk="0" h="900" w="1165">
                  <a:moveTo>
                    <a:pt x="1164" y="0"/>
                  </a:moveTo>
                  <a:lnTo>
                    <a:pt x="1164" y="0"/>
                  </a:lnTo>
                  <a:cubicBezTo>
                    <a:pt x="706" y="88"/>
                    <a:pt x="318" y="564"/>
                    <a:pt x="0" y="899"/>
                  </a:cubicBezTo>
                  <a:cubicBezTo>
                    <a:pt x="177" y="794"/>
                    <a:pt x="388" y="582"/>
                    <a:pt x="600" y="459"/>
                  </a:cubicBezTo>
                  <a:cubicBezTo>
                    <a:pt x="811" y="317"/>
                    <a:pt x="1005" y="194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305950" y="2836325"/>
              <a:ext cx="36175" cy="15050"/>
            </a:xfrm>
            <a:custGeom>
              <a:rect b="b" l="l" r="r" t="t"/>
              <a:pathLst>
                <a:path extrusionOk="0" h="602" w="1447">
                  <a:moveTo>
                    <a:pt x="1447" y="0"/>
                  </a:moveTo>
                  <a:lnTo>
                    <a:pt x="1447" y="0"/>
                  </a:lnTo>
                  <a:cubicBezTo>
                    <a:pt x="1218" y="53"/>
                    <a:pt x="971" y="212"/>
                    <a:pt x="724" y="282"/>
                  </a:cubicBezTo>
                  <a:cubicBezTo>
                    <a:pt x="477" y="370"/>
                    <a:pt x="230" y="459"/>
                    <a:pt x="1" y="600"/>
                  </a:cubicBezTo>
                  <a:cubicBezTo>
                    <a:pt x="24" y="601"/>
                    <a:pt x="47" y="602"/>
                    <a:pt x="69" y="602"/>
                  </a:cubicBezTo>
                  <a:cubicBezTo>
                    <a:pt x="558" y="602"/>
                    <a:pt x="1043" y="253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4322700" y="2847325"/>
              <a:ext cx="30025" cy="15475"/>
            </a:xfrm>
            <a:custGeom>
              <a:rect b="b" l="l" r="r" t="t"/>
              <a:pathLst>
                <a:path extrusionOk="0" h="619" w="1201">
                  <a:moveTo>
                    <a:pt x="1200" y="1"/>
                  </a:moveTo>
                  <a:lnTo>
                    <a:pt x="1200" y="1"/>
                  </a:lnTo>
                  <a:cubicBezTo>
                    <a:pt x="1006" y="36"/>
                    <a:pt x="777" y="177"/>
                    <a:pt x="565" y="265"/>
                  </a:cubicBezTo>
                  <a:cubicBezTo>
                    <a:pt x="354" y="354"/>
                    <a:pt x="160" y="459"/>
                    <a:pt x="1" y="618"/>
                  </a:cubicBezTo>
                  <a:cubicBezTo>
                    <a:pt x="407" y="600"/>
                    <a:pt x="830" y="195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317850" y="2833675"/>
              <a:ext cx="30450" cy="44100"/>
            </a:xfrm>
            <a:custGeom>
              <a:rect b="b" l="l" r="r" t="t"/>
              <a:pathLst>
                <a:path extrusionOk="0" h="1764" w="1218">
                  <a:moveTo>
                    <a:pt x="1" y="0"/>
                  </a:moveTo>
                  <a:lnTo>
                    <a:pt x="1" y="0"/>
                  </a:lnTo>
                  <a:cubicBezTo>
                    <a:pt x="389" y="565"/>
                    <a:pt x="759" y="1235"/>
                    <a:pt x="1218" y="1764"/>
                  </a:cubicBezTo>
                  <a:cubicBezTo>
                    <a:pt x="1024" y="1094"/>
                    <a:pt x="442" y="5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4329325" y="2832775"/>
              <a:ext cx="27350" cy="42800"/>
            </a:xfrm>
            <a:custGeom>
              <a:rect b="b" l="l" r="r" t="t"/>
              <a:pathLst>
                <a:path extrusionOk="0" h="1712" w="1094">
                  <a:moveTo>
                    <a:pt x="0" y="1"/>
                  </a:moveTo>
                  <a:lnTo>
                    <a:pt x="0" y="1"/>
                  </a:lnTo>
                  <a:cubicBezTo>
                    <a:pt x="494" y="442"/>
                    <a:pt x="635" y="1200"/>
                    <a:pt x="1094" y="1712"/>
                  </a:cubicBezTo>
                  <a:cubicBezTo>
                    <a:pt x="1059" y="1394"/>
                    <a:pt x="829" y="1077"/>
                    <a:pt x="671" y="777"/>
                  </a:cubicBezTo>
                  <a:cubicBezTo>
                    <a:pt x="494" y="495"/>
                    <a:pt x="300" y="17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4404275" y="2745500"/>
              <a:ext cx="26475" cy="30875"/>
            </a:xfrm>
            <a:custGeom>
              <a:rect b="b" l="l" r="r" t="t"/>
              <a:pathLst>
                <a:path extrusionOk="0" h="1235" w="1059">
                  <a:moveTo>
                    <a:pt x="1058" y="0"/>
                  </a:moveTo>
                  <a:cubicBezTo>
                    <a:pt x="847" y="124"/>
                    <a:pt x="653" y="371"/>
                    <a:pt x="459" y="547"/>
                  </a:cubicBezTo>
                  <a:cubicBezTo>
                    <a:pt x="265" y="741"/>
                    <a:pt x="53" y="970"/>
                    <a:pt x="0" y="1235"/>
                  </a:cubicBezTo>
                  <a:cubicBezTo>
                    <a:pt x="424" y="882"/>
                    <a:pt x="688" y="406"/>
                    <a:pt x="1058" y="18"/>
                  </a:cubicBezTo>
                  <a:lnTo>
                    <a:pt x="1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4412200" y="2744175"/>
              <a:ext cx="32225" cy="38825"/>
            </a:xfrm>
            <a:custGeom>
              <a:rect b="b" l="l" r="r" t="t"/>
              <a:pathLst>
                <a:path extrusionOk="0" h="1553" w="1289">
                  <a:moveTo>
                    <a:pt x="1288" y="0"/>
                  </a:moveTo>
                  <a:lnTo>
                    <a:pt x="1288" y="0"/>
                  </a:lnTo>
                  <a:cubicBezTo>
                    <a:pt x="1024" y="159"/>
                    <a:pt x="777" y="459"/>
                    <a:pt x="547" y="706"/>
                  </a:cubicBezTo>
                  <a:cubicBezTo>
                    <a:pt x="336" y="953"/>
                    <a:pt x="71" y="1253"/>
                    <a:pt x="1" y="1552"/>
                  </a:cubicBezTo>
                  <a:cubicBezTo>
                    <a:pt x="477" y="1076"/>
                    <a:pt x="812" y="477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4415300" y="2745500"/>
              <a:ext cx="23825" cy="18275"/>
            </a:xfrm>
            <a:custGeom>
              <a:rect b="b" l="l" r="r" t="t"/>
              <a:pathLst>
                <a:path extrusionOk="0" h="731" w="953">
                  <a:moveTo>
                    <a:pt x="0" y="0"/>
                  </a:moveTo>
                  <a:cubicBezTo>
                    <a:pt x="88" y="159"/>
                    <a:pt x="282" y="300"/>
                    <a:pt x="423" y="441"/>
                  </a:cubicBezTo>
                  <a:cubicBezTo>
                    <a:pt x="487" y="521"/>
                    <a:pt x="797" y="731"/>
                    <a:pt x="920" y="731"/>
                  </a:cubicBezTo>
                  <a:cubicBezTo>
                    <a:pt x="933" y="731"/>
                    <a:pt x="944" y="728"/>
                    <a:pt x="952" y="723"/>
                  </a:cubicBezTo>
                  <a:cubicBezTo>
                    <a:pt x="688" y="406"/>
                    <a:pt x="318" y="2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4409550" y="2754325"/>
              <a:ext cx="19875" cy="16775"/>
            </a:xfrm>
            <a:custGeom>
              <a:rect b="b" l="l" r="r" t="t"/>
              <a:pathLst>
                <a:path extrusionOk="0" h="671" w="795">
                  <a:moveTo>
                    <a:pt x="1" y="0"/>
                  </a:moveTo>
                  <a:lnTo>
                    <a:pt x="1" y="0"/>
                  </a:lnTo>
                  <a:cubicBezTo>
                    <a:pt x="36" y="123"/>
                    <a:pt x="230" y="300"/>
                    <a:pt x="336" y="406"/>
                  </a:cubicBezTo>
                  <a:cubicBezTo>
                    <a:pt x="459" y="547"/>
                    <a:pt x="601" y="635"/>
                    <a:pt x="795" y="670"/>
                  </a:cubicBezTo>
                  <a:lnTo>
                    <a:pt x="795" y="653"/>
                  </a:lnTo>
                  <a:cubicBezTo>
                    <a:pt x="583" y="370"/>
                    <a:pt x="248" y="2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4365475" y="2815600"/>
              <a:ext cx="217800" cy="89075"/>
            </a:xfrm>
            <a:custGeom>
              <a:rect b="b" l="l" r="r" t="t"/>
              <a:pathLst>
                <a:path extrusionOk="0" h="3563" w="8712">
                  <a:moveTo>
                    <a:pt x="230" y="0"/>
                  </a:moveTo>
                  <a:lnTo>
                    <a:pt x="1" y="706"/>
                  </a:lnTo>
                  <a:lnTo>
                    <a:pt x="8483" y="3562"/>
                  </a:lnTo>
                  <a:lnTo>
                    <a:pt x="8712" y="28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517150" y="2825725"/>
              <a:ext cx="65250" cy="67575"/>
            </a:xfrm>
            <a:custGeom>
              <a:rect b="b" l="l" r="r" t="t"/>
              <a:pathLst>
                <a:path extrusionOk="0" h="2703" w="2610">
                  <a:moveTo>
                    <a:pt x="2016" y="2181"/>
                  </a:moveTo>
                  <a:cubicBezTo>
                    <a:pt x="2020" y="2195"/>
                    <a:pt x="2024" y="2209"/>
                    <a:pt x="2028" y="2223"/>
                  </a:cubicBezTo>
                  <a:cubicBezTo>
                    <a:pt x="2028" y="2223"/>
                    <a:pt x="2010" y="2223"/>
                    <a:pt x="2010" y="2205"/>
                  </a:cubicBezTo>
                  <a:cubicBezTo>
                    <a:pt x="2010" y="2199"/>
                    <a:pt x="2013" y="2189"/>
                    <a:pt x="2016" y="2181"/>
                  </a:cubicBezTo>
                  <a:close/>
                  <a:moveTo>
                    <a:pt x="837" y="583"/>
                  </a:moveTo>
                  <a:cubicBezTo>
                    <a:pt x="873" y="583"/>
                    <a:pt x="908" y="592"/>
                    <a:pt x="952" y="618"/>
                  </a:cubicBezTo>
                  <a:cubicBezTo>
                    <a:pt x="1252" y="812"/>
                    <a:pt x="1499" y="1200"/>
                    <a:pt x="1710" y="1500"/>
                  </a:cubicBezTo>
                  <a:cubicBezTo>
                    <a:pt x="1823" y="1661"/>
                    <a:pt x="1951" y="1969"/>
                    <a:pt x="2012" y="2169"/>
                  </a:cubicBezTo>
                  <a:lnTo>
                    <a:pt x="2012" y="2169"/>
                  </a:lnTo>
                  <a:cubicBezTo>
                    <a:pt x="1999" y="2184"/>
                    <a:pt x="1978" y="2209"/>
                    <a:pt x="1957" y="2240"/>
                  </a:cubicBezTo>
                  <a:cubicBezTo>
                    <a:pt x="1862" y="2342"/>
                    <a:pt x="1732" y="2387"/>
                    <a:pt x="1593" y="2387"/>
                  </a:cubicBezTo>
                  <a:cubicBezTo>
                    <a:pt x="1397" y="2387"/>
                    <a:pt x="1185" y="2297"/>
                    <a:pt x="1040" y="2152"/>
                  </a:cubicBezTo>
                  <a:cubicBezTo>
                    <a:pt x="705" y="1835"/>
                    <a:pt x="564" y="1271"/>
                    <a:pt x="582" y="830"/>
                  </a:cubicBezTo>
                  <a:cubicBezTo>
                    <a:pt x="617" y="689"/>
                    <a:pt x="635" y="618"/>
                    <a:pt x="723" y="600"/>
                  </a:cubicBezTo>
                  <a:cubicBezTo>
                    <a:pt x="767" y="592"/>
                    <a:pt x="802" y="583"/>
                    <a:pt x="837" y="583"/>
                  </a:cubicBezTo>
                  <a:close/>
                  <a:moveTo>
                    <a:pt x="727" y="0"/>
                  </a:moveTo>
                  <a:cubicBezTo>
                    <a:pt x="253" y="0"/>
                    <a:pt x="0" y="398"/>
                    <a:pt x="17" y="812"/>
                  </a:cubicBezTo>
                  <a:cubicBezTo>
                    <a:pt x="35" y="1464"/>
                    <a:pt x="441" y="1958"/>
                    <a:pt x="917" y="2293"/>
                  </a:cubicBezTo>
                  <a:cubicBezTo>
                    <a:pt x="1190" y="2488"/>
                    <a:pt x="1521" y="2703"/>
                    <a:pt x="1859" y="2703"/>
                  </a:cubicBezTo>
                  <a:cubicBezTo>
                    <a:pt x="1980" y="2703"/>
                    <a:pt x="2101" y="2676"/>
                    <a:pt x="2222" y="2611"/>
                  </a:cubicBezTo>
                  <a:cubicBezTo>
                    <a:pt x="2451" y="2523"/>
                    <a:pt x="2610" y="2205"/>
                    <a:pt x="2433" y="1976"/>
                  </a:cubicBezTo>
                  <a:cubicBezTo>
                    <a:pt x="2239" y="1747"/>
                    <a:pt x="1904" y="1729"/>
                    <a:pt x="1746" y="1464"/>
                  </a:cubicBezTo>
                  <a:cubicBezTo>
                    <a:pt x="1411" y="953"/>
                    <a:pt x="1640" y="18"/>
                    <a:pt x="758" y="1"/>
                  </a:cubicBezTo>
                  <a:cubicBezTo>
                    <a:pt x="748" y="0"/>
                    <a:pt x="73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578425" y="2855775"/>
              <a:ext cx="80700" cy="54050"/>
            </a:xfrm>
            <a:custGeom>
              <a:rect b="b" l="l" r="r" t="t"/>
              <a:pathLst>
                <a:path extrusionOk="0" h="2162" w="3228">
                  <a:moveTo>
                    <a:pt x="416" y="1310"/>
                  </a:moveTo>
                  <a:cubicBezTo>
                    <a:pt x="401" y="1326"/>
                    <a:pt x="382" y="1341"/>
                    <a:pt x="365" y="1341"/>
                  </a:cubicBezTo>
                  <a:cubicBezTo>
                    <a:pt x="361" y="1341"/>
                    <a:pt x="357" y="1340"/>
                    <a:pt x="353" y="1338"/>
                  </a:cubicBezTo>
                  <a:cubicBezTo>
                    <a:pt x="373" y="1327"/>
                    <a:pt x="394" y="1318"/>
                    <a:pt x="416" y="1310"/>
                  </a:cubicBezTo>
                  <a:close/>
                  <a:moveTo>
                    <a:pt x="2259" y="573"/>
                  </a:moveTo>
                  <a:cubicBezTo>
                    <a:pt x="2301" y="573"/>
                    <a:pt x="2341" y="581"/>
                    <a:pt x="2381" y="598"/>
                  </a:cubicBezTo>
                  <a:cubicBezTo>
                    <a:pt x="2381" y="615"/>
                    <a:pt x="2398" y="615"/>
                    <a:pt x="2398" y="633"/>
                  </a:cubicBezTo>
                  <a:cubicBezTo>
                    <a:pt x="2522" y="1074"/>
                    <a:pt x="2398" y="1832"/>
                    <a:pt x="1852" y="2008"/>
                  </a:cubicBezTo>
                  <a:cubicBezTo>
                    <a:pt x="1775" y="2032"/>
                    <a:pt x="1698" y="2043"/>
                    <a:pt x="1623" y="2043"/>
                  </a:cubicBezTo>
                  <a:cubicBezTo>
                    <a:pt x="1153" y="2043"/>
                    <a:pt x="722" y="1620"/>
                    <a:pt x="490" y="1288"/>
                  </a:cubicBezTo>
                  <a:lnTo>
                    <a:pt x="490" y="1288"/>
                  </a:lnTo>
                  <a:cubicBezTo>
                    <a:pt x="708" y="1235"/>
                    <a:pt x="980" y="1266"/>
                    <a:pt x="1182" y="1179"/>
                  </a:cubicBezTo>
                  <a:cubicBezTo>
                    <a:pt x="1340" y="1127"/>
                    <a:pt x="1464" y="1021"/>
                    <a:pt x="1587" y="915"/>
                  </a:cubicBezTo>
                  <a:cubicBezTo>
                    <a:pt x="1795" y="782"/>
                    <a:pt x="2040" y="573"/>
                    <a:pt x="2259" y="573"/>
                  </a:cubicBezTo>
                  <a:close/>
                  <a:moveTo>
                    <a:pt x="2318" y="1"/>
                  </a:moveTo>
                  <a:cubicBezTo>
                    <a:pt x="1894" y="1"/>
                    <a:pt x="1513" y="363"/>
                    <a:pt x="1323" y="703"/>
                  </a:cubicBezTo>
                  <a:lnTo>
                    <a:pt x="1270" y="792"/>
                  </a:lnTo>
                  <a:cubicBezTo>
                    <a:pt x="1193" y="976"/>
                    <a:pt x="1008" y="1080"/>
                    <a:pt x="810" y="1080"/>
                  </a:cubicBezTo>
                  <a:cubicBezTo>
                    <a:pt x="781" y="1080"/>
                    <a:pt x="752" y="1078"/>
                    <a:pt x="723" y="1074"/>
                  </a:cubicBezTo>
                  <a:cubicBezTo>
                    <a:pt x="599" y="1055"/>
                    <a:pt x="433" y="989"/>
                    <a:pt x="293" y="989"/>
                  </a:cubicBezTo>
                  <a:cubicBezTo>
                    <a:pt x="175" y="989"/>
                    <a:pt x="76" y="1036"/>
                    <a:pt x="35" y="1197"/>
                  </a:cubicBezTo>
                  <a:cubicBezTo>
                    <a:pt x="0" y="1409"/>
                    <a:pt x="53" y="1532"/>
                    <a:pt x="141" y="1673"/>
                  </a:cubicBezTo>
                  <a:cubicBezTo>
                    <a:pt x="386" y="2040"/>
                    <a:pt x="784" y="2162"/>
                    <a:pt x="1187" y="2162"/>
                  </a:cubicBezTo>
                  <a:cubicBezTo>
                    <a:pt x="1423" y="2162"/>
                    <a:pt x="1661" y="2120"/>
                    <a:pt x="1869" y="2061"/>
                  </a:cubicBezTo>
                  <a:cubicBezTo>
                    <a:pt x="2134" y="1973"/>
                    <a:pt x="2416" y="1832"/>
                    <a:pt x="2663" y="1603"/>
                  </a:cubicBezTo>
                  <a:cubicBezTo>
                    <a:pt x="3033" y="1268"/>
                    <a:pt x="3227" y="439"/>
                    <a:pt x="2698" y="104"/>
                  </a:cubicBezTo>
                  <a:cubicBezTo>
                    <a:pt x="2570" y="32"/>
                    <a:pt x="244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4577100" y="2881725"/>
              <a:ext cx="109350" cy="175050"/>
            </a:xfrm>
            <a:custGeom>
              <a:rect b="b" l="l" r="r" t="t"/>
              <a:pathLst>
                <a:path extrusionOk="0" h="7002" w="4374">
                  <a:moveTo>
                    <a:pt x="0" y="0"/>
                  </a:moveTo>
                  <a:cubicBezTo>
                    <a:pt x="0" y="1"/>
                    <a:pt x="2081" y="6525"/>
                    <a:pt x="2645" y="7001"/>
                  </a:cubicBezTo>
                  <a:cubicBezTo>
                    <a:pt x="4373" y="516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469950" y="2880850"/>
              <a:ext cx="109375" cy="175025"/>
            </a:xfrm>
            <a:custGeom>
              <a:rect b="b" l="l" r="r" t="t"/>
              <a:pathLst>
                <a:path extrusionOk="0" h="7001" w="4375">
                  <a:moveTo>
                    <a:pt x="4374" y="0"/>
                  </a:moveTo>
                  <a:cubicBezTo>
                    <a:pt x="4374" y="1"/>
                    <a:pt x="1" y="5185"/>
                    <a:pt x="1729" y="7001"/>
                  </a:cubicBezTo>
                  <a:cubicBezTo>
                    <a:pt x="2293" y="6525"/>
                    <a:pt x="4374" y="1"/>
                    <a:pt x="4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>
            <a:off x="8117976" y="780390"/>
            <a:ext cx="501645" cy="462296"/>
            <a:chOff x="6222575" y="4081700"/>
            <a:chExt cx="437850" cy="437325"/>
          </a:xfrm>
        </p:grpSpPr>
        <p:sp>
          <p:nvSpPr>
            <p:cNvPr id="1562" name="Google Shape;1562;p35"/>
            <p:cNvSpPr/>
            <p:nvPr/>
          </p:nvSpPr>
          <p:spPr>
            <a:xfrm>
              <a:off x="6277125" y="4129075"/>
              <a:ext cx="335575" cy="333625"/>
            </a:xfrm>
            <a:custGeom>
              <a:rect b="b" l="l" r="r" t="t"/>
              <a:pathLst>
                <a:path extrusionOk="0" h="13345" w="13423">
                  <a:moveTo>
                    <a:pt x="6579" y="1"/>
                  </a:moveTo>
                  <a:cubicBezTo>
                    <a:pt x="5567" y="1"/>
                    <a:pt x="4607" y="220"/>
                    <a:pt x="3746" y="613"/>
                  </a:cubicBezTo>
                  <a:cubicBezTo>
                    <a:pt x="3142" y="887"/>
                    <a:pt x="2710" y="1330"/>
                    <a:pt x="2218" y="1759"/>
                  </a:cubicBezTo>
                  <a:cubicBezTo>
                    <a:pt x="771" y="3014"/>
                    <a:pt x="0" y="4783"/>
                    <a:pt x="0" y="6848"/>
                  </a:cubicBezTo>
                  <a:cubicBezTo>
                    <a:pt x="0" y="10626"/>
                    <a:pt x="2797" y="13344"/>
                    <a:pt x="6579" y="13344"/>
                  </a:cubicBezTo>
                  <a:cubicBezTo>
                    <a:pt x="7869" y="13344"/>
                    <a:pt x="9081" y="13333"/>
                    <a:pt x="10112" y="12710"/>
                  </a:cubicBezTo>
                  <a:cubicBezTo>
                    <a:pt x="10924" y="12220"/>
                    <a:pt x="11626" y="11564"/>
                    <a:pt x="12173" y="10793"/>
                  </a:cubicBezTo>
                  <a:lnTo>
                    <a:pt x="13420" y="7069"/>
                  </a:lnTo>
                  <a:cubicBezTo>
                    <a:pt x="13423" y="6995"/>
                    <a:pt x="13423" y="6921"/>
                    <a:pt x="13423" y="6845"/>
                  </a:cubicBezTo>
                  <a:cubicBezTo>
                    <a:pt x="13423" y="6385"/>
                    <a:pt x="13379" y="5934"/>
                    <a:pt x="13292" y="5500"/>
                  </a:cubicBezTo>
                  <a:lnTo>
                    <a:pt x="8526" y="283"/>
                  </a:lnTo>
                  <a:cubicBezTo>
                    <a:pt x="7908" y="99"/>
                    <a:pt x="7254" y="1"/>
                    <a:pt x="6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6270425" y="4265175"/>
              <a:ext cx="66125" cy="142975"/>
            </a:xfrm>
            <a:custGeom>
              <a:rect b="b" l="l" r="r" t="t"/>
              <a:pathLst>
                <a:path extrusionOk="0" h="5719" w="2645">
                  <a:moveTo>
                    <a:pt x="145" y="1"/>
                  </a:moveTo>
                  <a:cubicBezTo>
                    <a:pt x="49" y="452"/>
                    <a:pt x="0" y="922"/>
                    <a:pt x="0" y="1401"/>
                  </a:cubicBezTo>
                  <a:cubicBezTo>
                    <a:pt x="0" y="3039"/>
                    <a:pt x="574" y="4542"/>
                    <a:pt x="1534" y="5718"/>
                  </a:cubicBezTo>
                  <a:lnTo>
                    <a:pt x="2644" y="5510"/>
                  </a:lnTo>
                  <a:cubicBezTo>
                    <a:pt x="1433" y="4277"/>
                    <a:pt x="684" y="2585"/>
                    <a:pt x="684" y="717"/>
                  </a:cubicBezTo>
                  <a:lnTo>
                    <a:pt x="687" y="717"/>
                  </a:lnTo>
                  <a:cubicBezTo>
                    <a:pt x="687" y="488"/>
                    <a:pt x="697" y="261"/>
                    <a:pt x="719" y="36"/>
                  </a:cubicBez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6445625" y="4504125"/>
              <a:ext cx="27900" cy="14900"/>
            </a:xfrm>
            <a:custGeom>
              <a:rect b="b" l="l" r="r" t="t"/>
              <a:pathLst>
                <a:path extrusionOk="0" h="596" w="1116">
                  <a:moveTo>
                    <a:pt x="827" y="0"/>
                  </a:moveTo>
                  <a:cubicBezTo>
                    <a:pt x="817" y="0"/>
                    <a:pt x="806" y="1"/>
                    <a:pt x="796" y="2"/>
                  </a:cubicBezTo>
                  <a:cubicBezTo>
                    <a:pt x="621" y="24"/>
                    <a:pt x="446" y="37"/>
                    <a:pt x="268" y="48"/>
                  </a:cubicBezTo>
                  <a:cubicBezTo>
                    <a:pt x="118" y="54"/>
                    <a:pt x="0" y="182"/>
                    <a:pt x="8" y="335"/>
                  </a:cubicBezTo>
                  <a:cubicBezTo>
                    <a:pt x="17" y="480"/>
                    <a:pt x="137" y="595"/>
                    <a:pt x="282" y="595"/>
                  </a:cubicBezTo>
                  <a:lnTo>
                    <a:pt x="295" y="595"/>
                  </a:lnTo>
                  <a:cubicBezTo>
                    <a:pt x="487" y="584"/>
                    <a:pt x="673" y="568"/>
                    <a:pt x="859" y="546"/>
                  </a:cubicBezTo>
                  <a:cubicBezTo>
                    <a:pt x="1009" y="530"/>
                    <a:pt x="1116" y="393"/>
                    <a:pt x="1099" y="243"/>
                  </a:cubicBezTo>
                  <a:cubicBezTo>
                    <a:pt x="1084" y="102"/>
                    <a:pt x="967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6397550" y="4502425"/>
              <a:ext cx="28200" cy="15625"/>
            </a:xfrm>
            <a:custGeom>
              <a:rect b="b" l="l" r="r" t="t"/>
              <a:pathLst>
                <a:path extrusionOk="0" h="625" w="1128">
                  <a:moveTo>
                    <a:pt x="297" y="1"/>
                  </a:moveTo>
                  <a:cubicBezTo>
                    <a:pt x="165" y="1"/>
                    <a:pt x="50" y="93"/>
                    <a:pt x="26" y="226"/>
                  </a:cubicBezTo>
                  <a:cubicBezTo>
                    <a:pt x="1" y="376"/>
                    <a:pt x="99" y="518"/>
                    <a:pt x="250" y="543"/>
                  </a:cubicBezTo>
                  <a:cubicBezTo>
                    <a:pt x="433" y="576"/>
                    <a:pt x="622" y="603"/>
                    <a:pt x="808" y="622"/>
                  </a:cubicBezTo>
                  <a:cubicBezTo>
                    <a:pt x="819" y="622"/>
                    <a:pt x="829" y="625"/>
                    <a:pt x="838" y="625"/>
                  </a:cubicBezTo>
                  <a:cubicBezTo>
                    <a:pt x="977" y="625"/>
                    <a:pt x="1095" y="521"/>
                    <a:pt x="1111" y="379"/>
                  </a:cubicBezTo>
                  <a:cubicBezTo>
                    <a:pt x="1128" y="228"/>
                    <a:pt x="1018" y="95"/>
                    <a:pt x="868" y="78"/>
                  </a:cubicBezTo>
                  <a:cubicBezTo>
                    <a:pt x="690" y="59"/>
                    <a:pt x="515" y="34"/>
                    <a:pt x="343" y="4"/>
                  </a:cubicBezTo>
                  <a:cubicBezTo>
                    <a:pt x="327" y="2"/>
                    <a:pt x="31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6492175" y="4493300"/>
              <a:ext cx="28375" cy="17850"/>
            </a:xfrm>
            <a:custGeom>
              <a:rect b="b" l="l" r="r" t="t"/>
              <a:pathLst>
                <a:path extrusionOk="0" h="714" w="1135">
                  <a:moveTo>
                    <a:pt x="827" y="0"/>
                  </a:moveTo>
                  <a:cubicBezTo>
                    <a:pt x="797" y="0"/>
                    <a:pt x="766" y="5"/>
                    <a:pt x="736" y="17"/>
                  </a:cubicBezTo>
                  <a:cubicBezTo>
                    <a:pt x="569" y="77"/>
                    <a:pt x="402" y="129"/>
                    <a:pt x="233" y="178"/>
                  </a:cubicBezTo>
                  <a:cubicBezTo>
                    <a:pt x="85" y="219"/>
                    <a:pt x="0" y="369"/>
                    <a:pt x="44" y="517"/>
                  </a:cubicBezTo>
                  <a:cubicBezTo>
                    <a:pt x="77" y="637"/>
                    <a:pt x="186" y="714"/>
                    <a:pt x="306" y="714"/>
                  </a:cubicBezTo>
                  <a:cubicBezTo>
                    <a:pt x="331" y="714"/>
                    <a:pt x="356" y="711"/>
                    <a:pt x="380" y="703"/>
                  </a:cubicBezTo>
                  <a:cubicBezTo>
                    <a:pt x="561" y="654"/>
                    <a:pt x="741" y="596"/>
                    <a:pt x="919" y="533"/>
                  </a:cubicBezTo>
                  <a:cubicBezTo>
                    <a:pt x="1061" y="481"/>
                    <a:pt x="1135" y="326"/>
                    <a:pt x="1086" y="183"/>
                  </a:cubicBezTo>
                  <a:cubicBezTo>
                    <a:pt x="1045" y="71"/>
                    <a:pt x="940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6351275" y="4488925"/>
              <a:ext cx="28325" cy="18675"/>
            </a:xfrm>
            <a:custGeom>
              <a:rect b="b" l="l" r="r" t="t"/>
              <a:pathLst>
                <a:path extrusionOk="0" h="747" w="1133">
                  <a:moveTo>
                    <a:pt x="312" y="1"/>
                  </a:moveTo>
                  <a:cubicBezTo>
                    <a:pt x="206" y="1"/>
                    <a:pt x="104" y="62"/>
                    <a:pt x="61" y="167"/>
                  </a:cubicBezTo>
                  <a:cubicBezTo>
                    <a:pt x="1" y="306"/>
                    <a:pt x="66" y="468"/>
                    <a:pt x="206" y="528"/>
                  </a:cubicBezTo>
                  <a:cubicBezTo>
                    <a:pt x="378" y="599"/>
                    <a:pt x="556" y="667"/>
                    <a:pt x="734" y="730"/>
                  </a:cubicBezTo>
                  <a:cubicBezTo>
                    <a:pt x="764" y="741"/>
                    <a:pt x="794" y="747"/>
                    <a:pt x="824" y="747"/>
                  </a:cubicBezTo>
                  <a:cubicBezTo>
                    <a:pt x="936" y="747"/>
                    <a:pt x="1043" y="676"/>
                    <a:pt x="1081" y="561"/>
                  </a:cubicBezTo>
                  <a:cubicBezTo>
                    <a:pt x="1133" y="418"/>
                    <a:pt x="1056" y="263"/>
                    <a:pt x="914" y="213"/>
                  </a:cubicBezTo>
                  <a:cubicBezTo>
                    <a:pt x="745" y="153"/>
                    <a:pt x="581" y="90"/>
                    <a:pt x="419" y="22"/>
                  </a:cubicBezTo>
                  <a:cubicBezTo>
                    <a:pt x="384" y="8"/>
                    <a:pt x="34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6536125" y="4472250"/>
              <a:ext cx="27425" cy="20725"/>
            </a:xfrm>
            <a:custGeom>
              <a:rect b="b" l="l" r="r" t="t"/>
              <a:pathLst>
                <a:path extrusionOk="0" h="829" w="1097">
                  <a:moveTo>
                    <a:pt x="783" y="1"/>
                  </a:moveTo>
                  <a:cubicBezTo>
                    <a:pt x="733" y="1"/>
                    <a:pt x="682" y="14"/>
                    <a:pt x="637" y="44"/>
                  </a:cubicBezTo>
                  <a:cubicBezTo>
                    <a:pt x="490" y="139"/>
                    <a:pt x="337" y="230"/>
                    <a:pt x="184" y="314"/>
                  </a:cubicBezTo>
                  <a:cubicBezTo>
                    <a:pt x="50" y="388"/>
                    <a:pt x="0" y="555"/>
                    <a:pt x="74" y="686"/>
                  </a:cubicBezTo>
                  <a:cubicBezTo>
                    <a:pt x="126" y="777"/>
                    <a:pt x="219" y="828"/>
                    <a:pt x="315" y="828"/>
                  </a:cubicBezTo>
                  <a:cubicBezTo>
                    <a:pt x="359" y="828"/>
                    <a:pt x="405" y="818"/>
                    <a:pt x="446" y="793"/>
                  </a:cubicBezTo>
                  <a:cubicBezTo>
                    <a:pt x="610" y="705"/>
                    <a:pt x="774" y="607"/>
                    <a:pt x="933" y="506"/>
                  </a:cubicBezTo>
                  <a:cubicBezTo>
                    <a:pt x="1059" y="424"/>
                    <a:pt x="1097" y="254"/>
                    <a:pt x="1015" y="128"/>
                  </a:cubicBezTo>
                  <a:cubicBezTo>
                    <a:pt x="962" y="46"/>
                    <a:pt x="87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6309650" y="4465425"/>
              <a:ext cx="26950" cy="21400"/>
            </a:xfrm>
            <a:custGeom>
              <a:rect b="b" l="l" r="r" t="t"/>
              <a:pathLst>
                <a:path extrusionOk="0" h="856" w="1078">
                  <a:moveTo>
                    <a:pt x="310" y="1"/>
                  </a:moveTo>
                  <a:cubicBezTo>
                    <a:pt x="225" y="1"/>
                    <a:pt x="142" y="40"/>
                    <a:pt x="88" y="114"/>
                  </a:cubicBezTo>
                  <a:cubicBezTo>
                    <a:pt x="1" y="237"/>
                    <a:pt x="28" y="410"/>
                    <a:pt x="151" y="497"/>
                  </a:cubicBezTo>
                  <a:cubicBezTo>
                    <a:pt x="301" y="607"/>
                    <a:pt x="460" y="713"/>
                    <a:pt x="619" y="814"/>
                  </a:cubicBezTo>
                  <a:cubicBezTo>
                    <a:pt x="665" y="842"/>
                    <a:pt x="714" y="855"/>
                    <a:pt x="764" y="855"/>
                  </a:cubicBezTo>
                  <a:cubicBezTo>
                    <a:pt x="857" y="855"/>
                    <a:pt x="944" y="812"/>
                    <a:pt x="996" y="727"/>
                  </a:cubicBezTo>
                  <a:cubicBezTo>
                    <a:pt x="1078" y="601"/>
                    <a:pt x="1040" y="432"/>
                    <a:pt x="911" y="350"/>
                  </a:cubicBezTo>
                  <a:cubicBezTo>
                    <a:pt x="761" y="257"/>
                    <a:pt x="613" y="158"/>
                    <a:pt x="471" y="54"/>
                  </a:cubicBezTo>
                  <a:cubicBezTo>
                    <a:pt x="422" y="18"/>
                    <a:pt x="366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6575350" y="4442150"/>
              <a:ext cx="25050" cy="23150"/>
            </a:xfrm>
            <a:custGeom>
              <a:rect b="b" l="l" r="r" t="t"/>
              <a:pathLst>
                <a:path extrusionOk="0" h="926" w="1002">
                  <a:moveTo>
                    <a:pt x="700" y="1"/>
                  </a:moveTo>
                  <a:cubicBezTo>
                    <a:pt x="629" y="1"/>
                    <a:pt x="559" y="28"/>
                    <a:pt x="507" y="83"/>
                  </a:cubicBezTo>
                  <a:cubicBezTo>
                    <a:pt x="381" y="209"/>
                    <a:pt x="252" y="329"/>
                    <a:pt x="121" y="449"/>
                  </a:cubicBezTo>
                  <a:cubicBezTo>
                    <a:pt x="9" y="548"/>
                    <a:pt x="1" y="723"/>
                    <a:pt x="99" y="835"/>
                  </a:cubicBezTo>
                  <a:cubicBezTo>
                    <a:pt x="154" y="895"/>
                    <a:pt x="231" y="925"/>
                    <a:pt x="304" y="925"/>
                  </a:cubicBezTo>
                  <a:cubicBezTo>
                    <a:pt x="370" y="925"/>
                    <a:pt x="436" y="903"/>
                    <a:pt x="488" y="857"/>
                  </a:cubicBezTo>
                  <a:cubicBezTo>
                    <a:pt x="627" y="731"/>
                    <a:pt x="764" y="600"/>
                    <a:pt x="895" y="466"/>
                  </a:cubicBezTo>
                  <a:cubicBezTo>
                    <a:pt x="1002" y="359"/>
                    <a:pt x="1002" y="184"/>
                    <a:pt x="892" y="80"/>
                  </a:cubicBezTo>
                  <a:cubicBezTo>
                    <a:pt x="839" y="27"/>
                    <a:pt x="769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6274375" y="4433300"/>
              <a:ext cx="24575" cy="23725"/>
            </a:xfrm>
            <a:custGeom>
              <a:rect b="b" l="l" r="r" t="t"/>
              <a:pathLst>
                <a:path extrusionOk="0" h="949" w="983">
                  <a:moveTo>
                    <a:pt x="306" y="1"/>
                  </a:moveTo>
                  <a:cubicBezTo>
                    <a:pt x="242" y="1"/>
                    <a:pt x="178" y="23"/>
                    <a:pt x="127" y="68"/>
                  </a:cubicBezTo>
                  <a:cubicBezTo>
                    <a:pt x="12" y="169"/>
                    <a:pt x="1" y="341"/>
                    <a:pt x="102" y="456"/>
                  </a:cubicBezTo>
                  <a:cubicBezTo>
                    <a:pt x="225" y="596"/>
                    <a:pt x="354" y="735"/>
                    <a:pt x="487" y="866"/>
                  </a:cubicBezTo>
                  <a:cubicBezTo>
                    <a:pt x="539" y="921"/>
                    <a:pt x="611" y="948"/>
                    <a:pt x="682" y="948"/>
                  </a:cubicBezTo>
                  <a:cubicBezTo>
                    <a:pt x="750" y="948"/>
                    <a:pt x="821" y="921"/>
                    <a:pt x="873" y="866"/>
                  </a:cubicBezTo>
                  <a:cubicBezTo>
                    <a:pt x="982" y="762"/>
                    <a:pt x="982" y="587"/>
                    <a:pt x="876" y="481"/>
                  </a:cubicBezTo>
                  <a:cubicBezTo>
                    <a:pt x="750" y="355"/>
                    <a:pt x="630" y="226"/>
                    <a:pt x="512" y="95"/>
                  </a:cubicBezTo>
                  <a:cubicBezTo>
                    <a:pt x="458" y="33"/>
                    <a:pt x="38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6607000" y="4404500"/>
              <a:ext cx="23200" cy="25175"/>
            </a:xfrm>
            <a:custGeom>
              <a:rect b="b" l="l" r="r" t="t"/>
              <a:pathLst>
                <a:path extrusionOk="0" h="1007" w="928">
                  <a:moveTo>
                    <a:pt x="616" y="1"/>
                  </a:moveTo>
                  <a:cubicBezTo>
                    <a:pt x="523" y="1"/>
                    <a:pt x="433" y="47"/>
                    <a:pt x="381" y="132"/>
                  </a:cubicBezTo>
                  <a:cubicBezTo>
                    <a:pt x="288" y="282"/>
                    <a:pt x="192" y="430"/>
                    <a:pt x="88" y="575"/>
                  </a:cubicBezTo>
                  <a:cubicBezTo>
                    <a:pt x="1" y="698"/>
                    <a:pt x="31" y="867"/>
                    <a:pt x="154" y="955"/>
                  </a:cubicBezTo>
                  <a:cubicBezTo>
                    <a:pt x="203" y="990"/>
                    <a:pt x="258" y="1007"/>
                    <a:pt x="313" y="1007"/>
                  </a:cubicBezTo>
                  <a:cubicBezTo>
                    <a:pt x="397" y="1007"/>
                    <a:pt x="482" y="966"/>
                    <a:pt x="537" y="889"/>
                  </a:cubicBezTo>
                  <a:cubicBezTo>
                    <a:pt x="643" y="736"/>
                    <a:pt x="747" y="580"/>
                    <a:pt x="848" y="419"/>
                  </a:cubicBezTo>
                  <a:cubicBezTo>
                    <a:pt x="928" y="290"/>
                    <a:pt x="887" y="121"/>
                    <a:pt x="758" y="41"/>
                  </a:cubicBezTo>
                  <a:cubicBezTo>
                    <a:pt x="714" y="14"/>
                    <a:pt x="664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6246900" y="4394050"/>
              <a:ext cx="22525" cy="25575"/>
            </a:xfrm>
            <a:custGeom>
              <a:rect b="b" l="l" r="r" t="t"/>
              <a:pathLst>
                <a:path extrusionOk="0" h="1023" w="901">
                  <a:moveTo>
                    <a:pt x="313" y="0"/>
                  </a:moveTo>
                  <a:cubicBezTo>
                    <a:pt x="270" y="0"/>
                    <a:pt x="225" y="11"/>
                    <a:pt x="184" y="33"/>
                  </a:cubicBezTo>
                  <a:cubicBezTo>
                    <a:pt x="50" y="107"/>
                    <a:pt x="1" y="273"/>
                    <a:pt x="72" y="405"/>
                  </a:cubicBezTo>
                  <a:cubicBezTo>
                    <a:pt x="162" y="571"/>
                    <a:pt x="258" y="733"/>
                    <a:pt x="356" y="894"/>
                  </a:cubicBezTo>
                  <a:cubicBezTo>
                    <a:pt x="408" y="976"/>
                    <a:pt x="498" y="1023"/>
                    <a:pt x="588" y="1023"/>
                  </a:cubicBezTo>
                  <a:lnTo>
                    <a:pt x="588" y="1020"/>
                  </a:lnTo>
                  <a:cubicBezTo>
                    <a:pt x="640" y="1020"/>
                    <a:pt x="690" y="1006"/>
                    <a:pt x="733" y="979"/>
                  </a:cubicBezTo>
                  <a:cubicBezTo>
                    <a:pt x="862" y="900"/>
                    <a:pt x="900" y="730"/>
                    <a:pt x="821" y="602"/>
                  </a:cubicBezTo>
                  <a:cubicBezTo>
                    <a:pt x="728" y="454"/>
                    <a:pt x="638" y="301"/>
                    <a:pt x="556" y="145"/>
                  </a:cubicBezTo>
                  <a:cubicBezTo>
                    <a:pt x="505" y="52"/>
                    <a:pt x="411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6630125" y="4361225"/>
              <a:ext cx="20250" cy="26550"/>
            </a:xfrm>
            <a:custGeom>
              <a:rect b="b" l="l" r="r" t="t"/>
              <a:pathLst>
                <a:path extrusionOk="0" h="1062" w="810">
                  <a:moveTo>
                    <a:pt x="506" y="1"/>
                  </a:moveTo>
                  <a:cubicBezTo>
                    <a:pt x="391" y="1"/>
                    <a:pt x="283" y="72"/>
                    <a:pt x="243" y="186"/>
                  </a:cubicBezTo>
                  <a:cubicBezTo>
                    <a:pt x="186" y="356"/>
                    <a:pt x="123" y="520"/>
                    <a:pt x="57" y="684"/>
                  </a:cubicBezTo>
                  <a:cubicBezTo>
                    <a:pt x="0" y="824"/>
                    <a:pt x="68" y="985"/>
                    <a:pt x="208" y="1042"/>
                  </a:cubicBezTo>
                  <a:cubicBezTo>
                    <a:pt x="241" y="1056"/>
                    <a:pt x="276" y="1061"/>
                    <a:pt x="312" y="1061"/>
                  </a:cubicBezTo>
                  <a:cubicBezTo>
                    <a:pt x="418" y="1061"/>
                    <a:pt x="520" y="996"/>
                    <a:pt x="563" y="892"/>
                  </a:cubicBezTo>
                  <a:cubicBezTo>
                    <a:pt x="634" y="717"/>
                    <a:pt x="700" y="539"/>
                    <a:pt x="763" y="361"/>
                  </a:cubicBezTo>
                  <a:cubicBezTo>
                    <a:pt x="809" y="219"/>
                    <a:pt x="733" y="63"/>
                    <a:pt x="591" y="14"/>
                  </a:cubicBezTo>
                  <a:cubicBezTo>
                    <a:pt x="562" y="5"/>
                    <a:pt x="534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6229325" y="4349750"/>
              <a:ext cx="19375" cy="26800"/>
            </a:xfrm>
            <a:custGeom>
              <a:rect b="b" l="l" r="r" t="t"/>
              <a:pathLst>
                <a:path extrusionOk="0" h="1072" w="775">
                  <a:moveTo>
                    <a:pt x="307" y="1"/>
                  </a:moveTo>
                  <a:cubicBezTo>
                    <a:pt x="283" y="1"/>
                    <a:pt x="258" y="4"/>
                    <a:pt x="233" y="11"/>
                  </a:cubicBezTo>
                  <a:cubicBezTo>
                    <a:pt x="86" y="49"/>
                    <a:pt x="1" y="200"/>
                    <a:pt x="42" y="347"/>
                  </a:cubicBezTo>
                  <a:cubicBezTo>
                    <a:pt x="91" y="528"/>
                    <a:pt x="146" y="708"/>
                    <a:pt x="209" y="886"/>
                  </a:cubicBezTo>
                  <a:cubicBezTo>
                    <a:pt x="247" y="1001"/>
                    <a:pt x="354" y="1072"/>
                    <a:pt x="466" y="1072"/>
                  </a:cubicBezTo>
                  <a:cubicBezTo>
                    <a:pt x="496" y="1072"/>
                    <a:pt x="526" y="1067"/>
                    <a:pt x="556" y="1056"/>
                  </a:cubicBezTo>
                  <a:cubicBezTo>
                    <a:pt x="698" y="1006"/>
                    <a:pt x="775" y="851"/>
                    <a:pt x="725" y="708"/>
                  </a:cubicBezTo>
                  <a:cubicBezTo>
                    <a:pt x="668" y="542"/>
                    <a:pt x="616" y="372"/>
                    <a:pt x="570" y="202"/>
                  </a:cubicBezTo>
                  <a:cubicBezTo>
                    <a:pt x="536" y="80"/>
                    <a:pt x="426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6643575" y="4314500"/>
              <a:ext cx="16375" cy="27275"/>
            </a:xfrm>
            <a:custGeom>
              <a:rect b="b" l="l" r="r" t="t"/>
              <a:pathLst>
                <a:path extrusionOk="0" h="1091" w="655">
                  <a:moveTo>
                    <a:pt x="366" y="0"/>
                  </a:moveTo>
                  <a:cubicBezTo>
                    <a:pt x="229" y="0"/>
                    <a:pt x="109" y="108"/>
                    <a:pt x="94" y="248"/>
                  </a:cubicBezTo>
                  <a:cubicBezTo>
                    <a:pt x="75" y="423"/>
                    <a:pt x="53" y="598"/>
                    <a:pt x="25" y="773"/>
                  </a:cubicBezTo>
                  <a:cubicBezTo>
                    <a:pt x="1" y="921"/>
                    <a:pt x="102" y="1063"/>
                    <a:pt x="250" y="1088"/>
                  </a:cubicBezTo>
                  <a:cubicBezTo>
                    <a:pt x="266" y="1090"/>
                    <a:pt x="280" y="1090"/>
                    <a:pt x="296" y="1090"/>
                  </a:cubicBezTo>
                  <a:cubicBezTo>
                    <a:pt x="427" y="1090"/>
                    <a:pt x="542" y="995"/>
                    <a:pt x="564" y="861"/>
                  </a:cubicBezTo>
                  <a:cubicBezTo>
                    <a:pt x="594" y="677"/>
                    <a:pt x="619" y="489"/>
                    <a:pt x="638" y="300"/>
                  </a:cubicBezTo>
                  <a:cubicBezTo>
                    <a:pt x="654" y="150"/>
                    <a:pt x="545" y="16"/>
                    <a:pt x="394" y="2"/>
                  </a:cubicBezTo>
                  <a:cubicBezTo>
                    <a:pt x="385" y="1"/>
                    <a:pt x="375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6222575" y="4302500"/>
              <a:ext cx="15250" cy="27375"/>
            </a:xfrm>
            <a:custGeom>
              <a:rect b="b" l="l" r="r" t="t"/>
              <a:pathLst>
                <a:path extrusionOk="0" h="1095" w="610">
                  <a:moveTo>
                    <a:pt x="278" y="1"/>
                  </a:moveTo>
                  <a:cubicBezTo>
                    <a:pt x="274" y="1"/>
                    <a:pt x="271" y="1"/>
                    <a:pt x="268" y="1"/>
                  </a:cubicBezTo>
                  <a:cubicBezTo>
                    <a:pt x="118" y="9"/>
                    <a:pt x="0" y="135"/>
                    <a:pt x="6" y="288"/>
                  </a:cubicBezTo>
                  <a:cubicBezTo>
                    <a:pt x="14" y="477"/>
                    <a:pt x="28" y="662"/>
                    <a:pt x="49" y="851"/>
                  </a:cubicBezTo>
                  <a:cubicBezTo>
                    <a:pt x="63" y="991"/>
                    <a:pt x="181" y="1094"/>
                    <a:pt x="320" y="1094"/>
                  </a:cubicBezTo>
                  <a:lnTo>
                    <a:pt x="350" y="1094"/>
                  </a:lnTo>
                  <a:cubicBezTo>
                    <a:pt x="501" y="1078"/>
                    <a:pt x="610" y="941"/>
                    <a:pt x="594" y="791"/>
                  </a:cubicBezTo>
                  <a:cubicBezTo>
                    <a:pt x="574" y="619"/>
                    <a:pt x="561" y="441"/>
                    <a:pt x="553" y="263"/>
                  </a:cubicBezTo>
                  <a:cubicBezTo>
                    <a:pt x="547" y="116"/>
                    <a:pt x="414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6644800" y="4266700"/>
              <a:ext cx="15625" cy="27350"/>
            </a:xfrm>
            <a:custGeom>
              <a:rect b="b" l="l" r="r" t="t"/>
              <a:pathLst>
                <a:path extrusionOk="0" h="1094" w="625">
                  <a:moveTo>
                    <a:pt x="293" y="1"/>
                  </a:moveTo>
                  <a:cubicBezTo>
                    <a:pt x="281" y="1"/>
                    <a:pt x="270" y="1"/>
                    <a:pt x="258" y="3"/>
                  </a:cubicBezTo>
                  <a:cubicBezTo>
                    <a:pt x="108" y="22"/>
                    <a:pt x="1" y="159"/>
                    <a:pt x="20" y="309"/>
                  </a:cubicBezTo>
                  <a:cubicBezTo>
                    <a:pt x="42" y="481"/>
                    <a:pt x="58" y="659"/>
                    <a:pt x="69" y="837"/>
                  </a:cubicBezTo>
                  <a:cubicBezTo>
                    <a:pt x="77" y="982"/>
                    <a:pt x="198" y="1094"/>
                    <a:pt x="343" y="1094"/>
                  </a:cubicBezTo>
                  <a:lnTo>
                    <a:pt x="359" y="1094"/>
                  </a:lnTo>
                  <a:cubicBezTo>
                    <a:pt x="509" y="1083"/>
                    <a:pt x="624" y="954"/>
                    <a:pt x="616" y="804"/>
                  </a:cubicBezTo>
                  <a:cubicBezTo>
                    <a:pt x="605" y="612"/>
                    <a:pt x="586" y="427"/>
                    <a:pt x="564" y="241"/>
                  </a:cubicBezTo>
                  <a:cubicBezTo>
                    <a:pt x="547" y="102"/>
                    <a:pt x="429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6223600" y="4254825"/>
              <a:ext cx="16700" cy="27275"/>
            </a:xfrm>
            <a:custGeom>
              <a:rect b="b" l="l" r="r" t="t"/>
              <a:pathLst>
                <a:path extrusionOk="0" h="1091" w="668">
                  <a:moveTo>
                    <a:pt x="369" y="0"/>
                  </a:moveTo>
                  <a:cubicBezTo>
                    <a:pt x="240" y="0"/>
                    <a:pt x="126" y="93"/>
                    <a:pt x="101" y="226"/>
                  </a:cubicBezTo>
                  <a:cubicBezTo>
                    <a:pt x="69" y="409"/>
                    <a:pt x="38" y="595"/>
                    <a:pt x="17" y="784"/>
                  </a:cubicBezTo>
                  <a:cubicBezTo>
                    <a:pt x="0" y="934"/>
                    <a:pt x="107" y="1071"/>
                    <a:pt x="257" y="1087"/>
                  </a:cubicBezTo>
                  <a:cubicBezTo>
                    <a:pt x="268" y="1087"/>
                    <a:pt x="279" y="1090"/>
                    <a:pt x="290" y="1090"/>
                  </a:cubicBezTo>
                  <a:cubicBezTo>
                    <a:pt x="427" y="1090"/>
                    <a:pt x="544" y="986"/>
                    <a:pt x="561" y="847"/>
                  </a:cubicBezTo>
                  <a:cubicBezTo>
                    <a:pt x="583" y="672"/>
                    <a:pt x="607" y="497"/>
                    <a:pt x="640" y="325"/>
                  </a:cubicBezTo>
                  <a:cubicBezTo>
                    <a:pt x="667" y="174"/>
                    <a:pt x="569" y="32"/>
                    <a:pt x="419" y="5"/>
                  </a:cubicBezTo>
                  <a:cubicBezTo>
                    <a:pt x="402" y="2"/>
                    <a:pt x="385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6633125" y="4220250"/>
              <a:ext cx="19650" cy="26700"/>
            </a:xfrm>
            <a:custGeom>
              <a:rect b="b" l="l" r="r" t="t"/>
              <a:pathLst>
                <a:path extrusionOk="0" h="1068" w="786">
                  <a:moveTo>
                    <a:pt x="309" y="1"/>
                  </a:moveTo>
                  <a:cubicBezTo>
                    <a:pt x="277" y="1"/>
                    <a:pt x="245" y="6"/>
                    <a:pt x="214" y="18"/>
                  </a:cubicBezTo>
                  <a:cubicBezTo>
                    <a:pt x="71" y="70"/>
                    <a:pt x="0" y="226"/>
                    <a:pt x="52" y="368"/>
                  </a:cubicBezTo>
                  <a:cubicBezTo>
                    <a:pt x="112" y="535"/>
                    <a:pt x="167" y="701"/>
                    <a:pt x="216" y="871"/>
                  </a:cubicBezTo>
                  <a:cubicBezTo>
                    <a:pt x="252" y="991"/>
                    <a:pt x="361" y="1068"/>
                    <a:pt x="482" y="1068"/>
                  </a:cubicBezTo>
                  <a:cubicBezTo>
                    <a:pt x="506" y="1068"/>
                    <a:pt x="531" y="1065"/>
                    <a:pt x="558" y="1057"/>
                  </a:cubicBezTo>
                  <a:cubicBezTo>
                    <a:pt x="703" y="1013"/>
                    <a:pt x="785" y="860"/>
                    <a:pt x="744" y="715"/>
                  </a:cubicBezTo>
                  <a:cubicBezTo>
                    <a:pt x="689" y="535"/>
                    <a:pt x="629" y="357"/>
                    <a:pt x="566" y="179"/>
                  </a:cubicBezTo>
                  <a:cubicBezTo>
                    <a:pt x="526" y="68"/>
                    <a:pt x="42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6233975" y="4209050"/>
              <a:ext cx="20600" cy="26500"/>
            </a:xfrm>
            <a:custGeom>
              <a:rect b="b" l="l" r="r" t="t"/>
              <a:pathLst>
                <a:path extrusionOk="0" h="1060" w="824">
                  <a:moveTo>
                    <a:pt x="513" y="0"/>
                  </a:moveTo>
                  <a:cubicBezTo>
                    <a:pt x="407" y="0"/>
                    <a:pt x="306" y="63"/>
                    <a:pt x="261" y="165"/>
                  </a:cubicBezTo>
                  <a:cubicBezTo>
                    <a:pt x="187" y="337"/>
                    <a:pt x="116" y="515"/>
                    <a:pt x="53" y="693"/>
                  </a:cubicBezTo>
                  <a:cubicBezTo>
                    <a:pt x="1" y="835"/>
                    <a:pt x="77" y="991"/>
                    <a:pt x="220" y="1043"/>
                  </a:cubicBezTo>
                  <a:cubicBezTo>
                    <a:pt x="250" y="1054"/>
                    <a:pt x="280" y="1059"/>
                    <a:pt x="310" y="1059"/>
                  </a:cubicBezTo>
                  <a:lnTo>
                    <a:pt x="313" y="1059"/>
                  </a:lnTo>
                  <a:cubicBezTo>
                    <a:pt x="425" y="1059"/>
                    <a:pt x="529" y="988"/>
                    <a:pt x="570" y="876"/>
                  </a:cubicBezTo>
                  <a:cubicBezTo>
                    <a:pt x="630" y="709"/>
                    <a:pt x="693" y="545"/>
                    <a:pt x="764" y="384"/>
                  </a:cubicBezTo>
                  <a:cubicBezTo>
                    <a:pt x="824" y="244"/>
                    <a:pt x="761" y="83"/>
                    <a:pt x="622" y="23"/>
                  </a:cubicBezTo>
                  <a:cubicBezTo>
                    <a:pt x="586" y="8"/>
                    <a:pt x="550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6611600" y="4177550"/>
              <a:ext cx="22775" cy="25375"/>
            </a:xfrm>
            <a:custGeom>
              <a:rect b="b" l="l" r="r" t="t"/>
              <a:pathLst>
                <a:path extrusionOk="0" h="1015" w="911">
                  <a:moveTo>
                    <a:pt x="313" y="0"/>
                  </a:moveTo>
                  <a:cubicBezTo>
                    <a:pt x="262" y="0"/>
                    <a:pt x="210" y="14"/>
                    <a:pt x="164" y="44"/>
                  </a:cubicBezTo>
                  <a:cubicBezTo>
                    <a:pt x="36" y="129"/>
                    <a:pt x="0" y="299"/>
                    <a:pt x="82" y="424"/>
                  </a:cubicBezTo>
                  <a:cubicBezTo>
                    <a:pt x="181" y="572"/>
                    <a:pt x="271" y="722"/>
                    <a:pt x="358" y="875"/>
                  </a:cubicBezTo>
                  <a:cubicBezTo>
                    <a:pt x="407" y="966"/>
                    <a:pt x="500" y="1015"/>
                    <a:pt x="596" y="1015"/>
                  </a:cubicBezTo>
                  <a:cubicBezTo>
                    <a:pt x="643" y="1015"/>
                    <a:pt x="689" y="1004"/>
                    <a:pt x="730" y="979"/>
                  </a:cubicBezTo>
                  <a:cubicBezTo>
                    <a:pt x="864" y="906"/>
                    <a:pt x="911" y="739"/>
                    <a:pt x="834" y="608"/>
                  </a:cubicBezTo>
                  <a:cubicBezTo>
                    <a:pt x="744" y="443"/>
                    <a:pt x="645" y="282"/>
                    <a:pt x="541" y="124"/>
                  </a:cubicBezTo>
                  <a:cubicBezTo>
                    <a:pt x="489" y="44"/>
                    <a:pt x="40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6581375" y="4140725"/>
              <a:ext cx="24775" cy="23525"/>
            </a:xfrm>
            <a:custGeom>
              <a:rect b="b" l="l" r="r" t="t"/>
              <a:pathLst>
                <a:path extrusionOk="0" h="941" w="991">
                  <a:moveTo>
                    <a:pt x="305" y="0"/>
                  </a:moveTo>
                  <a:cubicBezTo>
                    <a:pt x="232" y="0"/>
                    <a:pt x="160" y="28"/>
                    <a:pt x="107" y="84"/>
                  </a:cubicBezTo>
                  <a:cubicBezTo>
                    <a:pt x="0" y="191"/>
                    <a:pt x="6" y="366"/>
                    <a:pt x="113" y="470"/>
                  </a:cubicBezTo>
                  <a:cubicBezTo>
                    <a:pt x="241" y="593"/>
                    <a:pt x="364" y="719"/>
                    <a:pt x="482" y="850"/>
                  </a:cubicBezTo>
                  <a:cubicBezTo>
                    <a:pt x="536" y="910"/>
                    <a:pt x="610" y="940"/>
                    <a:pt x="684" y="940"/>
                  </a:cubicBezTo>
                  <a:lnTo>
                    <a:pt x="687" y="940"/>
                  </a:lnTo>
                  <a:cubicBezTo>
                    <a:pt x="752" y="940"/>
                    <a:pt x="818" y="916"/>
                    <a:pt x="870" y="869"/>
                  </a:cubicBezTo>
                  <a:cubicBezTo>
                    <a:pt x="982" y="768"/>
                    <a:pt x="990" y="593"/>
                    <a:pt x="889" y="481"/>
                  </a:cubicBezTo>
                  <a:cubicBezTo>
                    <a:pt x="763" y="344"/>
                    <a:pt x="629" y="208"/>
                    <a:pt x="495" y="76"/>
                  </a:cubicBezTo>
                  <a:cubicBezTo>
                    <a:pt x="442" y="26"/>
                    <a:pt x="373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6543225" y="4111550"/>
              <a:ext cx="27100" cy="21175"/>
            </a:xfrm>
            <a:custGeom>
              <a:rect b="b" l="l" r="r" t="t"/>
              <a:pathLst>
                <a:path extrusionOk="0" h="847" w="1084">
                  <a:moveTo>
                    <a:pt x="313" y="0"/>
                  </a:moveTo>
                  <a:cubicBezTo>
                    <a:pt x="220" y="0"/>
                    <a:pt x="130" y="48"/>
                    <a:pt x="77" y="133"/>
                  </a:cubicBezTo>
                  <a:cubicBezTo>
                    <a:pt x="1" y="262"/>
                    <a:pt x="42" y="431"/>
                    <a:pt x="170" y="508"/>
                  </a:cubicBezTo>
                  <a:cubicBezTo>
                    <a:pt x="323" y="601"/>
                    <a:pt x="471" y="696"/>
                    <a:pt x="616" y="798"/>
                  </a:cubicBezTo>
                  <a:cubicBezTo>
                    <a:pt x="665" y="830"/>
                    <a:pt x="720" y="847"/>
                    <a:pt x="772" y="847"/>
                  </a:cubicBezTo>
                  <a:cubicBezTo>
                    <a:pt x="859" y="847"/>
                    <a:pt x="944" y="806"/>
                    <a:pt x="999" y="729"/>
                  </a:cubicBezTo>
                  <a:cubicBezTo>
                    <a:pt x="1084" y="603"/>
                    <a:pt x="1053" y="434"/>
                    <a:pt x="928" y="346"/>
                  </a:cubicBezTo>
                  <a:cubicBezTo>
                    <a:pt x="775" y="240"/>
                    <a:pt x="616" y="139"/>
                    <a:pt x="455" y="40"/>
                  </a:cubicBezTo>
                  <a:cubicBezTo>
                    <a:pt x="410" y="13"/>
                    <a:pt x="361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6499900" y="4091625"/>
              <a:ext cx="28325" cy="18425"/>
            </a:xfrm>
            <a:custGeom>
              <a:rect b="b" l="l" r="r" t="t"/>
              <a:pathLst>
                <a:path extrusionOk="0" h="737" w="1133">
                  <a:moveTo>
                    <a:pt x="307" y="1"/>
                  </a:moveTo>
                  <a:cubicBezTo>
                    <a:pt x="191" y="1"/>
                    <a:pt x="84" y="75"/>
                    <a:pt x="47" y="189"/>
                  </a:cubicBezTo>
                  <a:cubicBezTo>
                    <a:pt x="0" y="331"/>
                    <a:pt x="77" y="487"/>
                    <a:pt x="222" y="534"/>
                  </a:cubicBezTo>
                  <a:cubicBezTo>
                    <a:pt x="391" y="591"/>
                    <a:pt x="558" y="651"/>
                    <a:pt x="719" y="717"/>
                  </a:cubicBezTo>
                  <a:cubicBezTo>
                    <a:pt x="755" y="728"/>
                    <a:pt x="788" y="736"/>
                    <a:pt x="823" y="736"/>
                  </a:cubicBezTo>
                  <a:cubicBezTo>
                    <a:pt x="930" y="736"/>
                    <a:pt x="1034" y="670"/>
                    <a:pt x="1078" y="564"/>
                  </a:cubicBezTo>
                  <a:cubicBezTo>
                    <a:pt x="1132" y="422"/>
                    <a:pt x="1064" y="263"/>
                    <a:pt x="924" y="208"/>
                  </a:cubicBezTo>
                  <a:cubicBezTo>
                    <a:pt x="749" y="137"/>
                    <a:pt x="572" y="72"/>
                    <a:pt x="391" y="14"/>
                  </a:cubicBezTo>
                  <a:cubicBezTo>
                    <a:pt x="363" y="5"/>
                    <a:pt x="33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6358875" y="4090375"/>
              <a:ext cx="28325" cy="18150"/>
            </a:xfrm>
            <a:custGeom>
              <a:rect b="b" l="l" r="r" t="t"/>
              <a:pathLst>
                <a:path extrusionOk="0" h="726" w="1133">
                  <a:moveTo>
                    <a:pt x="826" y="0"/>
                  </a:moveTo>
                  <a:cubicBezTo>
                    <a:pt x="800" y="0"/>
                    <a:pt x="773" y="4"/>
                    <a:pt x="747" y="12"/>
                  </a:cubicBezTo>
                  <a:cubicBezTo>
                    <a:pt x="569" y="67"/>
                    <a:pt x="389" y="130"/>
                    <a:pt x="214" y="195"/>
                  </a:cubicBezTo>
                  <a:cubicBezTo>
                    <a:pt x="71" y="247"/>
                    <a:pt x="0" y="406"/>
                    <a:pt x="52" y="548"/>
                  </a:cubicBezTo>
                  <a:cubicBezTo>
                    <a:pt x="93" y="658"/>
                    <a:pt x="200" y="726"/>
                    <a:pt x="309" y="726"/>
                  </a:cubicBezTo>
                  <a:cubicBezTo>
                    <a:pt x="342" y="726"/>
                    <a:pt x="375" y="720"/>
                    <a:pt x="405" y="707"/>
                  </a:cubicBezTo>
                  <a:cubicBezTo>
                    <a:pt x="569" y="644"/>
                    <a:pt x="739" y="589"/>
                    <a:pt x="905" y="537"/>
                  </a:cubicBezTo>
                  <a:cubicBezTo>
                    <a:pt x="1050" y="493"/>
                    <a:pt x="1132" y="340"/>
                    <a:pt x="1089" y="195"/>
                  </a:cubicBezTo>
                  <a:cubicBezTo>
                    <a:pt x="1053" y="77"/>
                    <a:pt x="944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6453625" y="4082025"/>
              <a:ext cx="28050" cy="15375"/>
            </a:xfrm>
            <a:custGeom>
              <a:rect b="b" l="l" r="r" t="t"/>
              <a:pathLst>
                <a:path extrusionOk="0" h="615" w="1122">
                  <a:moveTo>
                    <a:pt x="288" y="1"/>
                  </a:moveTo>
                  <a:cubicBezTo>
                    <a:pt x="147" y="1"/>
                    <a:pt x="24" y="107"/>
                    <a:pt x="11" y="251"/>
                  </a:cubicBezTo>
                  <a:cubicBezTo>
                    <a:pt x="0" y="401"/>
                    <a:pt x="109" y="532"/>
                    <a:pt x="260" y="546"/>
                  </a:cubicBezTo>
                  <a:cubicBezTo>
                    <a:pt x="438" y="562"/>
                    <a:pt x="613" y="584"/>
                    <a:pt x="785" y="611"/>
                  </a:cubicBezTo>
                  <a:cubicBezTo>
                    <a:pt x="801" y="614"/>
                    <a:pt x="815" y="614"/>
                    <a:pt x="829" y="614"/>
                  </a:cubicBezTo>
                  <a:cubicBezTo>
                    <a:pt x="960" y="614"/>
                    <a:pt x="1077" y="518"/>
                    <a:pt x="1099" y="382"/>
                  </a:cubicBezTo>
                  <a:cubicBezTo>
                    <a:pt x="1121" y="234"/>
                    <a:pt x="1020" y="92"/>
                    <a:pt x="870" y="70"/>
                  </a:cubicBezTo>
                  <a:cubicBezTo>
                    <a:pt x="684" y="40"/>
                    <a:pt x="495" y="18"/>
                    <a:pt x="309" y="2"/>
                  </a:cubicBezTo>
                  <a:cubicBezTo>
                    <a:pt x="302" y="1"/>
                    <a:pt x="295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6405625" y="4081700"/>
              <a:ext cx="28050" cy="15075"/>
            </a:xfrm>
            <a:custGeom>
              <a:rect b="b" l="l" r="r" t="t"/>
              <a:pathLst>
                <a:path extrusionOk="0" h="603" w="1122">
                  <a:moveTo>
                    <a:pt x="838" y="0"/>
                  </a:moveTo>
                  <a:cubicBezTo>
                    <a:pt x="831" y="0"/>
                    <a:pt x="825" y="1"/>
                    <a:pt x="818" y="1"/>
                  </a:cubicBezTo>
                  <a:cubicBezTo>
                    <a:pt x="630" y="15"/>
                    <a:pt x="444" y="34"/>
                    <a:pt x="258" y="58"/>
                  </a:cubicBezTo>
                  <a:cubicBezTo>
                    <a:pt x="107" y="78"/>
                    <a:pt x="1" y="217"/>
                    <a:pt x="22" y="367"/>
                  </a:cubicBezTo>
                  <a:cubicBezTo>
                    <a:pt x="42" y="504"/>
                    <a:pt x="159" y="603"/>
                    <a:pt x="293" y="603"/>
                  </a:cubicBezTo>
                  <a:cubicBezTo>
                    <a:pt x="304" y="603"/>
                    <a:pt x="318" y="603"/>
                    <a:pt x="329" y="600"/>
                  </a:cubicBezTo>
                  <a:cubicBezTo>
                    <a:pt x="504" y="578"/>
                    <a:pt x="679" y="559"/>
                    <a:pt x="856" y="548"/>
                  </a:cubicBezTo>
                  <a:cubicBezTo>
                    <a:pt x="1007" y="537"/>
                    <a:pt x="1122" y="406"/>
                    <a:pt x="1111" y="255"/>
                  </a:cubicBezTo>
                  <a:cubicBezTo>
                    <a:pt x="1100" y="112"/>
                    <a:pt x="980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6280800" y="4136125"/>
              <a:ext cx="328625" cy="250700"/>
            </a:xfrm>
            <a:custGeom>
              <a:rect b="b" l="l" r="r" t="t"/>
              <a:pathLst>
                <a:path extrusionOk="0" h="10028" w="13145">
                  <a:moveTo>
                    <a:pt x="8379" y="1"/>
                  </a:moveTo>
                  <a:cubicBezTo>
                    <a:pt x="8113" y="361"/>
                    <a:pt x="7761" y="1042"/>
                    <a:pt x="8051" y="1863"/>
                  </a:cubicBezTo>
                  <a:cubicBezTo>
                    <a:pt x="8371" y="2771"/>
                    <a:pt x="7814" y="3221"/>
                    <a:pt x="7222" y="3221"/>
                  </a:cubicBezTo>
                  <a:cubicBezTo>
                    <a:pt x="7010" y="3221"/>
                    <a:pt x="6794" y="3164"/>
                    <a:pt x="6612" y="3049"/>
                  </a:cubicBezTo>
                  <a:cubicBezTo>
                    <a:pt x="6421" y="2929"/>
                    <a:pt x="6268" y="2759"/>
                    <a:pt x="6082" y="2587"/>
                  </a:cubicBezTo>
                  <a:cubicBezTo>
                    <a:pt x="5890" y="2404"/>
                    <a:pt x="5658" y="2270"/>
                    <a:pt x="5409" y="2180"/>
                  </a:cubicBezTo>
                  <a:lnTo>
                    <a:pt x="5294" y="2139"/>
                  </a:lnTo>
                  <a:lnTo>
                    <a:pt x="4324" y="1838"/>
                  </a:lnTo>
                  <a:cubicBezTo>
                    <a:pt x="3673" y="1636"/>
                    <a:pt x="3506" y="897"/>
                    <a:pt x="3599" y="329"/>
                  </a:cubicBezTo>
                  <a:lnTo>
                    <a:pt x="3599" y="329"/>
                  </a:lnTo>
                  <a:cubicBezTo>
                    <a:pt x="2995" y="605"/>
                    <a:pt x="2437" y="966"/>
                    <a:pt x="1942" y="1395"/>
                  </a:cubicBezTo>
                  <a:cubicBezTo>
                    <a:pt x="835" y="2357"/>
                    <a:pt x="313" y="3733"/>
                    <a:pt x="1" y="5223"/>
                  </a:cubicBezTo>
                  <a:lnTo>
                    <a:pt x="272" y="5800"/>
                  </a:lnTo>
                  <a:cubicBezTo>
                    <a:pt x="697" y="6198"/>
                    <a:pt x="1328" y="6581"/>
                    <a:pt x="2179" y="6581"/>
                  </a:cubicBezTo>
                  <a:cubicBezTo>
                    <a:pt x="2455" y="6581"/>
                    <a:pt x="2754" y="6541"/>
                    <a:pt x="3077" y="6448"/>
                  </a:cubicBezTo>
                  <a:cubicBezTo>
                    <a:pt x="3321" y="6378"/>
                    <a:pt x="3556" y="6345"/>
                    <a:pt x="3776" y="6345"/>
                  </a:cubicBezTo>
                  <a:cubicBezTo>
                    <a:pt x="4912" y="6345"/>
                    <a:pt x="5667" y="7211"/>
                    <a:pt x="5472" y="8242"/>
                  </a:cubicBezTo>
                  <a:cubicBezTo>
                    <a:pt x="5277" y="9280"/>
                    <a:pt x="5949" y="10028"/>
                    <a:pt x="6880" y="10028"/>
                  </a:cubicBezTo>
                  <a:cubicBezTo>
                    <a:pt x="7250" y="10028"/>
                    <a:pt x="7661" y="9910"/>
                    <a:pt x="8075" y="9644"/>
                  </a:cubicBezTo>
                  <a:cubicBezTo>
                    <a:pt x="9604" y="8663"/>
                    <a:pt x="9035" y="7317"/>
                    <a:pt x="8554" y="6084"/>
                  </a:cubicBezTo>
                  <a:cubicBezTo>
                    <a:pt x="8187" y="5149"/>
                    <a:pt x="8611" y="4528"/>
                    <a:pt x="8879" y="4340"/>
                  </a:cubicBezTo>
                  <a:cubicBezTo>
                    <a:pt x="9200" y="4112"/>
                    <a:pt x="9538" y="4022"/>
                    <a:pt x="9879" y="4022"/>
                  </a:cubicBezTo>
                  <a:cubicBezTo>
                    <a:pt x="11126" y="4022"/>
                    <a:pt x="12420" y="5218"/>
                    <a:pt x="13119" y="5218"/>
                  </a:cubicBezTo>
                  <a:cubicBezTo>
                    <a:pt x="13128" y="5218"/>
                    <a:pt x="13136" y="5218"/>
                    <a:pt x="13145" y="5218"/>
                  </a:cubicBezTo>
                  <a:cubicBezTo>
                    <a:pt x="12647" y="2721"/>
                    <a:pt x="10790" y="714"/>
                    <a:pt x="8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6318000" y="4379600"/>
              <a:ext cx="211850" cy="86725"/>
            </a:xfrm>
            <a:custGeom>
              <a:rect b="b" l="l" r="r" t="t"/>
              <a:pathLst>
                <a:path extrusionOk="0" h="3469" w="8474">
                  <a:moveTo>
                    <a:pt x="1284" y="1"/>
                  </a:moveTo>
                  <a:cubicBezTo>
                    <a:pt x="864" y="1"/>
                    <a:pt x="523" y="163"/>
                    <a:pt x="255" y="381"/>
                  </a:cubicBezTo>
                  <a:lnTo>
                    <a:pt x="0" y="1152"/>
                  </a:lnTo>
                  <a:cubicBezTo>
                    <a:pt x="1255" y="2697"/>
                    <a:pt x="2800" y="3468"/>
                    <a:pt x="4944" y="3468"/>
                  </a:cubicBezTo>
                  <a:cubicBezTo>
                    <a:pt x="6234" y="3468"/>
                    <a:pt x="7443" y="3312"/>
                    <a:pt x="8474" y="2689"/>
                  </a:cubicBezTo>
                  <a:cubicBezTo>
                    <a:pt x="8419" y="2320"/>
                    <a:pt x="8252" y="1825"/>
                    <a:pt x="7766" y="1633"/>
                  </a:cubicBezTo>
                  <a:cubicBezTo>
                    <a:pt x="7766" y="1633"/>
                    <a:pt x="7763" y="1633"/>
                    <a:pt x="7763" y="1631"/>
                  </a:cubicBezTo>
                  <a:cubicBezTo>
                    <a:pt x="7663" y="1592"/>
                    <a:pt x="7558" y="1575"/>
                    <a:pt x="7453" y="1575"/>
                  </a:cubicBezTo>
                  <a:cubicBezTo>
                    <a:pt x="7342" y="1575"/>
                    <a:pt x="7230" y="1594"/>
                    <a:pt x="7123" y="1628"/>
                  </a:cubicBezTo>
                  <a:lnTo>
                    <a:pt x="6869" y="1710"/>
                  </a:lnTo>
                  <a:cubicBezTo>
                    <a:pt x="6532" y="1817"/>
                    <a:pt x="6202" y="1942"/>
                    <a:pt x="5868" y="2063"/>
                  </a:cubicBezTo>
                  <a:cubicBezTo>
                    <a:pt x="5619" y="2152"/>
                    <a:pt x="5363" y="2217"/>
                    <a:pt x="5100" y="2217"/>
                  </a:cubicBezTo>
                  <a:cubicBezTo>
                    <a:pt x="4936" y="2217"/>
                    <a:pt x="4769" y="2192"/>
                    <a:pt x="4599" y="2131"/>
                  </a:cubicBezTo>
                  <a:cubicBezTo>
                    <a:pt x="3692" y="1800"/>
                    <a:pt x="3317" y="657"/>
                    <a:pt x="1999" y="146"/>
                  </a:cubicBezTo>
                  <a:cubicBezTo>
                    <a:pt x="1739" y="44"/>
                    <a:pt x="1501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6308775" y="4389125"/>
              <a:ext cx="221150" cy="82250"/>
            </a:xfrm>
            <a:custGeom>
              <a:rect b="b" l="l" r="r" t="t"/>
              <a:pathLst>
                <a:path extrusionOk="0" h="3290" w="8846">
                  <a:moveTo>
                    <a:pt x="624" y="0"/>
                  </a:moveTo>
                  <a:cubicBezTo>
                    <a:pt x="334" y="235"/>
                    <a:pt x="129" y="533"/>
                    <a:pt x="0" y="760"/>
                  </a:cubicBezTo>
                  <a:cubicBezTo>
                    <a:pt x="1255" y="2302"/>
                    <a:pt x="3169" y="3289"/>
                    <a:pt x="5313" y="3289"/>
                  </a:cubicBezTo>
                  <a:cubicBezTo>
                    <a:pt x="6603" y="3289"/>
                    <a:pt x="7815" y="2931"/>
                    <a:pt x="8846" y="2308"/>
                  </a:cubicBezTo>
                  <a:lnTo>
                    <a:pt x="8846" y="2308"/>
                  </a:lnTo>
                  <a:cubicBezTo>
                    <a:pt x="7995" y="2688"/>
                    <a:pt x="6989" y="2849"/>
                    <a:pt x="5996" y="2849"/>
                  </a:cubicBezTo>
                  <a:cubicBezTo>
                    <a:pt x="3820" y="2849"/>
                    <a:pt x="1879" y="1586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6274050" y="4171000"/>
              <a:ext cx="55325" cy="110125"/>
            </a:xfrm>
            <a:custGeom>
              <a:rect b="b" l="l" r="r" t="t"/>
              <a:pathLst>
                <a:path extrusionOk="0" h="4405" w="2213">
                  <a:moveTo>
                    <a:pt x="2212" y="0"/>
                  </a:moveTo>
                  <a:cubicBezTo>
                    <a:pt x="1105" y="962"/>
                    <a:pt x="309" y="2275"/>
                    <a:pt x="0" y="3768"/>
                  </a:cubicBezTo>
                  <a:cubicBezTo>
                    <a:pt x="112" y="3937"/>
                    <a:pt x="290" y="4173"/>
                    <a:pt x="539" y="4405"/>
                  </a:cubicBezTo>
                  <a:cubicBezTo>
                    <a:pt x="558" y="2721"/>
                    <a:pt x="1187" y="1184"/>
                    <a:pt x="2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6535300" y="4295175"/>
              <a:ext cx="77350" cy="103750"/>
            </a:xfrm>
            <a:custGeom>
              <a:rect b="b" l="l" r="r" t="t"/>
              <a:pathLst>
                <a:path extrusionOk="0" h="4150" w="3094">
                  <a:moveTo>
                    <a:pt x="1509" y="1"/>
                  </a:moveTo>
                  <a:cubicBezTo>
                    <a:pt x="1145" y="1"/>
                    <a:pt x="824" y="154"/>
                    <a:pt x="610" y="636"/>
                  </a:cubicBezTo>
                  <a:cubicBezTo>
                    <a:pt x="1" y="2003"/>
                    <a:pt x="1368" y="3638"/>
                    <a:pt x="1846" y="4149"/>
                  </a:cubicBezTo>
                  <a:cubicBezTo>
                    <a:pt x="2593" y="3088"/>
                    <a:pt x="3049" y="1809"/>
                    <a:pt x="3093" y="425"/>
                  </a:cubicBezTo>
                  <a:cubicBezTo>
                    <a:pt x="2605" y="301"/>
                    <a:pt x="2016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6231100" y="4109125"/>
              <a:ext cx="100375" cy="79725"/>
            </a:xfrm>
            <a:custGeom>
              <a:rect b="b" l="l" r="r" t="t"/>
              <a:pathLst>
                <a:path extrusionOk="0" h="3189" w="4015">
                  <a:moveTo>
                    <a:pt x="3639" y="0"/>
                  </a:moveTo>
                  <a:cubicBezTo>
                    <a:pt x="3486" y="0"/>
                    <a:pt x="3332" y="63"/>
                    <a:pt x="3219" y="175"/>
                  </a:cubicBezTo>
                  <a:lnTo>
                    <a:pt x="3219" y="178"/>
                  </a:lnTo>
                  <a:lnTo>
                    <a:pt x="1814" y="1584"/>
                  </a:lnTo>
                  <a:cubicBezTo>
                    <a:pt x="1710" y="1685"/>
                    <a:pt x="1573" y="1742"/>
                    <a:pt x="1426" y="1742"/>
                  </a:cubicBezTo>
                  <a:lnTo>
                    <a:pt x="717" y="1742"/>
                  </a:lnTo>
                  <a:cubicBezTo>
                    <a:pt x="572" y="1742"/>
                    <a:pt x="433" y="1800"/>
                    <a:pt x="332" y="1904"/>
                  </a:cubicBezTo>
                  <a:lnTo>
                    <a:pt x="91" y="2144"/>
                  </a:lnTo>
                  <a:cubicBezTo>
                    <a:pt x="1" y="2232"/>
                    <a:pt x="26" y="2382"/>
                    <a:pt x="138" y="2437"/>
                  </a:cubicBezTo>
                  <a:lnTo>
                    <a:pt x="685" y="2710"/>
                  </a:lnTo>
                  <a:lnTo>
                    <a:pt x="490" y="2904"/>
                  </a:lnTo>
                  <a:cubicBezTo>
                    <a:pt x="633" y="3046"/>
                    <a:pt x="802" y="3139"/>
                    <a:pt x="983" y="3189"/>
                  </a:cubicBezTo>
                  <a:lnTo>
                    <a:pt x="1825" y="2710"/>
                  </a:lnTo>
                  <a:lnTo>
                    <a:pt x="3799" y="736"/>
                  </a:lnTo>
                  <a:lnTo>
                    <a:pt x="4015" y="156"/>
                  </a:lnTo>
                  <a:cubicBezTo>
                    <a:pt x="3993" y="134"/>
                    <a:pt x="3968" y="115"/>
                    <a:pt x="3944" y="96"/>
                  </a:cubicBezTo>
                  <a:cubicBezTo>
                    <a:pt x="3853" y="31"/>
                    <a:pt x="3746" y="0"/>
                    <a:pt x="3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6226200" y="4170025"/>
              <a:ext cx="29550" cy="28250"/>
            </a:xfrm>
            <a:custGeom>
              <a:rect b="b" l="l" r="r" t="t"/>
              <a:pathLst>
                <a:path extrusionOk="0" h="1130" w="1182">
                  <a:moveTo>
                    <a:pt x="882" y="0"/>
                  </a:moveTo>
                  <a:cubicBezTo>
                    <a:pt x="812" y="0"/>
                    <a:pt x="742" y="27"/>
                    <a:pt x="689" y="80"/>
                  </a:cubicBezTo>
                  <a:lnTo>
                    <a:pt x="107" y="662"/>
                  </a:lnTo>
                  <a:cubicBezTo>
                    <a:pt x="0" y="769"/>
                    <a:pt x="0" y="941"/>
                    <a:pt x="107" y="1048"/>
                  </a:cubicBezTo>
                  <a:cubicBezTo>
                    <a:pt x="160" y="1103"/>
                    <a:pt x="230" y="1130"/>
                    <a:pt x="301" y="1130"/>
                  </a:cubicBezTo>
                  <a:cubicBezTo>
                    <a:pt x="371" y="1130"/>
                    <a:pt x="442" y="1103"/>
                    <a:pt x="495" y="1048"/>
                  </a:cubicBezTo>
                  <a:lnTo>
                    <a:pt x="1075" y="468"/>
                  </a:lnTo>
                  <a:cubicBezTo>
                    <a:pt x="1181" y="362"/>
                    <a:pt x="1181" y="189"/>
                    <a:pt x="1075" y="80"/>
                  </a:cubicBezTo>
                  <a:cubicBezTo>
                    <a:pt x="1021" y="27"/>
                    <a:pt x="952" y="0"/>
                    <a:pt x="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6255650" y="4113025"/>
              <a:ext cx="81175" cy="76725"/>
            </a:xfrm>
            <a:custGeom>
              <a:rect b="b" l="l" r="r" t="t"/>
              <a:pathLst>
                <a:path extrusionOk="0" h="3069" w="3247">
                  <a:moveTo>
                    <a:pt x="3033" y="0"/>
                  </a:moveTo>
                  <a:lnTo>
                    <a:pt x="1" y="3033"/>
                  </a:lnTo>
                  <a:cubicBezTo>
                    <a:pt x="92" y="3057"/>
                    <a:pt x="187" y="3069"/>
                    <a:pt x="281" y="3069"/>
                  </a:cubicBezTo>
                  <a:cubicBezTo>
                    <a:pt x="563" y="3069"/>
                    <a:pt x="846" y="2961"/>
                    <a:pt x="1059" y="2748"/>
                  </a:cubicBezTo>
                  <a:lnTo>
                    <a:pt x="3033" y="774"/>
                  </a:lnTo>
                  <a:cubicBezTo>
                    <a:pt x="3246" y="561"/>
                    <a:pt x="3246" y="214"/>
                    <a:pt x="3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36"/>
          <p:cNvSpPr txBox="1"/>
          <p:nvPr/>
        </p:nvSpPr>
        <p:spPr>
          <a:xfrm>
            <a:off x="245975" y="417025"/>
            <a:ext cx="720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Model 3: GRADIENT BOOSTING REGRESSION MODEL</a:t>
            </a:r>
            <a:endParaRPr sz="1200"/>
          </a:p>
        </p:txBody>
      </p:sp>
      <p:pic>
        <p:nvPicPr>
          <p:cNvPr id="1602" name="Google Shape;1602;p36"/>
          <p:cNvPicPr preferRelativeResize="0"/>
          <p:nvPr/>
        </p:nvPicPr>
        <p:blipFill rotWithShape="1">
          <a:blip r:embed="rId3">
            <a:alphaModFix/>
          </a:blip>
          <a:srcRect b="0" l="15951" r="13809" t="0"/>
          <a:stretch/>
        </p:blipFill>
        <p:spPr>
          <a:xfrm>
            <a:off x="4883050" y="1142700"/>
            <a:ext cx="3794175" cy="15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36"/>
          <p:cNvSpPr txBox="1"/>
          <p:nvPr/>
        </p:nvSpPr>
        <p:spPr>
          <a:xfrm>
            <a:off x="1040500" y="1447938"/>
            <a:ext cx="2841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FEATURE IMPORTANCE OBTAINED FROM GRADIENT BOOSTING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4" name="Google Shape;1604;p36"/>
          <p:cNvGrpSpPr/>
          <p:nvPr/>
        </p:nvGrpSpPr>
        <p:grpSpPr>
          <a:xfrm>
            <a:off x="245971" y="107756"/>
            <a:ext cx="437525" cy="382825"/>
            <a:chOff x="3779200" y="2810075"/>
            <a:chExt cx="437525" cy="382825"/>
          </a:xfrm>
        </p:grpSpPr>
        <p:sp>
          <p:nvSpPr>
            <p:cNvPr id="1605" name="Google Shape;1605;p36"/>
            <p:cNvSpPr/>
            <p:nvPr/>
          </p:nvSpPr>
          <p:spPr>
            <a:xfrm>
              <a:off x="3861225" y="2810075"/>
              <a:ext cx="13700" cy="68375"/>
            </a:xfrm>
            <a:custGeom>
              <a:rect b="b" l="l" r="r" t="t"/>
              <a:pathLst>
                <a:path extrusionOk="0" h="2735" w="548">
                  <a:moveTo>
                    <a:pt x="274" y="0"/>
                  </a:moveTo>
                  <a:cubicBezTo>
                    <a:pt x="124" y="0"/>
                    <a:pt x="1" y="123"/>
                    <a:pt x="1" y="274"/>
                  </a:cubicBezTo>
                  <a:lnTo>
                    <a:pt x="1" y="2734"/>
                  </a:lnTo>
                  <a:lnTo>
                    <a:pt x="548" y="2734"/>
                  </a:lnTo>
                  <a:lnTo>
                    <a:pt x="548" y="274"/>
                  </a:lnTo>
                  <a:cubicBezTo>
                    <a:pt x="548" y="123"/>
                    <a:pt x="425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841475" y="2871600"/>
              <a:ext cx="53150" cy="34200"/>
            </a:xfrm>
            <a:custGeom>
              <a:rect b="b" l="l" r="r" t="t"/>
              <a:pathLst>
                <a:path extrusionOk="0" h="1368" w="2126">
                  <a:moveTo>
                    <a:pt x="304" y="0"/>
                  </a:moveTo>
                  <a:cubicBezTo>
                    <a:pt x="132" y="0"/>
                    <a:pt x="1" y="159"/>
                    <a:pt x="36" y="328"/>
                  </a:cubicBezTo>
                  <a:lnTo>
                    <a:pt x="244" y="1367"/>
                  </a:lnTo>
                  <a:lnTo>
                    <a:pt x="1884" y="1367"/>
                  </a:lnTo>
                  <a:lnTo>
                    <a:pt x="2092" y="328"/>
                  </a:lnTo>
                  <a:cubicBezTo>
                    <a:pt x="2125" y="159"/>
                    <a:pt x="1997" y="0"/>
                    <a:pt x="1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854800" y="2946775"/>
              <a:ext cx="33800" cy="109400"/>
            </a:xfrm>
            <a:custGeom>
              <a:rect b="b" l="l" r="r" t="t"/>
              <a:pathLst>
                <a:path extrusionOk="0" h="4376" w="1352">
                  <a:moveTo>
                    <a:pt x="1" y="1"/>
                  </a:moveTo>
                  <a:lnTo>
                    <a:pt x="1" y="4376"/>
                  </a:lnTo>
                  <a:lnTo>
                    <a:pt x="1351" y="4376"/>
                  </a:lnTo>
                  <a:lnTo>
                    <a:pt x="1351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847550" y="2946775"/>
              <a:ext cx="41050" cy="109400"/>
            </a:xfrm>
            <a:custGeom>
              <a:rect b="b" l="l" r="r" t="t"/>
              <a:pathLst>
                <a:path extrusionOk="0" h="4376" w="1642">
                  <a:moveTo>
                    <a:pt x="1" y="1"/>
                  </a:moveTo>
                  <a:lnTo>
                    <a:pt x="1" y="4376"/>
                  </a:lnTo>
                  <a:lnTo>
                    <a:pt x="548" y="4376"/>
                  </a:lnTo>
                  <a:lnTo>
                    <a:pt x="548" y="1368"/>
                  </a:lnTo>
                  <a:cubicBezTo>
                    <a:pt x="548" y="1067"/>
                    <a:pt x="791" y="821"/>
                    <a:pt x="1095" y="821"/>
                  </a:cubicBezTo>
                  <a:lnTo>
                    <a:pt x="1641" y="821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799700" y="3063000"/>
              <a:ext cx="396500" cy="123050"/>
            </a:xfrm>
            <a:custGeom>
              <a:rect b="b" l="l" r="r" t="t"/>
              <a:pathLst>
                <a:path extrusionOk="0" h="4922" w="15860">
                  <a:moveTo>
                    <a:pt x="1095" y="0"/>
                  </a:moveTo>
                  <a:lnTo>
                    <a:pt x="1" y="1094"/>
                  </a:lnTo>
                  <a:lnTo>
                    <a:pt x="1" y="4922"/>
                  </a:lnTo>
                  <a:lnTo>
                    <a:pt x="15860" y="4922"/>
                  </a:lnTo>
                  <a:lnTo>
                    <a:pt x="15860" y="1094"/>
                  </a:lnTo>
                  <a:lnTo>
                    <a:pt x="14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799700" y="3063000"/>
              <a:ext cx="396500" cy="123050"/>
            </a:xfrm>
            <a:custGeom>
              <a:rect b="b" l="l" r="r" t="t"/>
              <a:pathLst>
                <a:path extrusionOk="0" h="4922" w="15860">
                  <a:moveTo>
                    <a:pt x="548" y="0"/>
                  </a:moveTo>
                  <a:lnTo>
                    <a:pt x="1" y="547"/>
                  </a:lnTo>
                  <a:lnTo>
                    <a:pt x="1" y="1094"/>
                  </a:lnTo>
                  <a:lnTo>
                    <a:pt x="548" y="1094"/>
                  </a:lnTo>
                  <a:cubicBezTo>
                    <a:pt x="849" y="1094"/>
                    <a:pt x="1095" y="1340"/>
                    <a:pt x="1095" y="1641"/>
                  </a:cubicBezTo>
                  <a:lnTo>
                    <a:pt x="1095" y="4922"/>
                  </a:lnTo>
                  <a:lnTo>
                    <a:pt x="1641" y="4922"/>
                  </a:lnTo>
                  <a:lnTo>
                    <a:pt x="1641" y="1641"/>
                  </a:lnTo>
                  <a:cubicBezTo>
                    <a:pt x="1641" y="1337"/>
                    <a:pt x="1885" y="1094"/>
                    <a:pt x="2188" y="1094"/>
                  </a:cubicBezTo>
                  <a:lnTo>
                    <a:pt x="2735" y="1094"/>
                  </a:lnTo>
                  <a:cubicBezTo>
                    <a:pt x="3036" y="1094"/>
                    <a:pt x="3282" y="1337"/>
                    <a:pt x="3282" y="1641"/>
                  </a:cubicBezTo>
                  <a:lnTo>
                    <a:pt x="3282" y="4922"/>
                  </a:lnTo>
                  <a:lnTo>
                    <a:pt x="3829" y="4922"/>
                  </a:lnTo>
                  <a:lnTo>
                    <a:pt x="3829" y="1641"/>
                  </a:lnTo>
                  <a:cubicBezTo>
                    <a:pt x="3829" y="1337"/>
                    <a:pt x="4072" y="1094"/>
                    <a:pt x="4376" y="1094"/>
                  </a:cubicBezTo>
                  <a:lnTo>
                    <a:pt x="4923" y="1094"/>
                  </a:lnTo>
                  <a:cubicBezTo>
                    <a:pt x="5223" y="1094"/>
                    <a:pt x="5470" y="1337"/>
                    <a:pt x="5470" y="1641"/>
                  </a:cubicBezTo>
                  <a:lnTo>
                    <a:pt x="5470" y="4922"/>
                  </a:lnTo>
                  <a:lnTo>
                    <a:pt x="6016" y="4922"/>
                  </a:lnTo>
                  <a:lnTo>
                    <a:pt x="6016" y="1641"/>
                  </a:lnTo>
                  <a:cubicBezTo>
                    <a:pt x="6016" y="1337"/>
                    <a:pt x="6260" y="1094"/>
                    <a:pt x="6563" y="1094"/>
                  </a:cubicBezTo>
                  <a:lnTo>
                    <a:pt x="7110" y="1094"/>
                  </a:lnTo>
                  <a:cubicBezTo>
                    <a:pt x="7411" y="1094"/>
                    <a:pt x="7657" y="1337"/>
                    <a:pt x="7657" y="1641"/>
                  </a:cubicBezTo>
                  <a:lnTo>
                    <a:pt x="7657" y="4922"/>
                  </a:lnTo>
                  <a:lnTo>
                    <a:pt x="8204" y="4922"/>
                  </a:lnTo>
                  <a:lnTo>
                    <a:pt x="8204" y="1641"/>
                  </a:lnTo>
                  <a:cubicBezTo>
                    <a:pt x="8204" y="1337"/>
                    <a:pt x="8447" y="1094"/>
                    <a:pt x="8751" y="1094"/>
                  </a:cubicBezTo>
                  <a:lnTo>
                    <a:pt x="9298" y="1094"/>
                  </a:lnTo>
                  <a:cubicBezTo>
                    <a:pt x="9598" y="1094"/>
                    <a:pt x="9844" y="1337"/>
                    <a:pt x="9844" y="1641"/>
                  </a:cubicBezTo>
                  <a:lnTo>
                    <a:pt x="9844" y="4922"/>
                  </a:lnTo>
                  <a:lnTo>
                    <a:pt x="10391" y="4922"/>
                  </a:lnTo>
                  <a:lnTo>
                    <a:pt x="10391" y="1641"/>
                  </a:lnTo>
                  <a:cubicBezTo>
                    <a:pt x="10391" y="1337"/>
                    <a:pt x="10635" y="1094"/>
                    <a:pt x="10938" y="1094"/>
                  </a:cubicBezTo>
                  <a:lnTo>
                    <a:pt x="11485" y="1094"/>
                  </a:lnTo>
                  <a:cubicBezTo>
                    <a:pt x="11786" y="1094"/>
                    <a:pt x="12032" y="1337"/>
                    <a:pt x="12032" y="1641"/>
                  </a:cubicBezTo>
                  <a:lnTo>
                    <a:pt x="12032" y="4922"/>
                  </a:lnTo>
                  <a:lnTo>
                    <a:pt x="12579" y="4922"/>
                  </a:lnTo>
                  <a:lnTo>
                    <a:pt x="12579" y="1641"/>
                  </a:lnTo>
                  <a:cubicBezTo>
                    <a:pt x="12579" y="1337"/>
                    <a:pt x="12822" y="1094"/>
                    <a:pt x="13126" y="1094"/>
                  </a:cubicBezTo>
                  <a:lnTo>
                    <a:pt x="13672" y="1094"/>
                  </a:lnTo>
                  <a:cubicBezTo>
                    <a:pt x="13973" y="1094"/>
                    <a:pt x="14219" y="1337"/>
                    <a:pt x="14219" y="1641"/>
                  </a:cubicBezTo>
                  <a:lnTo>
                    <a:pt x="14219" y="4922"/>
                  </a:lnTo>
                  <a:lnTo>
                    <a:pt x="14766" y="4922"/>
                  </a:lnTo>
                  <a:lnTo>
                    <a:pt x="14766" y="1641"/>
                  </a:lnTo>
                  <a:cubicBezTo>
                    <a:pt x="14766" y="1337"/>
                    <a:pt x="15009" y="1094"/>
                    <a:pt x="15313" y="1094"/>
                  </a:cubicBezTo>
                  <a:lnTo>
                    <a:pt x="15860" y="1094"/>
                  </a:lnTo>
                  <a:lnTo>
                    <a:pt x="15860" y="547"/>
                  </a:lnTo>
                  <a:lnTo>
                    <a:pt x="15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799700" y="3049325"/>
              <a:ext cx="396500" cy="27350"/>
            </a:xfrm>
            <a:custGeom>
              <a:rect b="b" l="l" r="r" t="t"/>
              <a:pathLst>
                <a:path extrusionOk="0" h="1094" w="15860">
                  <a:moveTo>
                    <a:pt x="1" y="0"/>
                  </a:moveTo>
                  <a:lnTo>
                    <a:pt x="1" y="1094"/>
                  </a:lnTo>
                  <a:lnTo>
                    <a:pt x="15860" y="1094"/>
                  </a:lnTo>
                  <a:lnTo>
                    <a:pt x="15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833900" y="2898925"/>
              <a:ext cx="87775" cy="54725"/>
            </a:xfrm>
            <a:custGeom>
              <a:rect b="b" l="l" r="r" t="t"/>
              <a:pathLst>
                <a:path extrusionOk="0" h="2189" w="3511">
                  <a:moveTo>
                    <a:pt x="547" y="1"/>
                  </a:moveTo>
                  <a:lnTo>
                    <a:pt x="0" y="1094"/>
                  </a:lnTo>
                  <a:lnTo>
                    <a:pt x="547" y="2188"/>
                  </a:lnTo>
                  <a:lnTo>
                    <a:pt x="2795" y="2188"/>
                  </a:lnTo>
                  <a:cubicBezTo>
                    <a:pt x="2920" y="2188"/>
                    <a:pt x="3030" y="2103"/>
                    <a:pt x="3060" y="1980"/>
                  </a:cubicBezTo>
                  <a:lnTo>
                    <a:pt x="3213" y="1368"/>
                  </a:lnTo>
                  <a:lnTo>
                    <a:pt x="3084" y="1062"/>
                  </a:lnTo>
                  <a:lnTo>
                    <a:pt x="3350" y="821"/>
                  </a:lnTo>
                  <a:lnTo>
                    <a:pt x="3470" y="340"/>
                  </a:lnTo>
                  <a:cubicBezTo>
                    <a:pt x="3511" y="168"/>
                    <a:pt x="3382" y="1"/>
                    <a:pt x="3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814400" y="2898925"/>
              <a:ext cx="103250" cy="54725"/>
            </a:xfrm>
            <a:custGeom>
              <a:rect b="b" l="l" r="r" t="t"/>
              <a:pathLst>
                <a:path extrusionOk="0" h="2189" w="4130">
                  <a:moveTo>
                    <a:pt x="310" y="1"/>
                  </a:moveTo>
                  <a:cubicBezTo>
                    <a:pt x="132" y="1"/>
                    <a:pt x="1" y="168"/>
                    <a:pt x="45" y="340"/>
                  </a:cubicBezTo>
                  <a:lnTo>
                    <a:pt x="165" y="821"/>
                  </a:lnTo>
                  <a:lnTo>
                    <a:pt x="438" y="1094"/>
                  </a:lnTo>
                  <a:lnTo>
                    <a:pt x="302" y="1368"/>
                  </a:lnTo>
                  <a:lnTo>
                    <a:pt x="455" y="1980"/>
                  </a:lnTo>
                  <a:cubicBezTo>
                    <a:pt x="485" y="2103"/>
                    <a:pt x="594" y="2188"/>
                    <a:pt x="720" y="2188"/>
                  </a:cubicBezTo>
                  <a:lnTo>
                    <a:pt x="1327" y="2188"/>
                  </a:lnTo>
                  <a:lnTo>
                    <a:pt x="1327" y="1368"/>
                  </a:lnTo>
                  <a:lnTo>
                    <a:pt x="3993" y="1368"/>
                  </a:lnTo>
                  <a:lnTo>
                    <a:pt x="4130" y="821"/>
                  </a:lnTo>
                  <a:lnTo>
                    <a:pt x="1327" y="821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3779200" y="3042475"/>
              <a:ext cx="437525" cy="13700"/>
            </a:xfrm>
            <a:custGeom>
              <a:rect b="b" l="l" r="r" t="t"/>
              <a:pathLst>
                <a:path extrusionOk="0" h="548" w="17501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5"/>
                    <a:pt x="124" y="548"/>
                    <a:pt x="274" y="548"/>
                  </a:cubicBezTo>
                  <a:lnTo>
                    <a:pt x="17227" y="548"/>
                  </a:lnTo>
                  <a:cubicBezTo>
                    <a:pt x="17377" y="548"/>
                    <a:pt x="17500" y="425"/>
                    <a:pt x="17500" y="274"/>
                  </a:cubicBezTo>
                  <a:cubicBezTo>
                    <a:pt x="17500" y="124"/>
                    <a:pt x="17377" y="1"/>
                    <a:pt x="17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3779200" y="3179200"/>
              <a:ext cx="437525" cy="13700"/>
            </a:xfrm>
            <a:custGeom>
              <a:rect b="b" l="l" r="r" t="t"/>
              <a:pathLst>
                <a:path extrusionOk="0" h="548" w="17501">
                  <a:moveTo>
                    <a:pt x="274" y="0"/>
                  </a:moveTo>
                  <a:cubicBezTo>
                    <a:pt x="124" y="0"/>
                    <a:pt x="1" y="123"/>
                    <a:pt x="1" y="274"/>
                  </a:cubicBezTo>
                  <a:cubicBezTo>
                    <a:pt x="1" y="424"/>
                    <a:pt x="124" y="547"/>
                    <a:pt x="274" y="547"/>
                  </a:cubicBezTo>
                  <a:lnTo>
                    <a:pt x="17227" y="547"/>
                  </a:lnTo>
                  <a:cubicBezTo>
                    <a:pt x="17377" y="547"/>
                    <a:pt x="17500" y="424"/>
                    <a:pt x="17500" y="274"/>
                  </a:cubicBezTo>
                  <a:cubicBezTo>
                    <a:pt x="17500" y="123"/>
                    <a:pt x="17377" y="0"/>
                    <a:pt x="1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3818500" y="2919450"/>
              <a:ext cx="29075" cy="13675"/>
            </a:xfrm>
            <a:custGeom>
              <a:rect b="b" l="l" r="r" t="t"/>
              <a:pathLst>
                <a:path extrusionOk="0" h="547" w="1163">
                  <a:moveTo>
                    <a:pt x="1" y="0"/>
                  </a:moveTo>
                  <a:lnTo>
                    <a:pt x="138" y="547"/>
                  </a:lnTo>
                  <a:lnTo>
                    <a:pt x="1163" y="547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4036850" y="2899075"/>
              <a:ext cx="144925" cy="57575"/>
            </a:xfrm>
            <a:custGeom>
              <a:rect b="b" l="l" r="r" t="t"/>
              <a:pathLst>
                <a:path extrusionOk="0" h="2303" w="5797">
                  <a:moveTo>
                    <a:pt x="5276" y="1"/>
                  </a:moveTo>
                  <a:cubicBezTo>
                    <a:pt x="5206" y="1"/>
                    <a:pt x="5135" y="13"/>
                    <a:pt x="5067" y="39"/>
                  </a:cubicBezTo>
                  <a:lnTo>
                    <a:pt x="1966" y="1165"/>
                  </a:lnTo>
                  <a:cubicBezTo>
                    <a:pt x="1906" y="1187"/>
                    <a:pt x="1842" y="1198"/>
                    <a:pt x="1779" y="1198"/>
                  </a:cubicBezTo>
                  <a:cubicBezTo>
                    <a:pt x="1701" y="1198"/>
                    <a:pt x="1623" y="1182"/>
                    <a:pt x="1551" y="1149"/>
                  </a:cubicBezTo>
                  <a:lnTo>
                    <a:pt x="908" y="848"/>
                  </a:lnTo>
                  <a:cubicBezTo>
                    <a:pt x="835" y="814"/>
                    <a:pt x="756" y="797"/>
                    <a:pt x="678" y="797"/>
                  </a:cubicBezTo>
                  <a:cubicBezTo>
                    <a:pt x="614" y="797"/>
                    <a:pt x="551" y="808"/>
                    <a:pt x="490" y="831"/>
                  </a:cubicBezTo>
                  <a:lnTo>
                    <a:pt x="137" y="960"/>
                  </a:lnTo>
                  <a:cubicBezTo>
                    <a:pt x="36" y="996"/>
                    <a:pt x="0" y="1121"/>
                    <a:pt x="69" y="1203"/>
                  </a:cubicBezTo>
                  <a:lnTo>
                    <a:pt x="470" y="1712"/>
                  </a:lnTo>
                  <a:lnTo>
                    <a:pt x="213" y="1805"/>
                  </a:lnTo>
                  <a:cubicBezTo>
                    <a:pt x="282" y="1991"/>
                    <a:pt x="394" y="2149"/>
                    <a:pt x="539" y="2270"/>
                  </a:cubicBezTo>
                  <a:lnTo>
                    <a:pt x="1460" y="2302"/>
                  </a:lnTo>
                  <a:lnTo>
                    <a:pt x="5313" y="900"/>
                  </a:lnTo>
                  <a:lnTo>
                    <a:pt x="5797" y="356"/>
                  </a:lnTo>
                  <a:cubicBezTo>
                    <a:pt x="5786" y="326"/>
                    <a:pt x="5772" y="298"/>
                    <a:pt x="5759" y="271"/>
                  </a:cubicBezTo>
                  <a:cubicBezTo>
                    <a:pt x="5660" y="96"/>
                    <a:pt x="5471" y="1"/>
                    <a:pt x="5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3998825" y="2970025"/>
              <a:ext cx="41175" cy="23075"/>
            </a:xfrm>
            <a:custGeom>
              <a:rect b="b" l="l" r="r" t="t"/>
              <a:pathLst>
                <a:path extrusionOk="0" h="923" w="1647">
                  <a:moveTo>
                    <a:pt x="1337" y="0"/>
                  </a:moveTo>
                  <a:cubicBezTo>
                    <a:pt x="1307" y="0"/>
                    <a:pt x="1275" y="6"/>
                    <a:pt x="1245" y="17"/>
                  </a:cubicBezTo>
                  <a:lnTo>
                    <a:pt x="217" y="391"/>
                  </a:lnTo>
                  <a:cubicBezTo>
                    <a:pt x="75" y="443"/>
                    <a:pt x="1" y="599"/>
                    <a:pt x="53" y="741"/>
                  </a:cubicBezTo>
                  <a:cubicBezTo>
                    <a:pt x="94" y="853"/>
                    <a:pt x="198" y="922"/>
                    <a:pt x="309" y="922"/>
                  </a:cubicBezTo>
                  <a:cubicBezTo>
                    <a:pt x="340" y="922"/>
                    <a:pt x="372" y="917"/>
                    <a:pt x="403" y="905"/>
                  </a:cubicBezTo>
                  <a:lnTo>
                    <a:pt x="1431" y="531"/>
                  </a:lnTo>
                  <a:cubicBezTo>
                    <a:pt x="1573" y="479"/>
                    <a:pt x="1647" y="323"/>
                    <a:pt x="1595" y="181"/>
                  </a:cubicBezTo>
                  <a:cubicBezTo>
                    <a:pt x="1554" y="70"/>
                    <a:pt x="1448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3957350" y="2951350"/>
              <a:ext cx="54025" cy="27725"/>
            </a:xfrm>
            <a:custGeom>
              <a:rect b="b" l="l" r="r" t="t"/>
              <a:pathLst>
                <a:path extrusionOk="0" h="1109" w="2161">
                  <a:moveTo>
                    <a:pt x="1852" y="1"/>
                  </a:moveTo>
                  <a:cubicBezTo>
                    <a:pt x="1821" y="1"/>
                    <a:pt x="1789" y="6"/>
                    <a:pt x="1758" y="17"/>
                  </a:cubicBezTo>
                  <a:lnTo>
                    <a:pt x="216" y="578"/>
                  </a:lnTo>
                  <a:cubicBezTo>
                    <a:pt x="74" y="630"/>
                    <a:pt x="0" y="788"/>
                    <a:pt x="52" y="928"/>
                  </a:cubicBezTo>
                  <a:cubicBezTo>
                    <a:pt x="93" y="1039"/>
                    <a:pt x="199" y="1109"/>
                    <a:pt x="311" y="1109"/>
                  </a:cubicBezTo>
                  <a:cubicBezTo>
                    <a:pt x="342" y="1109"/>
                    <a:pt x="374" y="1103"/>
                    <a:pt x="405" y="1092"/>
                  </a:cubicBezTo>
                  <a:lnTo>
                    <a:pt x="1944" y="531"/>
                  </a:lnTo>
                  <a:cubicBezTo>
                    <a:pt x="2086" y="479"/>
                    <a:pt x="2160" y="324"/>
                    <a:pt x="2108" y="181"/>
                  </a:cubicBezTo>
                  <a:cubicBezTo>
                    <a:pt x="2068" y="70"/>
                    <a:pt x="1963" y="1"/>
                    <a:pt x="1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4050300" y="2907875"/>
              <a:ext cx="134025" cy="54300"/>
            </a:xfrm>
            <a:custGeom>
              <a:rect b="b" l="l" r="r" t="t"/>
              <a:pathLst>
                <a:path extrusionOk="0" h="2172" w="5361">
                  <a:moveTo>
                    <a:pt x="5259" y="1"/>
                  </a:moveTo>
                  <a:lnTo>
                    <a:pt x="1" y="1918"/>
                  </a:lnTo>
                  <a:cubicBezTo>
                    <a:pt x="197" y="2080"/>
                    <a:pt x="446" y="2172"/>
                    <a:pt x="705" y="2172"/>
                  </a:cubicBezTo>
                  <a:cubicBezTo>
                    <a:pt x="829" y="2172"/>
                    <a:pt x="955" y="2151"/>
                    <a:pt x="1078" y="2106"/>
                  </a:cubicBezTo>
                  <a:lnTo>
                    <a:pt x="4931" y="704"/>
                  </a:lnTo>
                  <a:cubicBezTo>
                    <a:pt x="5215" y="600"/>
                    <a:pt x="5360" y="285"/>
                    <a:pt x="5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4021600" y="2932650"/>
              <a:ext cx="41175" cy="23050"/>
            </a:xfrm>
            <a:custGeom>
              <a:rect b="b" l="l" r="r" t="t"/>
              <a:pathLst>
                <a:path extrusionOk="0" h="922" w="1647">
                  <a:moveTo>
                    <a:pt x="1335" y="1"/>
                  </a:moveTo>
                  <a:cubicBezTo>
                    <a:pt x="1305" y="1"/>
                    <a:pt x="1274" y="6"/>
                    <a:pt x="1245" y="16"/>
                  </a:cubicBezTo>
                  <a:lnTo>
                    <a:pt x="216" y="391"/>
                  </a:lnTo>
                  <a:cubicBezTo>
                    <a:pt x="74" y="443"/>
                    <a:pt x="0" y="601"/>
                    <a:pt x="52" y="741"/>
                  </a:cubicBezTo>
                  <a:cubicBezTo>
                    <a:pt x="93" y="852"/>
                    <a:pt x="197" y="921"/>
                    <a:pt x="309" y="921"/>
                  </a:cubicBezTo>
                  <a:cubicBezTo>
                    <a:pt x="340" y="921"/>
                    <a:pt x="371" y="916"/>
                    <a:pt x="402" y="905"/>
                  </a:cubicBezTo>
                  <a:lnTo>
                    <a:pt x="1430" y="530"/>
                  </a:lnTo>
                  <a:cubicBezTo>
                    <a:pt x="1573" y="478"/>
                    <a:pt x="1646" y="322"/>
                    <a:pt x="1595" y="180"/>
                  </a:cubicBezTo>
                  <a:cubicBezTo>
                    <a:pt x="1554" y="68"/>
                    <a:pt x="1447" y="1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2" name="Google Shape;1622;p36"/>
          <p:cNvPicPr preferRelativeResize="0"/>
          <p:nvPr/>
        </p:nvPicPr>
        <p:blipFill rotWithShape="1">
          <a:blip r:embed="rId4">
            <a:alphaModFix/>
          </a:blip>
          <a:srcRect b="13419" l="11418" r="10693" t="0"/>
          <a:stretch/>
        </p:blipFill>
        <p:spPr>
          <a:xfrm>
            <a:off x="626425" y="3319225"/>
            <a:ext cx="3670050" cy="6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36"/>
          <p:cNvSpPr txBox="1"/>
          <p:nvPr/>
        </p:nvSpPr>
        <p:spPr>
          <a:xfrm>
            <a:off x="4989050" y="3222963"/>
            <a:ext cx="2841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GOODNESS OF FIT OF GRADIENT BOOSTING MODEL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24" name="Google Shape;1624;p36"/>
          <p:cNvGrpSpPr/>
          <p:nvPr/>
        </p:nvGrpSpPr>
        <p:grpSpPr>
          <a:xfrm>
            <a:off x="8170690" y="2915588"/>
            <a:ext cx="878602" cy="1952610"/>
            <a:chOff x="7547135" y="-426157"/>
            <a:chExt cx="1843092" cy="3666185"/>
          </a:xfrm>
        </p:grpSpPr>
        <p:sp>
          <p:nvSpPr>
            <p:cNvPr id="1625" name="Google Shape;1625;p36"/>
            <p:cNvSpPr/>
            <p:nvPr/>
          </p:nvSpPr>
          <p:spPr>
            <a:xfrm>
              <a:off x="8395273" y="68017"/>
              <a:ext cx="590969" cy="1026979"/>
            </a:xfrm>
            <a:custGeom>
              <a:rect b="b" l="l" r="r" t="t"/>
              <a:pathLst>
                <a:path extrusionOk="0" h="10445" w="5591">
                  <a:moveTo>
                    <a:pt x="3170" y="0"/>
                  </a:moveTo>
                  <a:lnTo>
                    <a:pt x="0" y="541"/>
                  </a:lnTo>
                  <a:lnTo>
                    <a:pt x="1683" y="2077"/>
                  </a:lnTo>
                  <a:lnTo>
                    <a:pt x="1167" y="9289"/>
                  </a:lnTo>
                  <a:lnTo>
                    <a:pt x="2986" y="8724"/>
                  </a:lnTo>
                  <a:lnTo>
                    <a:pt x="5591" y="1044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8557522" y="939064"/>
              <a:ext cx="214465" cy="654926"/>
            </a:xfrm>
            <a:custGeom>
              <a:rect b="b" l="l" r="r" t="t"/>
              <a:pathLst>
                <a:path extrusionOk="0" h="6661" w="2029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8549806" y="1518976"/>
              <a:ext cx="128637" cy="53192"/>
            </a:xfrm>
            <a:custGeom>
              <a:rect b="b" l="l" r="r" t="t"/>
              <a:pathLst>
                <a:path extrusionOk="0" h="541" w="1217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7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8399078" y="1075537"/>
              <a:ext cx="615808" cy="897783"/>
            </a:xfrm>
            <a:custGeom>
              <a:rect b="b" l="l" r="r" t="t"/>
              <a:pathLst>
                <a:path extrusionOk="0" h="9131" w="5826">
                  <a:moveTo>
                    <a:pt x="1" y="1"/>
                  </a:moveTo>
                  <a:lnTo>
                    <a:pt x="1008" y="419"/>
                  </a:lnTo>
                  <a:lnTo>
                    <a:pt x="3749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8795242" y="1897128"/>
              <a:ext cx="436541" cy="1066897"/>
            </a:xfrm>
            <a:custGeom>
              <a:rect b="b" l="l" r="r" t="t"/>
              <a:pathLst>
                <a:path extrusionOk="0" h="10851" w="4130">
                  <a:moveTo>
                    <a:pt x="2077" y="0"/>
                  </a:moveTo>
                  <a:lnTo>
                    <a:pt x="1" y="774"/>
                  </a:lnTo>
                  <a:lnTo>
                    <a:pt x="2741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404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8184824" y="833957"/>
              <a:ext cx="749519" cy="1123630"/>
            </a:xfrm>
            <a:custGeom>
              <a:rect b="b" l="l" r="r" t="t"/>
              <a:pathLst>
                <a:path extrusionOk="0" h="11428" w="7091">
                  <a:moveTo>
                    <a:pt x="5862" y="0"/>
                  </a:moveTo>
                  <a:lnTo>
                    <a:pt x="1819" y="492"/>
                  </a:lnTo>
                  <a:lnTo>
                    <a:pt x="1647" y="2163"/>
                  </a:lnTo>
                  <a:lnTo>
                    <a:pt x="1635" y="2163"/>
                  </a:lnTo>
                  <a:lnTo>
                    <a:pt x="0" y="11145"/>
                  </a:lnTo>
                  <a:lnTo>
                    <a:pt x="2188" y="11428"/>
                  </a:lnTo>
                  <a:lnTo>
                    <a:pt x="6537" y="3908"/>
                  </a:lnTo>
                  <a:cubicBezTo>
                    <a:pt x="7090" y="2937"/>
                    <a:pt x="7041" y="1745"/>
                    <a:pt x="6427" y="836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8190003" y="1871761"/>
              <a:ext cx="388448" cy="1080171"/>
            </a:xfrm>
            <a:custGeom>
              <a:rect b="b" l="l" r="r" t="t"/>
              <a:pathLst>
                <a:path extrusionOk="0" h="10986" w="3675">
                  <a:moveTo>
                    <a:pt x="2139" y="0"/>
                  </a:moveTo>
                  <a:lnTo>
                    <a:pt x="1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5" y="4817"/>
                    <a:pt x="3171" y="3293"/>
                  </a:cubicBezTo>
                  <a:cubicBezTo>
                    <a:pt x="2667" y="1770"/>
                    <a:pt x="2139" y="0"/>
                    <a:pt x="2139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8564076" y="685292"/>
              <a:ext cx="468991" cy="540184"/>
            </a:xfrm>
            <a:custGeom>
              <a:rect b="b" l="l" r="r" t="t"/>
              <a:pathLst>
                <a:path extrusionOk="0" h="5494" w="4437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6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8291369" y="-365786"/>
              <a:ext cx="311709" cy="374707"/>
            </a:xfrm>
            <a:custGeom>
              <a:rect b="b" l="l" r="r" t="t"/>
              <a:pathLst>
                <a:path extrusionOk="0" h="3811" w="2949">
                  <a:moveTo>
                    <a:pt x="1443" y="1"/>
                  </a:moveTo>
                  <a:cubicBezTo>
                    <a:pt x="1437" y="1"/>
                    <a:pt x="1431" y="1"/>
                    <a:pt x="1425" y="1"/>
                  </a:cubicBezTo>
                  <a:cubicBezTo>
                    <a:pt x="627" y="25"/>
                    <a:pt x="0" y="898"/>
                    <a:pt x="37" y="1942"/>
                  </a:cubicBezTo>
                  <a:cubicBezTo>
                    <a:pt x="61" y="2984"/>
                    <a:pt x="718" y="3810"/>
                    <a:pt x="1502" y="3810"/>
                  </a:cubicBezTo>
                  <a:cubicBezTo>
                    <a:pt x="1513" y="3810"/>
                    <a:pt x="1524" y="3810"/>
                    <a:pt x="1536" y="3810"/>
                  </a:cubicBezTo>
                  <a:cubicBezTo>
                    <a:pt x="2335" y="3785"/>
                    <a:pt x="2949" y="2913"/>
                    <a:pt x="2924" y="1869"/>
                  </a:cubicBezTo>
                  <a:cubicBezTo>
                    <a:pt x="2900" y="820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8395273" y="-86646"/>
              <a:ext cx="196179" cy="253770"/>
            </a:xfrm>
            <a:custGeom>
              <a:rect b="b" l="l" r="r" t="t"/>
              <a:pathLst>
                <a:path extrusionOk="0" h="2581" w="1856">
                  <a:moveTo>
                    <a:pt x="1106" y="0"/>
                  </a:moveTo>
                  <a:lnTo>
                    <a:pt x="0" y="369"/>
                  </a:lnTo>
                  <a:lnTo>
                    <a:pt x="750" y="2581"/>
                  </a:lnTo>
                  <a:lnTo>
                    <a:pt x="1855" y="221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8252366" y="13644"/>
              <a:ext cx="472902" cy="804671"/>
            </a:xfrm>
            <a:custGeom>
              <a:rect b="b" l="l" r="r" t="t"/>
              <a:pathLst>
                <a:path extrusionOk="0" h="8184" w="4474">
                  <a:moveTo>
                    <a:pt x="3097" y="0"/>
                  </a:moveTo>
                  <a:lnTo>
                    <a:pt x="3048" y="49"/>
                  </a:lnTo>
                  <a:cubicBezTo>
                    <a:pt x="2792" y="254"/>
                    <a:pt x="2483" y="355"/>
                    <a:pt x="2172" y="355"/>
                  </a:cubicBezTo>
                  <a:cubicBezTo>
                    <a:pt x="1886" y="355"/>
                    <a:pt x="1599" y="269"/>
                    <a:pt x="1352" y="98"/>
                  </a:cubicBezTo>
                  <a:lnTo>
                    <a:pt x="861" y="688"/>
                  </a:lnTo>
                  <a:cubicBezTo>
                    <a:pt x="111" y="1327"/>
                    <a:pt x="0" y="2753"/>
                    <a:pt x="246" y="3723"/>
                  </a:cubicBezTo>
                  <a:lnTo>
                    <a:pt x="1241" y="8061"/>
                  </a:lnTo>
                  <a:lnTo>
                    <a:pt x="3564" y="8184"/>
                  </a:lnTo>
                  <a:lnTo>
                    <a:pt x="2065" y="3011"/>
                  </a:lnTo>
                  <a:lnTo>
                    <a:pt x="3085" y="3121"/>
                  </a:lnTo>
                  <a:lnTo>
                    <a:pt x="3085" y="3133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7953658" y="2909565"/>
              <a:ext cx="704068" cy="317188"/>
            </a:xfrm>
            <a:custGeom>
              <a:rect b="b" l="l" r="r" t="t"/>
              <a:pathLst>
                <a:path extrusionOk="0" h="3226" w="6661">
                  <a:moveTo>
                    <a:pt x="4031" y="0"/>
                  </a:moveTo>
                  <a:lnTo>
                    <a:pt x="2998" y="1143"/>
                  </a:lnTo>
                  <a:cubicBezTo>
                    <a:pt x="2839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8" y="3226"/>
                    <a:pt x="2949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5554" y="86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8712162" y="2947027"/>
              <a:ext cx="637794" cy="293001"/>
            </a:xfrm>
            <a:custGeom>
              <a:rect b="b" l="l" r="r" t="t"/>
              <a:pathLst>
                <a:path extrusionOk="0" h="2980" w="6034">
                  <a:moveTo>
                    <a:pt x="3527" y="0"/>
                  </a:moveTo>
                  <a:lnTo>
                    <a:pt x="2642" y="1081"/>
                  </a:lnTo>
                  <a:cubicBezTo>
                    <a:pt x="2507" y="1266"/>
                    <a:pt x="2322" y="1413"/>
                    <a:pt x="2126" y="1511"/>
                  </a:cubicBezTo>
                  <a:lnTo>
                    <a:pt x="0" y="2617"/>
                  </a:lnTo>
                  <a:lnTo>
                    <a:pt x="2544" y="2974"/>
                  </a:lnTo>
                  <a:cubicBezTo>
                    <a:pt x="2577" y="2977"/>
                    <a:pt x="2611" y="2979"/>
                    <a:pt x="2644" y="2979"/>
                  </a:cubicBezTo>
                  <a:cubicBezTo>
                    <a:pt x="2939" y="2979"/>
                    <a:pt x="3214" y="2834"/>
                    <a:pt x="3379" y="2580"/>
                  </a:cubicBezTo>
                  <a:lnTo>
                    <a:pt x="4141" y="1389"/>
                  </a:lnTo>
                  <a:lnTo>
                    <a:pt x="4485" y="2384"/>
                  </a:lnTo>
                  <a:lnTo>
                    <a:pt x="6033" y="2003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8147195" y="2875742"/>
              <a:ext cx="201359" cy="170393"/>
            </a:xfrm>
            <a:custGeom>
              <a:rect b="b" l="l" r="r" t="t"/>
              <a:pathLst>
                <a:path extrusionOk="0" fill="none" h="1733" w="1905">
                  <a:moveTo>
                    <a:pt x="1757" y="1032"/>
                  </a:moveTo>
                  <a:cubicBezTo>
                    <a:pt x="1450" y="885"/>
                    <a:pt x="1180" y="676"/>
                    <a:pt x="934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3" y="307"/>
                    <a:pt x="1315" y="369"/>
                  </a:cubicBezTo>
                  <a:cubicBezTo>
                    <a:pt x="1475" y="516"/>
                    <a:pt x="1561" y="725"/>
                    <a:pt x="1647" y="922"/>
                  </a:cubicBezTo>
                  <a:cubicBezTo>
                    <a:pt x="1487" y="713"/>
                    <a:pt x="1376" y="479"/>
                    <a:pt x="1315" y="234"/>
                  </a:cubicBezTo>
                  <a:cubicBezTo>
                    <a:pt x="1303" y="172"/>
                    <a:pt x="1290" y="86"/>
                    <a:pt x="1339" y="37"/>
                  </a:cubicBezTo>
                  <a:cubicBezTo>
                    <a:pt x="1376" y="0"/>
                    <a:pt x="1450" y="0"/>
                    <a:pt x="1499" y="25"/>
                  </a:cubicBezTo>
                  <a:cubicBezTo>
                    <a:pt x="1548" y="49"/>
                    <a:pt x="1597" y="98"/>
                    <a:pt x="1622" y="148"/>
                  </a:cubicBezTo>
                  <a:cubicBezTo>
                    <a:pt x="1806" y="430"/>
                    <a:pt x="1905" y="774"/>
                    <a:pt x="1868" y="1118"/>
                  </a:cubicBezTo>
                  <a:cubicBezTo>
                    <a:pt x="1856" y="1241"/>
                    <a:pt x="1819" y="1389"/>
                    <a:pt x="1708" y="1438"/>
                  </a:cubicBezTo>
                  <a:cubicBezTo>
                    <a:pt x="1573" y="1511"/>
                    <a:pt x="1413" y="1425"/>
                    <a:pt x="1266" y="1376"/>
                  </a:cubicBezTo>
                  <a:cubicBezTo>
                    <a:pt x="983" y="1290"/>
                    <a:pt x="664" y="1352"/>
                    <a:pt x="442" y="1548"/>
                  </a:cubicBezTo>
                  <a:cubicBezTo>
                    <a:pt x="369" y="1610"/>
                    <a:pt x="307" y="1683"/>
                    <a:pt x="221" y="1708"/>
                  </a:cubicBezTo>
                  <a:cubicBezTo>
                    <a:pt x="135" y="1733"/>
                    <a:pt x="12" y="1683"/>
                    <a:pt x="0" y="1597"/>
                  </a:cubicBezTo>
                </a:path>
              </a:pathLst>
            </a:custGeom>
            <a:noFill/>
            <a:ln cap="flat" cmpd="sng" w="1850">
              <a:solidFill>
                <a:srgbClr val="07030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8266107" y="-417603"/>
              <a:ext cx="288984" cy="224667"/>
            </a:xfrm>
            <a:custGeom>
              <a:rect b="b" l="l" r="r" t="t"/>
              <a:pathLst>
                <a:path extrusionOk="0" h="2285" w="2734">
                  <a:moveTo>
                    <a:pt x="1958" y="1"/>
                  </a:moveTo>
                  <a:cubicBezTo>
                    <a:pt x="1145" y="1"/>
                    <a:pt x="0" y="340"/>
                    <a:pt x="128" y="2285"/>
                  </a:cubicBezTo>
                  <a:lnTo>
                    <a:pt x="2684" y="2101"/>
                  </a:lnTo>
                  <a:lnTo>
                    <a:pt x="2733" y="98"/>
                  </a:lnTo>
                  <a:cubicBezTo>
                    <a:pt x="2733" y="98"/>
                    <a:pt x="2393" y="1"/>
                    <a:pt x="195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8938148" y="2907107"/>
              <a:ext cx="193537" cy="151122"/>
            </a:xfrm>
            <a:custGeom>
              <a:rect b="b" l="l" r="r" t="t"/>
              <a:pathLst>
                <a:path extrusionOk="0" fill="none" h="1537" w="1831">
                  <a:moveTo>
                    <a:pt x="1364" y="898"/>
                  </a:moveTo>
                  <a:cubicBezTo>
                    <a:pt x="1253" y="578"/>
                    <a:pt x="1008" y="308"/>
                    <a:pt x="713" y="148"/>
                  </a:cubicBezTo>
                  <a:lnTo>
                    <a:pt x="713" y="148"/>
                  </a:lnTo>
                  <a:cubicBezTo>
                    <a:pt x="479" y="25"/>
                    <a:pt x="221" y="308"/>
                    <a:pt x="393" y="517"/>
                  </a:cubicBezTo>
                  <a:cubicBezTo>
                    <a:pt x="541" y="701"/>
                    <a:pt x="750" y="848"/>
                    <a:pt x="983" y="898"/>
                  </a:cubicBezTo>
                  <a:cubicBezTo>
                    <a:pt x="1118" y="836"/>
                    <a:pt x="1192" y="689"/>
                    <a:pt x="1241" y="541"/>
                  </a:cubicBezTo>
                  <a:cubicBezTo>
                    <a:pt x="1290" y="406"/>
                    <a:pt x="1339" y="246"/>
                    <a:pt x="1450" y="148"/>
                  </a:cubicBezTo>
                  <a:lnTo>
                    <a:pt x="1450" y="136"/>
                  </a:lnTo>
                  <a:cubicBezTo>
                    <a:pt x="1598" y="1"/>
                    <a:pt x="1831" y="209"/>
                    <a:pt x="1708" y="381"/>
                  </a:cubicBezTo>
                  <a:cubicBezTo>
                    <a:pt x="1475" y="725"/>
                    <a:pt x="1081" y="959"/>
                    <a:pt x="676" y="1020"/>
                  </a:cubicBezTo>
                  <a:cubicBezTo>
                    <a:pt x="541" y="1033"/>
                    <a:pt x="406" y="1033"/>
                    <a:pt x="295" y="1094"/>
                  </a:cubicBezTo>
                  <a:cubicBezTo>
                    <a:pt x="135" y="1192"/>
                    <a:pt x="62" y="1364"/>
                    <a:pt x="0" y="1536"/>
                  </a:cubicBezTo>
                </a:path>
              </a:pathLst>
            </a:custGeom>
            <a:noFill/>
            <a:ln cap="flat" cmpd="sng" w="185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8443261" y="-412195"/>
              <a:ext cx="258542" cy="359467"/>
            </a:xfrm>
            <a:custGeom>
              <a:rect b="b" l="l" r="r" t="t"/>
              <a:pathLst>
                <a:path extrusionOk="0" h="3656" w="2446">
                  <a:moveTo>
                    <a:pt x="540" y="0"/>
                  </a:moveTo>
                  <a:cubicBezTo>
                    <a:pt x="356" y="0"/>
                    <a:pt x="174" y="33"/>
                    <a:pt x="1" y="104"/>
                  </a:cubicBezTo>
                  <a:lnTo>
                    <a:pt x="382" y="1788"/>
                  </a:lnTo>
                  <a:cubicBezTo>
                    <a:pt x="603" y="1997"/>
                    <a:pt x="578" y="2353"/>
                    <a:pt x="529" y="2660"/>
                  </a:cubicBezTo>
                  <a:cubicBezTo>
                    <a:pt x="480" y="2955"/>
                    <a:pt x="455" y="3311"/>
                    <a:pt x="676" y="3520"/>
                  </a:cubicBezTo>
                  <a:cubicBezTo>
                    <a:pt x="775" y="3611"/>
                    <a:pt x="912" y="3656"/>
                    <a:pt x="1051" y="3656"/>
                  </a:cubicBezTo>
                  <a:cubicBezTo>
                    <a:pt x="1137" y="3656"/>
                    <a:pt x="1224" y="3639"/>
                    <a:pt x="1303" y="3606"/>
                  </a:cubicBezTo>
                  <a:cubicBezTo>
                    <a:pt x="1512" y="3532"/>
                    <a:pt x="1684" y="3373"/>
                    <a:pt x="1819" y="3188"/>
                  </a:cubicBezTo>
                  <a:cubicBezTo>
                    <a:pt x="2311" y="2549"/>
                    <a:pt x="2446" y="1628"/>
                    <a:pt x="2065" y="915"/>
                  </a:cubicBezTo>
                  <a:cubicBezTo>
                    <a:pt x="1772" y="367"/>
                    <a:pt x="1152" y="0"/>
                    <a:pt x="54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8099101" y="807311"/>
              <a:ext cx="388448" cy="577645"/>
            </a:xfrm>
            <a:custGeom>
              <a:rect b="b" l="l" r="r" t="t"/>
              <a:pathLst>
                <a:path extrusionOk="0" h="5875" w="3675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8119924" y="1156458"/>
              <a:ext cx="1270303" cy="1284387"/>
            </a:xfrm>
            <a:custGeom>
              <a:rect b="b" l="l" r="r" t="t"/>
              <a:pathLst>
                <a:path extrusionOk="0" h="13063" w="12018">
                  <a:moveTo>
                    <a:pt x="7729" y="0"/>
                  </a:moveTo>
                  <a:cubicBezTo>
                    <a:pt x="7729" y="0"/>
                    <a:pt x="7729" y="0"/>
                    <a:pt x="7729" y="1"/>
                  </a:cubicBezTo>
                  <a:cubicBezTo>
                    <a:pt x="7729" y="112"/>
                    <a:pt x="1597" y="1328"/>
                    <a:pt x="1597" y="1328"/>
                  </a:cubicBezTo>
                  <a:lnTo>
                    <a:pt x="0" y="13063"/>
                  </a:lnTo>
                  <a:lnTo>
                    <a:pt x="12017" y="12018"/>
                  </a:lnTo>
                  <a:cubicBezTo>
                    <a:pt x="12017" y="12018"/>
                    <a:pt x="7772" y="0"/>
                    <a:pt x="7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977017" y="1512880"/>
              <a:ext cx="39109" cy="147484"/>
            </a:xfrm>
            <a:custGeom>
              <a:rect b="b" l="l" r="r" t="t"/>
              <a:pathLst>
                <a:path extrusionOk="0" h="1500" w="37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8209452" y="1512880"/>
              <a:ext cx="39109" cy="147484"/>
            </a:xfrm>
            <a:custGeom>
              <a:rect b="b" l="l" r="r" t="t"/>
              <a:pathLst>
                <a:path extrusionOk="0" h="1500" w="370">
                  <a:moveTo>
                    <a:pt x="1" y="1"/>
                  </a:moveTo>
                  <a:lnTo>
                    <a:pt x="1" y="1500"/>
                  </a:lnTo>
                  <a:lnTo>
                    <a:pt x="370" y="150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7765300" y="3040041"/>
              <a:ext cx="106651" cy="196940"/>
            </a:xfrm>
            <a:custGeom>
              <a:rect b="b" l="l" r="r" t="t"/>
              <a:pathLst>
                <a:path extrusionOk="0" h="2003" w="1009">
                  <a:moveTo>
                    <a:pt x="431" y="0"/>
                  </a:moveTo>
                  <a:cubicBezTo>
                    <a:pt x="197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97" y="2003"/>
                    <a:pt x="431" y="2003"/>
                  </a:cubicBezTo>
                  <a:lnTo>
                    <a:pt x="578" y="2003"/>
                  </a:lnTo>
                  <a:cubicBezTo>
                    <a:pt x="812" y="2003"/>
                    <a:pt x="1008" y="1806"/>
                    <a:pt x="1008" y="1573"/>
                  </a:cubicBezTo>
                  <a:lnTo>
                    <a:pt x="1008" y="430"/>
                  </a:lnTo>
                  <a:cubicBezTo>
                    <a:pt x="1008" y="184"/>
                    <a:pt x="812" y="0"/>
                    <a:pt x="578" y="0"/>
                  </a:cubicBezTo>
                  <a:close/>
                </a:path>
              </a:pathLst>
            </a:custGeom>
            <a:solidFill>
              <a:srgbClr val="807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8355001" y="3040041"/>
              <a:ext cx="105277" cy="196940"/>
            </a:xfrm>
            <a:custGeom>
              <a:rect b="b" l="l" r="r" t="t"/>
              <a:pathLst>
                <a:path extrusionOk="0" h="2003" w="996">
                  <a:moveTo>
                    <a:pt x="418" y="0"/>
                  </a:moveTo>
                  <a:cubicBezTo>
                    <a:pt x="184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4" y="2003"/>
                    <a:pt x="418" y="2003"/>
                  </a:cubicBezTo>
                  <a:lnTo>
                    <a:pt x="565" y="2003"/>
                  </a:lnTo>
                  <a:cubicBezTo>
                    <a:pt x="811" y="2003"/>
                    <a:pt x="995" y="1806"/>
                    <a:pt x="995" y="1573"/>
                  </a:cubicBezTo>
                  <a:lnTo>
                    <a:pt x="995" y="430"/>
                  </a:lnTo>
                  <a:cubicBezTo>
                    <a:pt x="995" y="184"/>
                    <a:pt x="811" y="0"/>
                    <a:pt x="565" y="0"/>
                  </a:cubicBezTo>
                  <a:close/>
                </a:path>
              </a:pathLst>
            </a:custGeom>
            <a:solidFill>
              <a:srgbClr val="807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7547135" y="1620446"/>
              <a:ext cx="1131307" cy="1498140"/>
            </a:xfrm>
            <a:custGeom>
              <a:rect b="b" l="l" r="r" t="t"/>
              <a:pathLst>
                <a:path extrusionOk="0" h="15237" w="10703">
                  <a:moveTo>
                    <a:pt x="0" y="0"/>
                  </a:moveTo>
                  <a:lnTo>
                    <a:pt x="0" y="15237"/>
                  </a:lnTo>
                  <a:lnTo>
                    <a:pt x="10703" y="15237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7814662" y="1868123"/>
              <a:ext cx="28645" cy="1045070"/>
            </a:xfrm>
            <a:custGeom>
              <a:rect b="b" l="l" r="r" t="t"/>
              <a:pathLst>
                <a:path extrusionOk="0" h="10629" w="271">
                  <a:moveTo>
                    <a:pt x="111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11" y="10629"/>
                  </a:cubicBezTo>
                  <a:lnTo>
                    <a:pt x="160" y="10629"/>
                  </a:lnTo>
                  <a:cubicBezTo>
                    <a:pt x="222" y="10629"/>
                    <a:pt x="271" y="10580"/>
                    <a:pt x="271" y="10518"/>
                  </a:cubicBezTo>
                  <a:lnTo>
                    <a:pt x="271" y="123"/>
                  </a:lnTo>
                  <a:cubicBezTo>
                    <a:pt x="271" y="62"/>
                    <a:pt x="222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8097833" y="1868123"/>
              <a:ext cx="29913" cy="1045070"/>
            </a:xfrm>
            <a:custGeom>
              <a:rect b="b" l="l" r="r" t="t"/>
              <a:pathLst>
                <a:path extrusionOk="0" h="10629" w="283">
                  <a:moveTo>
                    <a:pt x="123" y="0"/>
                  </a:moveTo>
                  <a:cubicBezTo>
                    <a:pt x="62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2" y="10629"/>
                    <a:pt x="123" y="10629"/>
                  </a:cubicBezTo>
                  <a:lnTo>
                    <a:pt x="160" y="10629"/>
                  </a:lnTo>
                  <a:cubicBezTo>
                    <a:pt x="234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4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8382272" y="1868123"/>
              <a:ext cx="29913" cy="1045070"/>
            </a:xfrm>
            <a:custGeom>
              <a:rect b="b" l="l" r="r" t="t"/>
              <a:pathLst>
                <a:path extrusionOk="0" h="10629" w="283">
                  <a:moveTo>
                    <a:pt x="123" y="0"/>
                  </a:moveTo>
                  <a:cubicBezTo>
                    <a:pt x="49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49" y="10629"/>
                    <a:pt x="123" y="10629"/>
                  </a:cubicBezTo>
                  <a:lnTo>
                    <a:pt x="160" y="10629"/>
                  </a:lnTo>
                  <a:cubicBezTo>
                    <a:pt x="221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21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7914654" y="1482695"/>
              <a:ext cx="396269" cy="33921"/>
            </a:xfrm>
            <a:custGeom>
              <a:rect b="b" l="l" r="r" t="t"/>
              <a:pathLst>
                <a:path extrusionOk="0" h="345" w="3749">
                  <a:moveTo>
                    <a:pt x="1" y="1"/>
                  </a:moveTo>
                  <a:lnTo>
                    <a:pt x="1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8032827" y="1335308"/>
              <a:ext cx="148191" cy="193105"/>
            </a:xfrm>
            <a:custGeom>
              <a:rect b="b" l="l" r="r" t="t"/>
              <a:pathLst>
                <a:path extrusionOk="0" h="1964" w="1402">
                  <a:moveTo>
                    <a:pt x="1018" y="0"/>
                  </a:moveTo>
                  <a:cubicBezTo>
                    <a:pt x="768" y="0"/>
                    <a:pt x="446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8" y="1963"/>
                    <a:pt x="374" y="1963"/>
                  </a:cubicBezTo>
                  <a:cubicBezTo>
                    <a:pt x="619" y="1963"/>
                    <a:pt x="953" y="1652"/>
                    <a:pt x="1156" y="1192"/>
                  </a:cubicBezTo>
                  <a:cubicBezTo>
                    <a:pt x="1402" y="652"/>
                    <a:pt x="1377" y="136"/>
                    <a:pt x="1131" y="25"/>
                  </a:cubicBezTo>
                  <a:cubicBezTo>
                    <a:pt x="1096" y="8"/>
                    <a:pt x="1058" y="0"/>
                    <a:pt x="10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8267904" y="191216"/>
              <a:ext cx="757340" cy="1089807"/>
            </a:xfrm>
            <a:custGeom>
              <a:rect b="b" l="l" r="r" t="t"/>
              <a:pathLst>
                <a:path extrusionOk="0" h="11084" w="7165">
                  <a:moveTo>
                    <a:pt x="4375" y="0"/>
                  </a:moveTo>
                  <a:lnTo>
                    <a:pt x="1" y="799"/>
                  </a:lnTo>
                  <a:lnTo>
                    <a:pt x="50" y="11084"/>
                  </a:lnTo>
                  <a:lnTo>
                    <a:pt x="7164" y="10654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8447171" y="-263038"/>
              <a:ext cx="311815" cy="376968"/>
            </a:xfrm>
            <a:custGeom>
              <a:rect b="b" l="l" r="r" t="t"/>
              <a:pathLst>
                <a:path extrusionOk="0" h="3834" w="2950">
                  <a:moveTo>
                    <a:pt x="2274" y="0"/>
                  </a:moveTo>
                  <a:lnTo>
                    <a:pt x="713" y="381"/>
                  </a:lnTo>
                  <a:lnTo>
                    <a:pt x="480" y="996"/>
                  </a:lnTo>
                  <a:cubicBezTo>
                    <a:pt x="480" y="996"/>
                    <a:pt x="1" y="3834"/>
                    <a:pt x="37" y="3834"/>
                  </a:cubicBezTo>
                  <a:cubicBezTo>
                    <a:pt x="87" y="3834"/>
                    <a:pt x="2949" y="3736"/>
                    <a:pt x="2949" y="3736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8434170" y="-235311"/>
              <a:ext cx="84560" cy="77478"/>
            </a:xfrm>
            <a:custGeom>
              <a:rect b="b" l="l" r="r" t="t"/>
              <a:pathLst>
                <a:path extrusionOk="0" h="788" w="800">
                  <a:moveTo>
                    <a:pt x="394" y="1"/>
                  </a:moveTo>
                  <a:cubicBezTo>
                    <a:pt x="185" y="1"/>
                    <a:pt x="1" y="173"/>
                    <a:pt x="1" y="394"/>
                  </a:cubicBezTo>
                  <a:cubicBezTo>
                    <a:pt x="1" y="603"/>
                    <a:pt x="185" y="787"/>
                    <a:pt x="394" y="787"/>
                  </a:cubicBezTo>
                  <a:cubicBezTo>
                    <a:pt x="615" y="787"/>
                    <a:pt x="799" y="603"/>
                    <a:pt x="799" y="394"/>
                  </a:cubicBezTo>
                  <a:cubicBezTo>
                    <a:pt x="799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8257545" y="-426157"/>
              <a:ext cx="453347" cy="131752"/>
            </a:xfrm>
            <a:custGeom>
              <a:rect b="b" l="l" r="r" t="t"/>
              <a:pathLst>
                <a:path extrusionOk="0" h="1340" w="4289">
                  <a:moveTo>
                    <a:pt x="369" y="0"/>
                  </a:moveTo>
                  <a:lnTo>
                    <a:pt x="1" y="1340"/>
                  </a:lnTo>
                  <a:lnTo>
                    <a:pt x="4289" y="13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8130282" y="-294502"/>
              <a:ext cx="702694" cy="52111"/>
            </a:xfrm>
            <a:custGeom>
              <a:rect b="b" l="l" r="r" t="t"/>
              <a:pathLst>
                <a:path extrusionOk="0" h="530" w="6648">
                  <a:moveTo>
                    <a:pt x="1205" y="1"/>
                  </a:moveTo>
                  <a:lnTo>
                    <a:pt x="0" y="505"/>
                  </a:lnTo>
                  <a:lnTo>
                    <a:pt x="6648" y="529"/>
                  </a:lnTo>
                  <a:lnTo>
                    <a:pt x="6648" y="529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8257545" y="-330685"/>
              <a:ext cx="453347" cy="36281"/>
            </a:xfrm>
            <a:custGeom>
              <a:rect b="b" l="l" r="r" t="t"/>
              <a:pathLst>
                <a:path extrusionOk="0" h="369" w="4289">
                  <a:moveTo>
                    <a:pt x="62" y="0"/>
                  </a:moveTo>
                  <a:lnTo>
                    <a:pt x="1" y="369"/>
                  </a:lnTo>
                  <a:lnTo>
                    <a:pt x="4289" y="369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8095190" y="628559"/>
              <a:ext cx="428719" cy="749119"/>
            </a:xfrm>
            <a:custGeom>
              <a:rect b="b" l="l" r="r" t="t"/>
              <a:pathLst>
                <a:path extrusionOk="0" h="7619" w="4056">
                  <a:moveTo>
                    <a:pt x="1647" y="0"/>
                  </a:moveTo>
                  <a:cubicBezTo>
                    <a:pt x="1623" y="13"/>
                    <a:pt x="1" y="7275"/>
                    <a:pt x="1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8266636" y="377244"/>
              <a:ext cx="243004" cy="839772"/>
            </a:xfrm>
            <a:custGeom>
              <a:rect b="b" l="l" r="r" t="t"/>
              <a:pathLst>
                <a:path extrusionOk="0" fill="none" h="8541" w="2299">
                  <a:moveTo>
                    <a:pt x="1" y="8540"/>
                  </a:moveTo>
                  <a:cubicBezTo>
                    <a:pt x="160" y="8356"/>
                    <a:pt x="2298" y="2925"/>
                    <a:pt x="2298" y="2925"/>
                  </a:cubicBezTo>
                  <a:lnTo>
                    <a:pt x="1795" y="1"/>
                  </a:lnTo>
                </a:path>
              </a:pathLst>
            </a:custGeom>
            <a:noFill/>
            <a:ln cap="flat" cmpd="sng" w="400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7"/>
          <p:cNvSpPr txBox="1"/>
          <p:nvPr>
            <p:ph type="title"/>
          </p:nvPr>
        </p:nvSpPr>
        <p:spPr>
          <a:xfrm>
            <a:off x="1409350" y="440625"/>
            <a:ext cx="51570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Comparing both models</a:t>
            </a:r>
            <a:endParaRPr sz="2800"/>
          </a:p>
        </p:txBody>
      </p:sp>
      <p:grpSp>
        <p:nvGrpSpPr>
          <p:cNvPr id="1667" name="Google Shape;1667;p37"/>
          <p:cNvGrpSpPr/>
          <p:nvPr/>
        </p:nvGrpSpPr>
        <p:grpSpPr>
          <a:xfrm flipH="1">
            <a:off x="6590471" y="181799"/>
            <a:ext cx="2501057" cy="948516"/>
            <a:chOff x="3682500" y="238150"/>
            <a:chExt cx="3697600" cy="1402300"/>
          </a:xfrm>
        </p:grpSpPr>
        <p:sp>
          <p:nvSpPr>
            <p:cNvPr id="1668" name="Google Shape;1668;p37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7"/>
          <p:cNvGrpSpPr/>
          <p:nvPr/>
        </p:nvGrpSpPr>
        <p:grpSpPr>
          <a:xfrm>
            <a:off x="576005" y="3374725"/>
            <a:ext cx="833340" cy="1506867"/>
            <a:chOff x="5588000" y="2366350"/>
            <a:chExt cx="340375" cy="615475"/>
          </a:xfrm>
        </p:grpSpPr>
        <p:sp>
          <p:nvSpPr>
            <p:cNvPr id="1718" name="Google Shape;1718;p37"/>
            <p:cNvSpPr/>
            <p:nvPr/>
          </p:nvSpPr>
          <p:spPr>
            <a:xfrm>
              <a:off x="5651925" y="2599550"/>
              <a:ext cx="31375" cy="26975"/>
            </a:xfrm>
            <a:custGeom>
              <a:rect b="b" l="l" r="r" t="t"/>
              <a:pathLst>
                <a:path extrusionOk="0" h="1079" w="1255">
                  <a:moveTo>
                    <a:pt x="382" y="0"/>
                  </a:moveTo>
                  <a:cubicBezTo>
                    <a:pt x="354" y="0"/>
                    <a:pt x="336" y="1"/>
                    <a:pt x="336" y="1"/>
                  </a:cubicBezTo>
                  <a:lnTo>
                    <a:pt x="1" y="442"/>
                  </a:lnTo>
                  <a:cubicBezTo>
                    <a:pt x="424" y="920"/>
                    <a:pt x="714" y="1078"/>
                    <a:pt x="899" y="1078"/>
                  </a:cubicBezTo>
                  <a:cubicBezTo>
                    <a:pt x="1254" y="1078"/>
                    <a:pt x="1220" y="495"/>
                    <a:pt x="989" y="460"/>
                  </a:cubicBezTo>
                  <a:cubicBezTo>
                    <a:pt x="636" y="389"/>
                    <a:pt x="618" y="284"/>
                    <a:pt x="618" y="284"/>
                  </a:cubicBezTo>
                  <a:lnTo>
                    <a:pt x="742" y="90"/>
                  </a:lnTo>
                  <a:cubicBezTo>
                    <a:pt x="649" y="10"/>
                    <a:pt x="467" y="0"/>
                    <a:pt x="382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5744050" y="2599550"/>
              <a:ext cx="31350" cy="26975"/>
            </a:xfrm>
            <a:custGeom>
              <a:rect b="b" l="l" r="r" t="t"/>
              <a:pathLst>
                <a:path extrusionOk="0" h="1079" w="1254">
                  <a:moveTo>
                    <a:pt x="893" y="0"/>
                  </a:moveTo>
                  <a:cubicBezTo>
                    <a:pt x="813" y="0"/>
                    <a:pt x="641" y="10"/>
                    <a:pt x="548" y="90"/>
                  </a:cubicBezTo>
                  <a:lnTo>
                    <a:pt x="619" y="284"/>
                  </a:lnTo>
                  <a:cubicBezTo>
                    <a:pt x="619" y="284"/>
                    <a:pt x="619" y="389"/>
                    <a:pt x="266" y="460"/>
                  </a:cubicBezTo>
                  <a:cubicBezTo>
                    <a:pt x="34" y="495"/>
                    <a:pt x="1" y="1078"/>
                    <a:pt x="355" y="1078"/>
                  </a:cubicBezTo>
                  <a:cubicBezTo>
                    <a:pt x="540" y="1078"/>
                    <a:pt x="831" y="920"/>
                    <a:pt x="1254" y="442"/>
                  </a:cubicBezTo>
                  <a:lnTo>
                    <a:pt x="936" y="1"/>
                  </a:lnTo>
                  <a:cubicBezTo>
                    <a:pt x="936" y="1"/>
                    <a:pt x="920" y="0"/>
                    <a:pt x="893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5737475" y="2455850"/>
              <a:ext cx="93475" cy="156525"/>
            </a:xfrm>
            <a:custGeom>
              <a:rect b="b" l="l" r="r" t="t"/>
              <a:pathLst>
                <a:path extrusionOk="0" h="6261" w="3739">
                  <a:moveTo>
                    <a:pt x="0" y="1"/>
                  </a:moveTo>
                  <a:lnTo>
                    <a:pt x="1199" y="2328"/>
                  </a:lnTo>
                  <a:lnTo>
                    <a:pt x="2469" y="3563"/>
                  </a:lnTo>
                  <a:lnTo>
                    <a:pt x="1182" y="5732"/>
                  </a:lnTo>
                  <a:lnTo>
                    <a:pt x="1570" y="6261"/>
                  </a:lnTo>
                  <a:cubicBezTo>
                    <a:pt x="1570" y="6261"/>
                    <a:pt x="3739" y="3669"/>
                    <a:pt x="3739" y="3316"/>
                  </a:cubicBezTo>
                  <a:cubicBezTo>
                    <a:pt x="3739" y="2946"/>
                    <a:pt x="1517" y="759"/>
                    <a:pt x="1517" y="759"/>
                  </a:cubicBezTo>
                  <a:cubicBezTo>
                    <a:pt x="1517" y="759"/>
                    <a:pt x="1393" y="53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5628125" y="2585025"/>
              <a:ext cx="140225" cy="361975"/>
            </a:xfrm>
            <a:custGeom>
              <a:rect b="b" l="l" r="r" t="t"/>
              <a:pathLst>
                <a:path extrusionOk="0" h="14479" w="5609">
                  <a:moveTo>
                    <a:pt x="2170" y="0"/>
                  </a:moveTo>
                  <a:cubicBezTo>
                    <a:pt x="2170" y="0"/>
                    <a:pt x="971" y="1464"/>
                    <a:pt x="1041" y="2487"/>
                  </a:cubicBezTo>
                  <a:cubicBezTo>
                    <a:pt x="1094" y="3527"/>
                    <a:pt x="1" y="14478"/>
                    <a:pt x="1" y="14478"/>
                  </a:cubicBezTo>
                  <a:lnTo>
                    <a:pt x="777" y="14478"/>
                  </a:lnTo>
                  <a:lnTo>
                    <a:pt x="3263" y="4074"/>
                  </a:lnTo>
                  <a:cubicBezTo>
                    <a:pt x="3271" y="4027"/>
                    <a:pt x="3310" y="4005"/>
                    <a:pt x="3351" y="4005"/>
                  </a:cubicBezTo>
                  <a:cubicBezTo>
                    <a:pt x="3402" y="4005"/>
                    <a:pt x="3457" y="4040"/>
                    <a:pt x="3457" y="4109"/>
                  </a:cubicBezTo>
                  <a:lnTo>
                    <a:pt x="3351" y="14478"/>
                  </a:lnTo>
                  <a:lnTo>
                    <a:pt x="4251" y="14478"/>
                  </a:lnTo>
                  <a:cubicBezTo>
                    <a:pt x="4251" y="14478"/>
                    <a:pt x="5608" y="3633"/>
                    <a:pt x="5608" y="2610"/>
                  </a:cubicBezTo>
                  <a:cubicBezTo>
                    <a:pt x="5608" y="1182"/>
                    <a:pt x="4850" y="0"/>
                    <a:pt x="4850" y="0"/>
                  </a:cubicBezTo>
                  <a:cubicBezTo>
                    <a:pt x="4850" y="0"/>
                    <a:pt x="3980" y="149"/>
                    <a:pt x="3186" y="149"/>
                  </a:cubicBezTo>
                  <a:cubicBezTo>
                    <a:pt x="2789" y="149"/>
                    <a:pt x="2411" y="112"/>
                    <a:pt x="2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5682350" y="2566500"/>
              <a:ext cx="67050" cy="25600"/>
            </a:xfrm>
            <a:custGeom>
              <a:rect b="b" l="l" r="r" t="t"/>
              <a:pathLst>
                <a:path extrusionOk="0" h="1024" w="2682">
                  <a:moveTo>
                    <a:pt x="1341" y="1"/>
                  </a:moveTo>
                  <a:lnTo>
                    <a:pt x="1" y="89"/>
                  </a:lnTo>
                  <a:lnTo>
                    <a:pt x="1" y="741"/>
                  </a:lnTo>
                  <a:cubicBezTo>
                    <a:pt x="1" y="741"/>
                    <a:pt x="89" y="1024"/>
                    <a:pt x="1341" y="1024"/>
                  </a:cubicBezTo>
                  <a:cubicBezTo>
                    <a:pt x="2593" y="1024"/>
                    <a:pt x="2681" y="741"/>
                    <a:pt x="2681" y="741"/>
                  </a:cubicBezTo>
                  <a:lnTo>
                    <a:pt x="2681" y="89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651925" y="2452325"/>
              <a:ext cx="123025" cy="198850"/>
            </a:xfrm>
            <a:custGeom>
              <a:rect b="b" l="l" r="r" t="t"/>
              <a:pathLst>
                <a:path extrusionOk="0" h="7954" w="4921">
                  <a:moveTo>
                    <a:pt x="2047" y="1"/>
                  </a:moveTo>
                  <a:cubicBezTo>
                    <a:pt x="2047" y="1"/>
                    <a:pt x="777" y="477"/>
                    <a:pt x="653" y="882"/>
                  </a:cubicBezTo>
                  <a:cubicBezTo>
                    <a:pt x="530" y="1288"/>
                    <a:pt x="195" y="2699"/>
                    <a:pt x="918" y="3210"/>
                  </a:cubicBezTo>
                  <a:cubicBezTo>
                    <a:pt x="918" y="3210"/>
                    <a:pt x="89" y="6737"/>
                    <a:pt x="1" y="7460"/>
                  </a:cubicBezTo>
                  <a:cubicBezTo>
                    <a:pt x="1" y="7460"/>
                    <a:pt x="1341" y="7954"/>
                    <a:pt x="2399" y="7954"/>
                  </a:cubicBezTo>
                  <a:cubicBezTo>
                    <a:pt x="3440" y="7954"/>
                    <a:pt x="4780" y="7460"/>
                    <a:pt x="4780" y="7460"/>
                  </a:cubicBezTo>
                  <a:cubicBezTo>
                    <a:pt x="4692" y="6737"/>
                    <a:pt x="4198" y="3210"/>
                    <a:pt x="4198" y="3210"/>
                  </a:cubicBezTo>
                  <a:cubicBezTo>
                    <a:pt x="4921" y="2699"/>
                    <a:pt x="4586" y="1288"/>
                    <a:pt x="4463" y="882"/>
                  </a:cubicBezTo>
                  <a:cubicBezTo>
                    <a:pt x="4339" y="477"/>
                    <a:pt x="3069" y="1"/>
                    <a:pt x="3069" y="1"/>
                  </a:cubicBezTo>
                  <a:lnTo>
                    <a:pt x="2558" y="106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5600800" y="2455850"/>
              <a:ext cx="93475" cy="155650"/>
            </a:xfrm>
            <a:custGeom>
              <a:rect b="b" l="l" r="r" t="t"/>
              <a:pathLst>
                <a:path extrusionOk="0" h="6226" w="3739">
                  <a:moveTo>
                    <a:pt x="3739" y="1"/>
                  </a:moveTo>
                  <a:lnTo>
                    <a:pt x="3739" y="1"/>
                  </a:lnTo>
                  <a:cubicBezTo>
                    <a:pt x="2363" y="530"/>
                    <a:pt x="2222" y="759"/>
                    <a:pt x="2222" y="759"/>
                  </a:cubicBezTo>
                  <a:cubicBezTo>
                    <a:pt x="2222" y="759"/>
                    <a:pt x="0" y="2946"/>
                    <a:pt x="0" y="3316"/>
                  </a:cubicBezTo>
                  <a:cubicBezTo>
                    <a:pt x="0" y="3669"/>
                    <a:pt x="2028" y="6226"/>
                    <a:pt x="2028" y="6226"/>
                  </a:cubicBezTo>
                  <a:lnTo>
                    <a:pt x="2416" y="5714"/>
                  </a:lnTo>
                  <a:lnTo>
                    <a:pt x="1270" y="3563"/>
                  </a:lnTo>
                  <a:lnTo>
                    <a:pt x="2540" y="2328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5655175" y="2454425"/>
              <a:ext cx="42200" cy="59650"/>
            </a:xfrm>
            <a:custGeom>
              <a:rect b="b" l="l" r="r" t="t"/>
              <a:pathLst>
                <a:path extrusionOk="0" h="2386" w="1688">
                  <a:moveTo>
                    <a:pt x="1595" y="1"/>
                  </a:moveTo>
                  <a:cubicBezTo>
                    <a:pt x="1240" y="1"/>
                    <a:pt x="1" y="157"/>
                    <a:pt x="365" y="2385"/>
                  </a:cubicBezTo>
                  <a:cubicBezTo>
                    <a:pt x="365" y="2385"/>
                    <a:pt x="312" y="886"/>
                    <a:pt x="1687" y="5"/>
                  </a:cubicBezTo>
                  <a:cubicBezTo>
                    <a:pt x="1687" y="5"/>
                    <a:pt x="1653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5734375" y="2454425"/>
              <a:ext cx="42200" cy="59650"/>
            </a:xfrm>
            <a:custGeom>
              <a:rect b="b" l="l" r="r" t="t"/>
              <a:pathLst>
                <a:path extrusionOk="0" h="2386" w="1688">
                  <a:moveTo>
                    <a:pt x="93" y="1"/>
                  </a:moveTo>
                  <a:cubicBezTo>
                    <a:pt x="35" y="1"/>
                    <a:pt x="1" y="5"/>
                    <a:pt x="1" y="5"/>
                  </a:cubicBezTo>
                  <a:cubicBezTo>
                    <a:pt x="1394" y="886"/>
                    <a:pt x="1323" y="2385"/>
                    <a:pt x="1323" y="2385"/>
                  </a:cubicBezTo>
                  <a:cubicBezTo>
                    <a:pt x="1687" y="157"/>
                    <a:pt x="448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5588000" y="2946975"/>
              <a:ext cx="57800" cy="26475"/>
            </a:xfrm>
            <a:custGeom>
              <a:rect b="b" l="l" r="r" t="t"/>
              <a:pathLst>
                <a:path extrusionOk="0" h="1059" w="2312">
                  <a:moveTo>
                    <a:pt x="1676" y="0"/>
                  </a:moveTo>
                  <a:lnTo>
                    <a:pt x="1606" y="282"/>
                  </a:lnTo>
                  <a:lnTo>
                    <a:pt x="72" y="935"/>
                  </a:lnTo>
                  <a:cubicBezTo>
                    <a:pt x="1" y="970"/>
                    <a:pt x="19" y="1058"/>
                    <a:pt x="89" y="1058"/>
                  </a:cubicBezTo>
                  <a:lnTo>
                    <a:pt x="2170" y="1058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5714975" y="2946975"/>
              <a:ext cx="50725" cy="26475"/>
            </a:xfrm>
            <a:custGeom>
              <a:rect b="b" l="l" r="r" t="t"/>
              <a:pathLst>
                <a:path extrusionOk="0" h="1059" w="2029">
                  <a:moveTo>
                    <a:pt x="1" y="0"/>
                  </a:moveTo>
                  <a:lnTo>
                    <a:pt x="1" y="1058"/>
                  </a:lnTo>
                  <a:lnTo>
                    <a:pt x="2029" y="1058"/>
                  </a:lnTo>
                  <a:lnTo>
                    <a:pt x="688" y="3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5641575" y="2366350"/>
              <a:ext cx="122375" cy="78625"/>
            </a:xfrm>
            <a:custGeom>
              <a:rect b="b" l="l" r="r" t="t"/>
              <a:pathLst>
                <a:path extrusionOk="0" h="3145" w="4895">
                  <a:moveTo>
                    <a:pt x="2972" y="1"/>
                  </a:moveTo>
                  <a:cubicBezTo>
                    <a:pt x="641" y="1"/>
                    <a:pt x="1" y="3144"/>
                    <a:pt x="1183" y="3144"/>
                  </a:cubicBezTo>
                  <a:cubicBezTo>
                    <a:pt x="1208" y="3144"/>
                    <a:pt x="1234" y="3143"/>
                    <a:pt x="1261" y="3140"/>
                  </a:cubicBezTo>
                  <a:cubicBezTo>
                    <a:pt x="2549" y="3016"/>
                    <a:pt x="3201" y="971"/>
                    <a:pt x="3201" y="971"/>
                  </a:cubicBezTo>
                  <a:cubicBezTo>
                    <a:pt x="3342" y="1482"/>
                    <a:pt x="3889" y="1835"/>
                    <a:pt x="3889" y="1835"/>
                  </a:cubicBezTo>
                  <a:cubicBezTo>
                    <a:pt x="4894" y="89"/>
                    <a:pt x="2972" y="1"/>
                    <a:pt x="2972" y="1"/>
                  </a:cubicBez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5660325" y="2366800"/>
              <a:ext cx="111100" cy="151675"/>
            </a:xfrm>
            <a:custGeom>
              <a:rect b="b" l="l" r="r" t="t"/>
              <a:pathLst>
                <a:path extrusionOk="0" h="6067" w="4444">
                  <a:moveTo>
                    <a:pt x="2222" y="0"/>
                  </a:moveTo>
                  <a:cubicBezTo>
                    <a:pt x="794" y="0"/>
                    <a:pt x="617" y="829"/>
                    <a:pt x="617" y="1852"/>
                  </a:cubicBezTo>
                  <a:cubicBezTo>
                    <a:pt x="617" y="2875"/>
                    <a:pt x="0" y="6067"/>
                    <a:pt x="2222" y="6067"/>
                  </a:cubicBezTo>
                  <a:cubicBezTo>
                    <a:pt x="4444" y="6067"/>
                    <a:pt x="3827" y="2875"/>
                    <a:pt x="3827" y="1852"/>
                  </a:cubicBezTo>
                  <a:cubicBezTo>
                    <a:pt x="3827" y="829"/>
                    <a:pt x="3509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5652375" y="2473475"/>
              <a:ext cx="127000" cy="151250"/>
            </a:xfrm>
            <a:custGeom>
              <a:rect b="b" l="l" r="r" t="t"/>
              <a:pathLst>
                <a:path extrusionOk="0" h="6050" w="5080">
                  <a:moveTo>
                    <a:pt x="653" y="1"/>
                  </a:moveTo>
                  <a:cubicBezTo>
                    <a:pt x="283" y="1"/>
                    <a:pt x="1" y="283"/>
                    <a:pt x="1" y="653"/>
                  </a:cubicBezTo>
                  <a:lnTo>
                    <a:pt x="1" y="5397"/>
                  </a:lnTo>
                  <a:cubicBezTo>
                    <a:pt x="1" y="5767"/>
                    <a:pt x="283" y="6050"/>
                    <a:pt x="653" y="6050"/>
                  </a:cubicBezTo>
                  <a:lnTo>
                    <a:pt x="4427" y="6050"/>
                  </a:lnTo>
                  <a:cubicBezTo>
                    <a:pt x="4797" y="6050"/>
                    <a:pt x="5079" y="5767"/>
                    <a:pt x="5079" y="5397"/>
                  </a:cubicBezTo>
                  <a:lnTo>
                    <a:pt x="5079" y="653"/>
                  </a:lnTo>
                  <a:cubicBezTo>
                    <a:pt x="5079" y="283"/>
                    <a:pt x="4797" y="1"/>
                    <a:pt x="4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5667800" y="2546675"/>
              <a:ext cx="95700" cy="63950"/>
            </a:xfrm>
            <a:custGeom>
              <a:rect b="b" l="l" r="r" t="t"/>
              <a:pathLst>
                <a:path extrusionOk="0" h="2558" w="3828">
                  <a:moveTo>
                    <a:pt x="283" y="0"/>
                  </a:moveTo>
                  <a:cubicBezTo>
                    <a:pt x="124" y="0"/>
                    <a:pt x="1" y="124"/>
                    <a:pt x="1" y="265"/>
                  </a:cubicBezTo>
                  <a:lnTo>
                    <a:pt x="1" y="2293"/>
                  </a:lnTo>
                  <a:cubicBezTo>
                    <a:pt x="1" y="2434"/>
                    <a:pt x="124" y="2557"/>
                    <a:pt x="283" y="2557"/>
                  </a:cubicBezTo>
                  <a:lnTo>
                    <a:pt x="3563" y="2557"/>
                  </a:lnTo>
                  <a:cubicBezTo>
                    <a:pt x="3722" y="2557"/>
                    <a:pt x="3828" y="2434"/>
                    <a:pt x="3828" y="2293"/>
                  </a:cubicBezTo>
                  <a:lnTo>
                    <a:pt x="3828" y="265"/>
                  </a:lnTo>
                  <a:cubicBezTo>
                    <a:pt x="3828" y="124"/>
                    <a:pt x="3722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5667800" y="2572250"/>
              <a:ext cx="95700" cy="3550"/>
            </a:xfrm>
            <a:custGeom>
              <a:rect b="b" l="l" r="r" t="t"/>
              <a:pathLst>
                <a:path extrusionOk="0" h="142" w="3828">
                  <a:moveTo>
                    <a:pt x="1" y="0"/>
                  </a:moveTo>
                  <a:lnTo>
                    <a:pt x="1" y="141"/>
                  </a:lnTo>
                  <a:lnTo>
                    <a:pt x="3828" y="141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5636075" y="2560325"/>
              <a:ext cx="16325" cy="50300"/>
            </a:xfrm>
            <a:custGeom>
              <a:rect b="b" l="l" r="r" t="t"/>
              <a:pathLst>
                <a:path extrusionOk="0" h="2012" w="653">
                  <a:moveTo>
                    <a:pt x="212" y="1"/>
                  </a:moveTo>
                  <a:cubicBezTo>
                    <a:pt x="88" y="1"/>
                    <a:pt x="0" y="89"/>
                    <a:pt x="0" y="213"/>
                  </a:cubicBezTo>
                  <a:lnTo>
                    <a:pt x="0" y="1800"/>
                  </a:lnTo>
                  <a:cubicBezTo>
                    <a:pt x="0" y="1923"/>
                    <a:pt x="88" y="2011"/>
                    <a:pt x="212" y="2011"/>
                  </a:cubicBezTo>
                  <a:lnTo>
                    <a:pt x="653" y="2011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5636075" y="2580175"/>
              <a:ext cx="16325" cy="2675"/>
            </a:xfrm>
            <a:custGeom>
              <a:rect b="b" l="l" r="r" t="t"/>
              <a:pathLst>
                <a:path extrusionOk="0" h="107" w="653">
                  <a:moveTo>
                    <a:pt x="0" y="0"/>
                  </a:moveTo>
                  <a:lnTo>
                    <a:pt x="0" y="106"/>
                  </a:lnTo>
                  <a:lnTo>
                    <a:pt x="653" y="106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5779350" y="2560325"/>
              <a:ext cx="16775" cy="50300"/>
            </a:xfrm>
            <a:custGeom>
              <a:rect b="b" l="l" r="r" t="t"/>
              <a:pathLst>
                <a:path extrusionOk="0" h="2012" w="671">
                  <a:moveTo>
                    <a:pt x="0" y="1"/>
                  </a:moveTo>
                  <a:lnTo>
                    <a:pt x="0" y="2011"/>
                  </a:lnTo>
                  <a:lnTo>
                    <a:pt x="459" y="2011"/>
                  </a:lnTo>
                  <a:cubicBezTo>
                    <a:pt x="565" y="2011"/>
                    <a:pt x="670" y="1923"/>
                    <a:pt x="670" y="1800"/>
                  </a:cubicBezTo>
                  <a:lnTo>
                    <a:pt x="670" y="213"/>
                  </a:lnTo>
                  <a:cubicBezTo>
                    <a:pt x="670" y="89"/>
                    <a:pt x="565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5779350" y="2580175"/>
              <a:ext cx="16775" cy="2675"/>
            </a:xfrm>
            <a:custGeom>
              <a:rect b="b" l="l" r="r" t="t"/>
              <a:pathLst>
                <a:path extrusionOk="0" h="107" w="671">
                  <a:moveTo>
                    <a:pt x="0" y="0"/>
                  </a:moveTo>
                  <a:lnTo>
                    <a:pt x="0" y="106"/>
                  </a:lnTo>
                  <a:lnTo>
                    <a:pt x="670" y="10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5747600" y="2575325"/>
              <a:ext cx="9725" cy="16325"/>
            </a:xfrm>
            <a:custGeom>
              <a:rect b="b" l="l" r="r" t="t"/>
              <a:pathLst>
                <a:path extrusionOk="0" h="653" w="389">
                  <a:moveTo>
                    <a:pt x="1" y="0"/>
                  </a:moveTo>
                  <a:lnTo>
                    <a:pt x="1" y="653"/>
                  </a:lnTo>
                  <a:lnTo>
                    <a:pt x="389" y="653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5682800" y="2490250"/>
              <a:ext cx="66150" cy="44550"/>
            </a:xfrm>
            <a:custGeom>
              <a:rect b="b" l="l" r="r" t="t"/>
              <a:pathLst>
                <a:path extrusionOk="0" h="1782" w="2646">
                  <a:moveTo>
                    <a:pt x="177" y="0"/>
                  </a:moveTo>
                  <a:cubicBezTo>
                    <a:pt x="71" y="0"/>
                    <a:pt x="0" y="88"/>
                    <a:pt x="0" y="194"/>
                  </a:cubicBezTo>
                  <a:lnTo>
                    <a:pt x="0" y="1587"/>
                  </a:lnTo>
                  <a:cubicBezTo>
                    <a:pt x="0" y="1693"/>
                    <a:pt x="71" y="1781"/>
                    <a:pt x="177" y="1781"/>
                  </a:cubicBezTo>
                  <a:lnTo>
                    <a:pt x="2469" y="1781"/>
                  </a:lnTo>
                  <a:cubicBezTo>
                    <a:pt x="2575" y="1781"/>
                    <a:pt x="2646" y="1693"/>
                    <a:pt x="2646" y="1587"/>
                  </a:cubicBezTo>
                  <a:lnTo>
                    <a:pt x="2646" y="194"/>
                  </a:lnTo>
                  <a:cubicBezTo>
                    <a:pt x="2646" y="88"/>
                    <a:pt x="2575" y="0"/>
                    <a:pt x="2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5682800" y="2507875"/>
              <a:ext cx="66150" cy="2225"/>
            </a:xfrm>
            <a:custGeom>
              <a:rect b="b" l="l" r="r" t="t"/>
              <a:pathLst>
                <a:path extrusionOk="0" h="89" w="2646">
                  <a:moveTo>
                    <a:pt x="0" y="0"/>
                  </a:moveTo>
                  <a:lnTo>
                    <a:pt x="0" y="89"/>
                  </a:lnTo>
                  <a:lnTo>
                    <a:pt x="2646" y="89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5737900" y="2510525"/>
              <a:ext cx="6650" cy="11050"/>
            </a:xfrm>
            <a:custGeom>
              <a:rect b="b" l="l" r="r" t="t"/>
              <a:pathLst>
                <a:path extrusionOk="0" h="442" w="266">
                  <a:moveTo>
                    <a:pt x="1" y="0"/>
                  </a:moveTo>
                  <a:lnTo>
                    <a:pt x="1" y="441"/>
                  </a:lnTo>
                  <a:lnTo>
                    <a:pt x="265" y="44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5781550" y="2805900"/>
              <a:ext cx="73200" cy="97450"/>
            </a:xfrm>
            <a:custGeom>
              <a:rect b="b" l="l" r="r" t="t"/>
              <a:pathLst>
                <a:path extrusionOk="0" h="3898" w="2928">
                  <a:moveTo>
                    <a:pt x="477" y="459"/>
                  </a:moveTo>
                  <a:lnTo>
                    <a:pt x="2469" y="476"/>
                  </a:lnTo>
                  <a:lnTo>
                    <a:pt x="2452" y="3439"/>
                  </a:lnTo>
                  <a:lnTo>
                    <a:pt x="459" y="3421"/>
                  </a:lnTo>
                  <a:lnTo>
                    <a:pt x="477" y="459"/>
                  </a:lnTo>
                  <a:close/>
                  <a:moveTo>
                    <a:pt x="18" y="0"/>
                  </a:moveTo>
                  <a:lnTo>
                    <a:pt x="1" y="3880"/>
                  </a:lnTo>
                  <a:lnTo>
                    <a:pt x="2910" y="3897"/>
                  </a:lnTo>
                  <a:lnTo>
                    <a:pt x="292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5707475" y="2830575"/>
              <a:ext cx="220900" cy="151250"/>
            </a:xfrm>
            <a:custGeom>
              <a:rect b="b" l="l" r="r" t="t"/>
              <a:pathLst>
                <a:path extrusionOk="0" h="6050" w="8836">
                  <a:moveTo>
                    <a:pt x="671" y="1"/>
                  </a:moveTo>
                  <a:cubicBezTo>
                    <a:pt x="318" y="1"/>
                    <a:pt x="36" y="283"/>
                    <a:pt x="36" y="636"/>
                  </a:cubicBezTo>
                  <a:lnTo>
                    <a:pt x="1" y="5362"/>
                  </a:lnTo>
                  <a:cubicBezTo>
                    <a:pt x="1" y="5714"/>
                    <a:pt x="283" y="5996"/>
                    <a:pt x="618" y="5996"/>
                  </a:cubicBezTo>
                  <a:lnTo>
                    <a:pt x="8166" y="6049"/>
                  </a:lnTo>
                  <a:cubicBezTo>
                    <a:pt x="8518" y="6049"/>
                    <a:pt x="8801" y="5767"/>
                    <a:pt x="8801" y="5432"/>
                  </a:cubicBezTo>
                  <a:lnTo>
                    <a:pt x="8818" y="689"/>
                  </a:lnTo>
                  <a:cubicBezTo>
                    <a:pt x="8836" y="336"/>
                    <a:pt x="8554" y="54"/>
                    <a:pt x="8201" y="54"/>
                  </a:cubicBezTo>
                  <a:lnTo>
                    <a:pt x="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5737475" y="2830575"/>
              <a:ext cx="20725" cy="149925"/>
            </a:xfrm>
            <a:custGeom>
              <a:rect b="b" l="l" r="r" t="t"/>
              <a:pathLst>
                <a:path extrusionOk="0" h="5997" w="829">
                  <a:moveTo>
                    <a:pt x="53" y="1"/>
                  </a:moveTo>
                  <a:lnTo>
                    <a:pt x="0" y="5996"/>
                  </a:lnTo>
                  <a:lnTo>
                    <a:pt x="776" y="5996"/>
                  </a:lnTo>
                  <a:lnTo>
                    <a:pt x="829" y="1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5877650" y="2831900"/>
              <a:ext cx="20325" cy="149475"/>
            </a:xfrm>
            <a:custGeom>
              <a:rect b="b" l="l" r="r" t="t"/>
              <a:pathLst>
                <a:path extrusionOk="0" h="5979" w="813">
                  <a:moveTo>
                    <a:pt x="36" y="1"/>
                  </a:moveTo>
                  <a:lnTo>
                    <a:pt x="1" y="5979"/>
                  </a:lnTo>
                  <a:lnTo>
                    <a:pt x="777" y="5979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37"/>
          <p:cNvSpPr/>
          <p:nvPr/>
        </p:nvSpPr>
        <p:spPr>
          <a:xfrm>
            <a:off x="912375" y="1378238"/>
            <a:ext cx="2618700" cy="25344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LINEAR</a:t>
            </a:r>
            <a:endParaRPr b="1"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REGRESSION</a:t>
            </a:r>
            <a:endParaRPr b="1" sz="2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7" name="Google Shape;1747;p37"/>
          <p:cNvSpPr/>
          <p:nvPr/>
        </p:nvSpPr>
        <p:spPr>
          <a:xfrm>
            <a:off x="4539950" y="1354700"/>
            <a:ext cx="2712000" cy="2581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GRADIENT BOOSTING</a:t>
            </a:r>
            <a:endParaRPr b="1" sz="21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748" name="Google Shape;1748;p37"/>
          <p:cNvGrpSpPr/>
          <p:nvPr/>
        </p:nvGrpSpPr>
        <p:grpSpPr>
          <a:xfrm>
            <a:off x="3707450" y="2485052"/>
            <a:ext cx="656112" cy="320776"/>
            <a:chOff x="3991650" y="3457275"/>
            <a:chExt cx="437525" cy="183500"/>
          </a:xfrm>
        </p:grpSpPr>
        <p:sp>
          <p:nvSpPr>
            <p:cNvPr id="1749" name="Google Shape;1749;p37"/>
            <p:cNvSpPr/>
            <p:nvPr/>
          </p:nvSpPr>
          <p:spPr>
            <a:xfrm>
              <a:off x="4274050" y="3570200"/>
              <a:ext cx="155125" cy="49375"/>
            </a:xfrm>
            <a:custGeom>
              <a:rect b="b" l="l" r="r" t="t"/>
              <a:pathLst>
                <a:path extrusionOk="0" h="1975" w="6205">
                  <a:moveTo>
                    <a:pt x="5928" y="0"/>
                  </a:moveTo>
                  <a:cubicBezTo>
                    <a:pt x="5926" y="0"/>
                    <a:pt x="5924" y="0"/>
                    <a:pt x="5923" y="0"/>
                  </a:cubicBezTo>
                  <a:lnTo>
                    <a:pt x="1406" y="0"/>
                  </a:lnTo>
                  <a:cubicBezTo>
                    <a:pt x="1222" y="0"/>
                    <a:pt x="1039" y="22"/>
                    <a:pt x="859" y="66"/>
                  </a:cubicBezTo>
                  <a:lnTo>
                    <a:pt x="0" y="282"/>
                  </a:lnTo>
                  <a:lnTo>
                    <a:pt x="0" y="1693"/>
                  </a:lnTo>
                  <a:lnTo>
                    <a:pt x="859" y="1909"/>
                  </a:lnTo>
                  <a:cubicBezTo>
                    <a:pt x="1039" y="1953"/>
                    <a:pt x="1222" y="1975"/>
                    <a:pt x="1406" y="1975"/>
                  </a:cubicBezTo>
                  <a:lnTo>
                    <a:pt x="5923" y="1975"/>
                  </a:lnTo>
                  <a:cubicBezTo>
                    <a:pt x="6079" y="1975"/>
                    <a:pt x="6204" y="1849"/>
                    <a:pt x="6204" y="1693"/>
                  </a:cubicBezTo>
                  <a:lnTo>
                    <a:pt x="6204" y="282"/>
                  </a:lnTo>
                  <a:cubicBezTo>
                    <a:pt x="6204" y="128"/>
                    <a:pt x="6081" y="0"/>
                    <a:pt x="5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4259825" y="3605000"/>
              <a:ext cx="169350" cy="21625"/>
            </a:xfrm>
            <a:custGeom>
              <a:rect b="b" l="l" r="r" t="t"/>
              <a:pathLst>
                <a:path extrusionOk="0" h="865" w="6774">
                  <a:moveTo>
                    <a:pt x="0" y="0"/>
                  </a:moveTo>
                  <a:lnTo>
                    <a:pt x="0" y="583"/>
                  </a:lnTo>
                  <a:lnTo>
                    <a:pt x="859" y="799"/>
                  </a:lnTo>
                  <a:cubicBezTo>
                    <a:pt x="1039" y="842"/>
                    <a:pt x="1223" y="864"/>
                    <a:pt x="1409" y="864"/>
                  </a:cubicBezTo>
                  <a:lnTo>
                    <a:pt x="6492" y="864"/>
                  </a:lnTo>
                  <a:cubicBezTo>
                    <a:pt x="6648" y="864"/>
                    <a:pt x="6773" y="738"/>
                    <a:pt x="6773" y="583"/>
                  </a:cubicBezTo>
                  <a:lnTo>
                    <a:pt x="6773" y="301"/>
                  </a:lnTo>
                  <a:lnTo>
                    <a:pt x="1409" y="301"/>
                  </a:lnTo>
                  <a:cubicBezTo>
                    <a:pt x="1269" y="301"/>
                    <a:pt x="1132" y="285"/>
                    <a:pt x="996" y="249"/>
                  </a:cubicBezTo>
                  <a:lnTo>
                    <a:pt x="137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4259825" y="3570125"/>
              <a:ext cx="169350" cy="56500"/>
            </a:xfrm>
            <a:custGeom>
              <a:rect b="b" l="l" r="r" t="t"/>
              <a:pathLst>
                <a:path extrusionOk="0" h="2260" w="6774">
                  <a:moveTo>
                    <a:pt x="1409" y="1"/>
                  </a:moveTo>
                  <a:cubicBezTo>
                    <a:pt x="1223" y="1"/>
                    <a:pt x="1039" y="25"/>
                    <a:pt x="859" y="69"/>
                  </a:cubicBezTo>
                  <a:lnTo>
                    <a:pt x="0" y="285"/>
                  </a:lnTo>
                  <a:lnTo>
                    <a:pt x="0" y="1696"/>
                  </a:lnTo>
                  <a:lnTo>
                    <a:pt x="1977" y="2259"/>
                  </a:lnTo>
                  <a:lnTo>
                    <a:pt x="6492" y="2259"/>
                  </a:lnTo>
                  <a:cubicBezTo>
                    <a:pt x="6648" y="2259"/>
                    <a:pt x="6773" y="2133"/>
                    <a:pt x="6773" y="1978"/>
                  </a:cubicBezTo>
                  <a:lnTo>
                    <a:pt x="6773" y="1696"/>
                  </a:lnTo>
                  <a:lnTo>
                    <a:pt x="1977" y="1696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4259825" y="3605000"/>
              <a:ext cx="49450" cy="21625"/>
            </a:xfrm>
            <a:custGeom>
              <a:rect b="b" l="l" r="r" t="t"/>
              <a:pathLst>
                <a:path extrusionOk="0" h="865" w="1978">
                  <a:moveTo>
                    <a:pt x="0" y="0"/>
                  </a:moveTo>
                  <a:lnTo>
                    <a:pt x="0" y="583"/>
                  </a:lnTo>
                  <a:lnTo>
                    <a:pt x="859" y="799"/>
                  </a:lnTo>
                  <a:cubicBezTo>
                    <a:pt x="1039" y="842"/>
                    <a:pt x="1223" y="864"/>
                    <a:pt x="1409" y="864"/>
                  </a:cubicBezTo>
                  <a:lnTo>
                    <a:pt x="1977" y="864"/>
                  </a:lnTo>
                  <a:lnTo>
                    <a:pt x="1977" y="301"/>
                  </a:lnTo>
                  <a:lnTo>
                    <a:pt x="1409" y="301"/>
                  </a:lnTo>
                  <a:cubicBezTo>
                    <a:pt x="1269" y="301"/>
                    <a:pt x="1132" y="285"/>
                    <a:pt x="996" y="249"/>
                  </a:cubicBezTo>
                  <a:lnTo>
                    <a:pt x="137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4189275" y="3457275"/>
              <a:ext cx="42350" cy="42325"/>
            </a:xfrm>
            <a:custGeom>
              <a:rect b="b" l="l" r="r" t="t"/>
              <a:pathLst>
                <a:path extrusionOk="0" h="1693" w="1694">
                  <a:moveTo>
                    <a:pt x="846" y="0"/>
                  </a:moveTo>
                  <a:cubicBezTo>
                    <a:pt x="381" y="0"/>
                    <a:pt x="1" y="380"/>
                    <a:pt x="1" y="848"/>
                  </a:cubicBezTo>
                  <a:lnTo>
                    <a:pt x="1" y="1693"/>
                  </a:lnTo>
                  <a:lnTo>
                    <a:pt x="564" y="1693"/>
                  </a:lnTo>
                  <a:lnTo>
                    <a:pt x="564" y="848"/>
                  </a:lnTo>
                  <a:cubicBezTo>
                    <a:pt x="564" y="692"/>
                    <a:pt x="690" y="564"/>
                    <a:pt x="848" y="564"/>
                  </a:cubicBezTo>
                  <a:cubicBezTo>
                    <a:pt x="1004" y="564"/>
                    <a:pt x="1130" y="692"/>
                    <a:pt x="1130" y="848"/>
                  </a:cubicBezTo>
                  <a:lnTo>
                    <a:pt x="1130" y="1693"/>
                  </a:lnTo>
                  <a:lnTo>
                    <a:pt x="1693" y="1693"/>
                  </a:lnTo>
                  <a:lnTo>
                    <a:pt x="1693" y="848"/>
                  </a:lnTo>
                  <a:cubicBezTo>
                    <a:pt x="1693" y="380"/>
                    <a:pt x="1313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4026925" y="3478450"/>
              <a:ext cx="141200" cy="56500"/>
            </a:xfrm>
            <a:custGeom>
              <a:rect b="b" l="l" r="r" t="t"/>
              <a:pathLst>
                <a:path extrusionOk="0" h="2260" w="5648">
                  <a:moveTo>
                    <a:pt x="3672" y="1"/>
                  </a:moveTo>
                  <a:cubicBezTo>
                    <a:pt x="3569" y="1"/>
                    <a:pt x="3469" y="58"/>
                    <a:pt x="3419" y="157"/>
                  </a:cubicBezTo>
                  <a:cubicBezTo>
                    <a:pt x="3350" y="296"/>
                    <a:pt x="3405" y="466"/>
                    <a:pt x="3544" y="534"/>
                  </a:cubicBezTo>
                  <a:lnTo>
                    <a:pt x="4168" y="846"/>
                  </a:lnTo>
                  <a:lnTo>
                    <a:pt x="285" y="846"/>
                  </a:lnTo>
                  <a:cubicBezTo>
                    <a:pt x="129" y="846"/>
                    <a:pt x="1" y="974"/>
                    <a:pt x="1" y="1130"/>
                  </a:cubicBezTo>
                  <a:cubicBezTo>
                    <a:pt x="1" y="1286"/>
                    <a:pt x="126" y="1412"/>
                    <a:pt x="285" y="1412"/>
                  </a:cubicBezTo>
                  <a:lnTo>
                    <a:pt x="4168" y="1412"/>
                  </a:lnTo>
                  <a:lnTo>
                    <a:pt x="3544" y="1724"/>
                  </a:lnTo>
                  <a:cubicBezTo>
                    <a:pt x="3405" y="1792"/>
                    <a:pt x="3347" y="1961"/>
                    <a:pt x="3419" y="2101"/>
                  </a:cubicBezTo>
                  <a:cubicBezTo>
                    <a:pt x="3468" y="2202"/>
                    <a:pt x="3566" y="2260"/>
                    <a:pt x="3670" y="2260"/>
                  </a:cubicBezTo>
                  <a:cubicBezTo>
                    <a:pt x="3714" y="2260"/>
                    <a:pt x="3758" y="2249"/>
                    <a:pt x="3799" y="2229"/>
                  </a:cubicBezTo>
                  <a:lnTo>
                    <a:pt x="5491" y="1382"/>
                  </a:lnTo>
                  <a:cubicBezTo>
                    <a:pt x="5587" y="1335"/>
                    <a:pt x="5647" y="1237"/>
                    <a:pt x="5647" y="1130"/>
                  </a:cubicBezTo>
                  <a:cubicBezTo>
                    <a:pt x="5647" y="1024"/>
                    <a:pt x="5587" y="925"/>
                    <a:pt x="5491" y="876"/>
                  </a:cubicBezTo>
                  <a:lnTo>
                    <a:pt x="3799" y="31"/>
                  </a:lnTo>
                  <a:cubicBezTo>
                    <a:pt x="3758" y="10"/>
                    <a:pt x="3715" y="1"/>
                    <a:pt x="3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4252775" y="3478450"/>
              <a:ext cx="141125" cy="56425"/>
            </a:xfrm>
            <a:custGeom>
              <a:rect b="b" l="l" r="r" t="t"/>
              <a:pathLst>
                <a:path extrusionOk="0" h="2257" w="5645">
                  <a:moveTo>
                    <a:pt x="1976" y="1"/>
                  </a:moveTo>
                  <a:cubicBezTo>
                    <a:pt x="1933" y="1"/>
                    <a:pt x="1890" y="10"/>
                    <a:pt x="1849" y="31"/>
                  </a:cubicBezTo>
                  <a:lnTo>
                    <a:pt x="157" y="876"/>
                  </a:lnTo>
                  <a:cubicBezTo>
                    <a:pt x="61" y="925"/>
                    <a:pt x="1" y="1021"/>
                    <a:pt x="1" y="1130"/>
                  </a:cubicBezTo>
                  <a:cubicBezTo>
                    <a:pt x="1" y="1237"/>
                    <a:pt x="61" y="1333"/>
                    <a:pt x="157" y="1382"/>
                  </a:cubicBezTo>
                  <a:lnTo>
                    <a:pt x="1849" y="2227"/>
                  </a:lnTo>
                  <a:cubicBezTo>
                    <a:pt x="1890" y="2249"/>
                    <a:pt x="1934" y="2257"/>
                    <a:pt x="1975" y="2257"/>
                  </a:cubicBezTo>
                  <a:cubicBezTo>
                    <a:pt x="2079" y="2257"/>
                    <a:pt x="2177" y="2199"/>
                    <a:pt x="2229" y="2101"/>
                  </a:cubicBezTo>
                  <a:cubicBezTo>
                    <a:pt x="2298" y="1961"/>
                    <a:pt x="2240" y="1792"/>
                    <a:pt x="2101" y="1724"/>
                  </a:cubicBezTo>
                  <a:lnTo>
                    <a:pt x="1477" y="1412"/>
                  </a:lnTo>
                  <a:lnTo>
                    <a:pt x="5363" y="1412"/>
                  </a:lnTo>
                  <a:cubicBezTo>
                    <a:pt x="5519" y="1412"/>
                    <a:pt x="5644" y="1283"/>
                    <a:pt x="5644" y="1128"/>
                  </a:cubicBezTo>
                  <a:cubicBezTo>
                    <a:pt x="5644" y="972"/>
                    <a:pt x="5519" y="846"/>
                    <a:pt x="5363" y="846"/>
                  </a:cubicBezTo>
                  <a:lnTo>
                    <a:pt x="1477" y="846"/>
                  </a:lnTo>
                  <a:lnTo>
                    <a:pt x="2103" y="534"/>
                  </a:lnTo>
                  <a:cubicBezTo>
                    <a:pt x="2243" y="466"/>
                    <a:pt x="2298" y="296"/>
                    <a:pt x="2229" y="157"/>
                  </a:cubicBezTo>
                  <a:cubicBezTo>
                    <a:pt x="2179" y="58"/>
                    <a:pt x="2079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4189275" y="3492550"/>
              <a:ext cx="42350" cy="35300"/>
            </a:xfrm>
            <a:custGeom>
              <a:rect b="b" l="l" r="r" t="t"/>
              <a:pathLst>
                <a:path extrusionOk="0" h="1412" w="1694">
                  <a:moveTo>
                    <a:pt x="282" y="0"/>
                  </a:moveTo>
                  <a:cubicBezTo>
                    <a:pt x="126" y="0"/>
                    <a:pt x="1" y="126"/>
                    <a:pt x="1" y="282"/>
                  </a:cubicBezTo>
                  <a:lnTo>
                    <a:pt x="1" y="566"/>
                  </a:lnTo>
                  <a:cubicBezTo>
                    <a:pt x="1" y="1031"/>
                    <a:pt x="378" y="1411"/>
                    <a:pt x="846" y="1411"/>
                  </a:cubicBezTo>
                  <a:cubicBezTo>
                    <a:pt x="1313" y="1411"/>
                    <a:pt x="1693" y="1031"/>
                    <a:pt x="1693" y="566"/>
                  </a:cubicBezTo>
                  <a:lnTo>
                    <a:pt x="1693" y="282"/>
                  </a:lnTo>
                  <a:cubicBezTo>
                    <a:pt x="1693" y="126"/>
                    <a:pt x="1567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4224550" y="3570200"/>
              <a:ext cx="42350" cy="56425"/>
            </a:xfrm>
            <a:custGeom>
              <a:rect b="b" l="l" r="r" t="t"/>
              <a:pathLst>
                <a:path extrusionOk="0" h="2257" w="1694">
                  <a:moveTo>
                    <a:pt x="1" y="0"/>
                  </a:moveTo>
                  <a:lnTo>
                    <a:pt x="1" y="2256"/>
                  </a:lnTo>
                  <a:lnTo>
                    <a:pt x="1130" y="2256"/>
                  </a:lnTo>
                  <a:cubicBezTo>
                    <a:pt x="1442" y="2256"/>
                    <a:pt x="1693" y="2005"/>
                    <a:pt x="1693" y="1693"/>
                  </a:cubicBezTo>
                  <a:lnTo>
                    <a:pt x="1693" y="564"/>
                  </a:lnTo>
                  <a:cubicBezTo>
                    <a:pt x="1693" y="252"/>
                    <a:pt x="1442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4154000" y="3556050"/>
              <a:ext cx="84650" cy="78850"/>
            </a:xfrm>
            <a:custGeom>
              <a:rect b="b" l="l" r="r" t="t"/>
              <a:pathLst>
                <a:path extrusionOk="0" h="3154" w="3386">
                  <a:moveTo>
                    <a:pt x="1967" y="0"/>
                  </a:moveTo>
                  <a:cubicBezTo>
                    <a:pt x="1786" y="0"/>
                    <a:pt x="1606" y="30"/>
                    <a:pt x="1434" y="88"/>
                  </a:cubicBezTo>
                  <a:lnTo>
                    <a:pt x="564" y="378"/>
                  </a:lnTo>
                  <a:lnTo>
                    <a:pt x="1" y="2590"/>
                  </a:lnTo>
                  <a:lnTo>
                    <a:pt x="1434" y="3066"/>
                  </a:lnTo>
                  <a:cubicBezTo>
                    <a:pt x="1606" y="3123"/>
                    <a:pt x="1786" y="3153"/>
                    <a:pt x="1967" y="3153"/>
                  </a:cubicBezTo>
                  <a:lnTo>
                    <a:pt x="2823" y="3153"/>
                  </a:lnTo>
                  <a:lnTo>
                    <a:pt x="3386" y="2822"/>
                  </a:lnTo>
                  <a:lnTo>
                    <a:pt x="3386" y="564"/>
                  </a:lnTo>
                  <a:cubicBezTo>
                    <a:pt x="3386" y="252"/>
                    <a:pt x="3134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4139850" y="3565475"/>
              <a:ext cx="98800" cy="75300"/>
            </a:xfrm>
            <a:custGeom>
              <a:rect b="b" l="l" r="r" t="t"/>
              <a:pathLst>
                <a:path extrusionOk="0" h="3012" w="3952">
                  <a:moveTo>
                    <a:pt x="1130" y="1"/>
                  </a:moveTo>
                  <a:lnTo>
                    <a:pt x="564" y="189"/>
                  </a:lnTo>
                  <a:lnTo>
                    <a:pt x="1" y="1316"/>
                  </a:lnTo>
                  <a:lnTo>
                    <a:pt x="564" y="2445"/>
                  </a:lnTo>
                  <a:lnTo>
                    <a:pt x="1997" y="2924"/>
                  </a:lnTo>
                  <a:cubicBezTo>
                    <a:pt x="2172" y="2981"/>
                    <a:pt x="2352" y="3011"/>
                    <a:pt x="2533" y="3011"/>
                  </a:cubicBezTo>
                  <a:lnTo>
                    <a:pt x="3389" y="3011"/>
                  </a:lnTo>
                  <a:cubicBezTo>
                    <a:pt x="3700" y="3011"/>
                    <a:pt x="3952" y="2757"/>
                    <a:pt x="3952" y="2445"/>
                  </a:cubicBezTo>
                  <a:lnTo>
                    <a:pt x="2533" y="2445"/>
                  </a:lnTo>
                  <a:cubicBezTo>
                    <a:pt x="2412" y="2445"/>
                    <a:pt x="2292" y="2426"/>
                    <a:pt x="2177" y="2388"/>
                  </a:cubicBezTo>
                  <a:lnTo>
                    <a:pt x="1516" y="2169"/>
                  </a:lnTo>
                  <a:cubicBezTo>
                    <a:pt x="1286" y="2090"/>
                    <a:pt x="1130" y="1876"/>
                    <a:pt x="1130" y="1633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4175125" y="3584275"/>
              <a:ext cx="14175" cy="28250"/>
            </a:xfrm>
            <a:custGeom>
              <a:rect b="b" l="l" r="r" t="t"/>
              <a:pathLst>
                <a:path extrusionOk="0" h="1130" w="567">
                  <a:moveTo>
                    <a:pt x="285" y="1"/>
                  </a:moveTo>
                  <a:cubicBezTo>
                    <a:pt x="126" y="1"/>
                    <a:pt x="1" y="126"/>
                    <a:pt x="1" y="282"/>
                  </a:cubicBezTo>
                  <a:lnTo>
                    <a:pt x="1" y="848"/>
                  </a:lnTo>
                  <a:cubicBezTo>
                    <a:pt x="1" y="1004"/>
                    <a:pt x="126" y="1130"/>
                    <a:pt x="285" y="1130"/>
                  </a:cubicBezTo>
                  <a:cubicBezTo>
                    <a:pt x="441" y="1130"/>
                    <a:pt x="567" y="1004"/>
                    <a:pt x="567" y="848"/>
                  </a:cubicBezTo>
                  <a:lnTo>
                    <a:pt x="567" y="282"/>
                  </a:lnTo>
                  <a:cubicBezTo>
                    <a:pt x="567" y="126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3998775" y="3570200"/>
              <a:ext cx="133050" cy="49375"/>
            </a:xfrm>
            <a:custGeom>
              <a:rect b="b" l="l" r="r" t="t"/>
              <a:pathLst>
                <a:path extrusionOk="0" h="1975" w="5322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lnTo>
                    <a:pt x="0" y="1693"/>
                  </a:lnTo>
                  <a:cubicBezTo>
                    <a:pt x="0" y="1849"/>
                    <a:pt x="126" y="1975"/>
                    <a:pt x="282" y="1975"/>
                  </a:cubicBezTo>
                  <a:lnTo>
                    <a:pt x="5321" y="1975"/>
                  </a:lnTo>
                  <a:lnTo>
                    <a:pt x="5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991650" y="3570200"/>
              <a:ext cx="162375" cy="56425"/>
            </a:xfrm>
            <a:custGeom>
              <a:rect b="b" l="l" r="r" t="t"/>
              <a:pathLst>
                <a:path extrusionOk="0" h="2257" w="6495">
                  <a:moveTo>
                    <a:pt x="285" y="0"/>
                  </a:moveTo>
                  <a:cubicBezTo>
                    <a:pt x="129" y="0"/>
                    <a:pt x="1" y="126"/>
                    <a:pt x="1" y="282"/>
                  </a:cubicBezTo>
                  <a:lnTo>
                    <a:pt x="1" y="1975"/>
                  </a:lnTo>
                  <a:cubicBezTo>
                    <a:pt x="1" y="2130"/>
                    <a:pt x="129" y="2256"/>
                    <a:pt x="285" y="2256"/>
                  </a:cubicBezTo>
                  <a:lnTo>
                    <a:pt x="5365" y="2256"/>
                  </a:lnTo>
                  <a:lnTo>
                    <a:pt x="6495" y="1693"/>
                  </a:lnTo>
                  <a:lnTo>
                    <a:pt x="6495" y="0"/>
                  </a:lnTo>
                  <a:lnTo>
                    <a:pt x="5365" y="0"/>
                  </a:lnTo>
                  <a:lnTo>
                    <a:pt x="5365" y="1693"/>
                  </a:lnTo>
                  <a:lnTo>
                    <a:pt x="1130" y="1693"/>
                  </a:lnTo>
                  <a:cubicBezTo>
                    <a:pt x="818" y="1693"/>
                    <a:pt x="567" y="1441"/>
                    <a:pt x="567" y="1127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4125775" y="3612500"/>
              <a:ext cx="28250" cy="14125"/>
            </a:xfrm>
            <a:custGeom>
              <a:rect b="b" l="l" r="r" t="t"/>
              <a:pathLst>
                <a:path extrusionOk="0" h="565" w="1130">
                  <a:moveTo>
                    <a:pt x="0" y="1"/>
                  </a:moveTo>
                  <a:lnTo>
                    <a:pt x="0" y="564"/>
                  </a:lnTo>
                  <a:lnTo>
                    <a:pt x="1130" y="564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4" name="Google Shape;1764;p37"/>
          <p:cNvGrpSpPr/>
          <p:nvPr/>
        </p:nvGrpSpPr>
        <p:grpSpPr>
          <a:xfrm>
            <a:off x="707724" y="496212"/>
            <a:ext cx="440010" cy="508054"/>
            <a:chOff x="3442075" y="4171525"/>
            <a:chExt cx="310500" cy="437525"/>
          </a:xfrm>
        </p:grpSpPr>
        <p:sp>
          <p:nvSpPr>
            <p:cNvPr id="1765" name="Google Shape;1765;p37"/>
            <p:cNvSpPr/>
            <p:nvPr/>
          </p:nvSpPr>
          <p:spPr>
            <a:xfrm>
              <a:off x="3448225" y="4171525"/>
              <a:ext cx="304350" cy="431100"/>
            </a:xfrm>
            <a:custGeom>
              <a:rect b="b" l="l" r="r" t="t"/>
              <a:pathLst>
                <a:path extrusionOk="0" h="17244" w="12174">
                  <a:moveTo>
                    <a:pt x="4834" y="1"/>
                  </a:moveTo>
                  <a:cubicBezTo>
                    <a:pt x="2868" y="1"/>
                    <a:pt x="1162" y="1116"/>
                    <a:pt x="317" y="2752"/>
                  </a:cubicBezTo>
                  <a:lnTo>
                    <a:pt x="0" y="5081"/>
                  </a:lnTo>
                  <a:lnTo>
                    <a:pt x="0" y="12163"/>
                  </a:lnTo>
                  <a:cubicBezTo>
                    <a:pt x="0" y="14968"/>
                    <a:pt x="2275" y="17243"/>
                    <a:pt x="5080" y="17243"/>
                  </a:cubicBezTo>
                  <a:lnTo>
                    <a:pt x="7093" y="17243"/>
                  </a:lnTo>
                  <a:lnTo>
                    <a:pt x="9423" y="16934"/>
                  </a:lnTo>
                  <a:cubicBezTo>
                    <a:pt x="11055" y="16089"/>
                    <a:pt x="12173" y="14386"/>
                    <a:pt x="12173" y="12420"/>
                  </a:cubicBezTo>
                  <a:lnTo>
                    <a:pt x="12173" y="5081"/>
                  </a:lnTo>
                  <a:cubicBezTo>
                    <a:pt x="12173" y="2276"/>
                    <a:pt x="9898" y="1"/>
                    <a:pt x="7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3470300" y="4232575"/>
              <a:ext cx="254025" cy="348250"/>
            </a:xfrm>
            <a:custGeom>
              <a:rect b="b" l="l" r="r" t="t"/>
              <a:pathLst>
                <a:path extrusionOk="0" h="13930" w="10161">
                  <a:moveTo>
                    <a:pt x="1009" y="1"/>
                  </a:moveTo>
                  <a:cubicBezTo>
                    <a:pt x="380" y="701"/>
                    <a:pt x="0" y="1625"/>
                    <a:pt x="0" y="2639"/>
                  </a:cubicBezTo>
                  <a:lnTo>
                    <a:pt x="0" y="9978"/>
                  </a:lnTo>
                  <a:cubicBezTo>
                    <a:pt x="0" y="10071"/>
                    <a:pt x="3" y="10167"/>
                    <a:pt x="9" y="10260"/>
                  </a:cubicBezTo>
                  <a:lnTo>
                    <a:pt x="91" y="10823"/>
                  </a:lnTo>
                  <a:cubicBezTo>
                    <a:pt x="479" y="12600"/>
                    <a:pt x="2059" y="13929"/>
                    <a:pt x="3951" y="13929"/>
                  </a:cubicBezTo>
                  <a:lnTo>
                    <a:pt x="6207" y="13929"/>
                  </a:lnTo>
                  <a:cubicBezTo>
                    <a:pt x="8392" y="13929"/>
                    <a:pt x="10161" y="12160"/>
                    <a:pt x="10161" y="9978"/>
                  </a:cubicBezTo>
                  <a:lnTo>
                    <a:pt x="10161" y="7719"/>
                  </a:lnTo>
                  <a:lnTo>
                    <a:pt x="9898" y="7424"/>
                  </a:lnTo>
                  <a:lnTo>
                    <a:pt x="10161" y="7156"/>
                  </a:lnTo>
                  <a:lnTo>
                    <a:pt x="10161" y="2639"/>
                  </a:lnTo>
                  <a:cubicBezTo>
                    <a:pt x="10161" y="1625"/>
                    <a:pt x="9778" y="701"/>
                    <a:pt x="9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3484375" y="4213850"/>
              <a:ext cx="225800" cy="352825"/>
            </a:xfrm>
            <a:custGeom>
              <a:rect b="b" l="l" r="r" t="t"/>
              <a:pathLst>
                <a:path extrusionOk="0" h="14113" w="9032">
                  <a:moveTo>
                    <a:pt x="3388" y="0"/>
                  </a:moveTo>
                  <a:cubicBezTo>
                    <a:pt x="1521" y="0"/>
                    <a:pt x="1" y="1521"/>
                    <a:pt x="1" y="3388"/>
                  </a:cubicBezTo>
                  <a:lnTo>
                    <a:pt x="1" y="10727"/>
                  </a:lnTo>
                  <a:cubicBezTo>
                    <a:pt x="1" y="12594"/>
                    <a:pt x="1521" y="14112"/>
                    <a:pt x="3388" y="14112"/>
                  </a:cubicBezTo>
                  <a:lnTo>
                    <a:pt x="5647" y="14112"/>
                  </a:lnTo>
                  <a:cubicBezTo>
                    <a:pt x="7514" y="14112"/>
                    <a:pt x="9032" y="12594"/>
                    <a:pt x="9032" y="10727"/>
                  </a:cubicBezTo>
                  <a:lnTo>
                    <a:pt x="9032" y="3388"/>
                  </a:lnTo>
                  <a:cubicBezTo>
                    <a:pt x="9032" y="1521"/>
                    <a:pt x="7514" y="0"/>
                    <a:pt x="5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3591350" y="4383175"/>
              <a:ext cx="104150" cy="28250"/>
            </a:xfrm>
            <a:custGeom>
              <a:rect b="b" l="l" r="r" t="t"/>
              <a:pathLst>
                <a:path extrusionOk="0" h="1130" w="4166">
                  <a:moveTo>
                    <a:pt x="2782" y="0"/>
                  </a:moveTo>
                  <a:cubicBezTo>
                    <a:pt x="2360" y="0"/>
                    <a:pt x="1986" y="189"/>
                    <a:pt x="1729" y="484"/>
                  </a:cubicBezTo>
                  <a:cubicBezTo>
                    <a:pt x="1546" y="358"/>
                    <a:pt x="1327" y="285"/>
                    <a:pt x="1089" y="285"/>
                  </a:cubicBezTo>
                  <a:cubicBezTo>
                    <a:pt x="564" y="285"/>
                    <a:pt x="127" y="646"/>
                    <a:pt x="1" y="1129"/>
                  </a:cubicBezTo>
                  <a:lnTo>
                    <a:pt x="4165" y="1129"/>
                  </a:lnTo>
                  <a:cubicBezTo>
                    <a:pt x="4034" y="487"/>
                    <a:pt x="3465" y="0"/>
                    <a:pt x="2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3498525" y="4460825"/>
              <a:ext cx="104125" cy="28250"/>
            </a:xfrm>
            <a:custGeom>
              <a:rect b="b" l="l" r="r" t="t"/>
              <a:pathLst>
                <a:path extrusionOk="0" h="1130" w="4165">
                  <a:moveTo>
                    <a:pt x="2781" y="0"/>
                  </a:moveTo>
                  <a:cubicBezTo>
                    <a:pt x="2360" y="0"/>
                    <a:pt x="1986" y="189"/>
                    <a:pt x="1729" y="482"/>
                  </a:cubicBezTo>
                  <a:cubicBezTo>
                    <a:pt x="1545" y="356"/>
                    <a:pt x="1327" y="282"/>
                    <a:pt x="1089" y="282"/>
                  </a:cubicBezTo>
                  <a:cubicBezTo>
                    <a:pt x="564" y="282"/>
                    <a:pt x="126" y="643"/>
                    <a:pt x="1" y="1130"/>
                  </a:cubicBezTo>
                  <a:lnTo>
                    <a:pt x="4165" y="1130"/>
                  </a:lnTo>
                  <a:cubicBezTo>
                    <a:pt x="4034" y="484"/>
                    <a:pt x="3465" y="0"/>
                    <a:pt x="2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3491425" y="4354925"/>
              <a:ext cx="21200" cy="14175"/>
            </a:xfrm>
            <a:custGeom>
              <a:rect b="b" l="l" r="r" t="t"/>
              <a:pathLst>
                <a:path extrusionOk="0" h="567" w="848">
                  <a:moveTo>
                    <a:pt x="285" y="1"/>
                  </a:moveTo>
                  <a:cubicBezTo>
                    <a:pt x="129" y="1"/>
                    <a:pt x="0" y="129"/>
                    <a:pt x="0" y="285"/>
                  </a:cubicBezTo>
                  <a:cubicBezTo>
                    <a:pt x="0" y="441"/>
                    <a:pt x="129" y="567"/>
                    <a:pt x="285" y="567"/>
                  </a:cubicBezTo>
                  <a:lnTo>
                    <a:pt x="566" y="567"/>
                  </a:lnTo>
                  <a:cubicBezTo>
                    <a:pt x="722" y="567"/>
                    <a:pt x="848" y="441"/>
                    <a:pt x="848" y="285"/>
                  </a:cubicBezTo>
                  <a:cubicBezTo>
                    <a:pt x="848" y="129"/>
                    <a:pt x="722" y="1"/>
                    <a:pt x="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3611375" y="4354925"/>
              <a:ext cx="21225" cy="14175"/>
            </a:xfrm>
            <a:custGeom>
              <a:rect b="b" l="l" r="r" t="t"/>
              <a:pathLst>
                <a:path extrusionOk="0" h="567" w="849">
                  <a:moveTo>
                    <a:pt x="285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1"/>
                    <a:pt x="127" y="567"/>
                    <a:pt x="285" y="567"/>
                  </a:cubicBezTo>
                  <a:lnTo>
                    <a:pt x="567" y="567"/>
                  </a:lnTo>
                  <a:cubicBezTo>
                    <a:pt x="723" y="567"/>
                    <a:pt x="849" y="441"/>
                    <a:pt x="849" y="285"/>
                  </a:cubicBezTo>
                  <a:cubicBezTo>
                    <a:pt x="849" y="129"/>
                    <a:pt x="723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3554925" y="4291425"/>
              <a:ext cx="14175" cy="21225"/>
            </a:xfrm>
            <a:custGeom>
              <a:rect b="b" l="l" r="r" t="t"/>
              <a:pathLst>
                <a:path extrusionOk="0" h="849" w="567">
                  <a:moveTo>
                    <a:pt x="285" y="1"/>
                  </a:moveTo>
                  <a:cubicBezTo>
                    <a:pt x="129" y="1"/>
                    <a:pt x="0" y="129"/>
                    <a:pt x="0" y="285"/>
                  </a:cubicBezTo>
                  <a:lnTo>
                    <a:pt x="0" y="567"/>
                  </a:lnTo>
                  <a:cubicBezTo>
                    <a:pt x="0" y="723"/>
                    <a:pt x="129" y="848"/>
                    <a:pt x="285" y="848"/>
                  </a:cubicBezTo>
                  <a:cubicBezTo>
                    <a:pt x="441" y="848"/>
                    <a:pt x="566" y="723"/>
                    <a:pt x="566" y="567"/>
                  </a:cubicBezTo>
                  <a:lnTo>
                    <a:pt x="566" y="285"/>
                  </a:lnTo>
                  <a:cubicBezTo>
                    <a:pt x="566" y="129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3594150" y="4310100"/>
              <a:ext cx="20550" cy="19100"/>
            </a:xfrm>
            <a:custGeom>
              <a:rect b="b" l="l" r="r" t="t"/>
              <a:pathLst>
                <a:path extrusionOk="0" h="764" w="822">
                  <a:moveTo>
                    <a:pt x="511" y="0"/>
                  </a:moveTo>
                  <a:cubicBezTo>
                    <a:pt x="439" y="0"/>
                    <a:pt x="367" y="28"/>
                    <a:pt x="313" y="82"/>
                  </a:cubicBezTo>
                  <a:lnTo>
                    <a:pt x="113" y="282"/>
                  </a:lnTo>
                  <a:cubicBezTo>
                    <a:pt x="1" y="391"/>
                    <a:pt x="1" y="572"/>
                    <a:pt x="113" y="681"/>
                  </a:cubicBezTo>
                  <a:cubicBezTo>
                    <a:pt x="168" y="736"/>
                    <a:pt x="239" y="763"/>
                    <a:pt x="313" y="763"/>
                  </a:cubicBezTo>
                  <a:cubicBezTo>
                    <a:pt x="384" y="763"/>
                    <a:pt x="455" y="736"/>
                    <a:pt x="512" y="681"/>
                  </a:cubicBezTo>
                  <a:lnTo>
                    <a:pt x="712" y="482"/>
                  </a:lnTo>
                  <a:cubicBezTo>
                    <a:pt x="821" y="372"/>
                    <a:pt x="821" y="192"/>
                    <a:pt x="712" y="82"/>
                  </a:cubicBezTo>
                  <a:cubicBezTo>
                    <a:pt x="656" y="28"/>
                    <a:pt x="583" y="0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3509325" y="4394875"/>
              <a:ext cx="20525" cy="19150"/>
            </a:xfrm>
            <a:custGeom>
              <a:rect b="b" l="l" r="r" t="t"/>
              <a:pathLst>
                <a:path extrusionOk="0" h="766" w="821">
                  <a:moveTo>
                    <a:pt x="511" y="0"/>
                  </a:moveTo>
                  <a:cubicBezTo>
                    <a:pt x="439" y="0"/>
                    <a:pt x="367" y="28"/>
                    <a:pt x="312" y="85"/>
                  </a:cubicBezTo>
                  <a:lnTo>
                    <a:pt x="113" y="284"/>
                  </a:lnTo>
                  <a:cubicBezTo>
                    <a:pt x="1" y="394"/>
                    <a:pt x="1" y="571"/>
                    <a:pt x="113" y="683"/>
                  </a:cubicBezTo>
                  <a:cubicBezTo>
                    <a:pt x="167" y="738"/>
                    <a:pt x="239" y="765"/>
                    <a:pt x="312" y="765"/>
                  </a:cubicBezTo>
                  <a:cubicBezTo>
                    <a:pt x="383" y="765"/>
                    <a:pt x="457" y="738"/>
                    <a:pt x="512" y="683"/>
                  </a:cubicBezTo>
                  <a:lnTo>
                    <a:pt x="712" y="484"/>
                  </a:lnTo>
                  <a:cubicBezTo>
                    <a:pt x="821" y="372"/>
                    <a:pt x="821" y="194"/>
                    <a:pt x="712" y="85"/>
                  </a:cubicBezTo>
                  <a:cubicBezTo>
                    <a:pt x="655" y="28"/>
                    <a:pt x="583" y="0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3509325" y="4310100"/>
              <a:ext cx="20525" cy="19100"/>
            </a:xfrm>
            <a:custGeom>
              <a:rect b="b" l="l" r="r" t="t"/>
              <a:pathLst>
                <a:path extrusionOk="0" h="764" w="821">
                  <a:moveTo>
                    <a:pt x="311" y="0"/>
                  </a:moveTo>
                  <a:cubicBezTo>
                    <a:pt x="239" y="0"/>
                    <a:pt x="167" y="28"/>
                    <a:pt x="113" y="82"/>
                  </a:cubicBezTo>
                  <a:cubicBezTo>
                    <a:pt x="1" y="192"/>
                    <a:pt x="1" y="372"/>
                    <a:pt x="113" y="482"/>
                  </a:cubicBezTo>
                  <a:lnTo>
                    <a:pt x="312" y="681"/>
                  </a:lnTo>
                  <a:cubicBezTo>
                    <a:pt x="367" y="736"/>
                    <a:pt x="438" y="763"/>
                    <a:pt x="512" y="763"/>
                  </a:cubicBezTo>
                  <a:cubicBezTo>
                    <a:pt x="583" y="763"/>
                    <a:pt x="657" y="736"/>
                    <a:pt x="712" y="681"/>
                  </a:cubicBezTo>
                  <a:cubicBezTo>
                    <a:pt x="821" y="572"/>
                    <a:pt x="821" y="391"/>
                    <a:pt x="712" y="282"/>
                  </a:cubicBezTo>
                  <a:lnTo>
                    <a:pt x="512" y="82"/>
                  </a:lnTo>
                  <a:cubicBezTo>
                    <a:pt x="456" y="28"/>
                    <a:pt x="383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3495525" y="4199775"/>
              <a:ext cx="203600" cy="56475"/>
            </a:xfrm>
            <a:custGeom>
              <a:rect b="b" l="l" r="r" t="t"/>
              <a:pathLst>
                <a:path extrusionOk="0" h="2259" w="8144">
                  <a:moveTo>
                    <a:pt x="2942" y="0"/>
                  </a:moveTo>
                  <a:cubicBezTo>
                    <a:pt x="1775" y="0"/>
                    <a:pt x="722" y="506"/>
                    <a:pt x="0" y="1313"/>
                  </a:cubicBezTo>
                  <a:cubicBezTo>
                    <a:pt x="832" y="1903"/>
                    <a:pt x="1846" y="2259"/>
                    <a:pt x="2942" y="2259"/>
                  </a:cubicBezTo>
                  <a:lnTo>
                    <a:pt x="2942" y="2256"/>
                  </a:lnTo>
                  <a:lnTo>
                    <a:pt x="5201" y="2256"/>
                  </a:lnTo>
                  <a:cubicBezTo>
                    <a:pt x="6297" y="2256"/>
                    <a:pt x="7312" y="1903"/>
                    <a:pt x="8143" y="1313"/>
                  </a:cubicBezTo>
                  <a:cubicBezTo>
                    <a:pt x="7418" y="506"/>
                    <a:pt x="6368" y="0"/>
                    <a:pt x="5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3554925" y="4220900"/>
              <a:ext cx="84725" cy="14175"/>
            </a:xfrm>
            <a:custGeom>
              <a:rect b="b" l="l" r="r" t="t"/>
              <a:pathLst>
                <a:path extrusionOk="0" h="567" w="3389">
                  <a:moveTo>
                    <a:pt x="285" y="0"/>
                  </a:moveTo>
                  <a:cubicBezTo>
                    <a:pt x="129" y="0"/>
                    <a:pt x="0" y="126"/>
                    <a:pt x="0" y="284"/>
                  </a:cubicBezTo>
                  <a:cubicBezTo>
                    <a:pt x="0" y="440"/>
                    <a:pt x="129" y="566"/>
                    <a:pt x="285" y="566"/>
                  </a:cubicBezTo>
                  <a:lnTo>
                    <a:pt x="3107" y="566"/>
                  </a:lnTo>
                  <a:cubicBezTo>
                    <a:pt x="3262" y="566"/>
                    <a:pt x="3388" y="440"/>
                    <a:pt x="3388" y="284"/>
                  </a:cubicBezTo>
                  <a:cubicBezTo>
                    <a:pt x="3388" y="126"/>
                    <a:pt x="3262" y="0"/>
                    <a:pt x="3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3547783" y="4376125"/>
              <a:ext cx="176450" cy="49450"/>
            </a:xfrm>
            <a:custGeom>
              <a:rect b="b" l="l" r="r" t="t"/>
              <a:pathLst>
                <a:path extrusionOk="0" h="1978" w="7058">
                  <a:moveTo>
                    <a:pt x="4518" y="1"/>
                  </a:moveTo>
                  <a:cubicBezTo>
                    <a:pt x="4113" y="1"/>
                    <a:pt x="3722" y="151"/>
                    <a:pt x="3416" y="413"/>
                  </a:cubicBezTo>
                  <a:cubicBezTo>
                    <a:pt x="3233" y="329"/>
                    <a:pt x="3030" y="282"/>
                    <a:pt x="2825" y="282"/>
                  </a:cubicBezTo>
                  <a:cubicBezTo>
                    <a:pt x="2142" y="282"/>
                    <a:pt x="1573" y="769"/>
                    <a:pt x="1442" y="1411"/>
                  </a:cubicBezTo>
                  <a:lnTo>
                    <a:pt x="285" y="1411"/>
                  </a:lnTo>
                  <a:cubicBezTo>
                    <a:pt x="127" y="1411"/>
                    <a:pt x="1" y="1540"/>
                    <a:pt x="1" y="1696"/>
                  </a:cubicBezTo>
                  <a:cubicBezTo>
                    <a:pt x="1" y="1852"/>
                    <a:pt x="127" y="1977"/>
                    <a:pt x="285" y="1977"/>
                  </a:cubicBezTo>
                  <a:lnTo>
                    <a:pt x="1696" y="1977"/>
                  </a:lnTo>
                  <a:cubicBezTo>
                    <a:pt x="1852" y="1977"/>
                    <a:pt x="1978" y="1852"/>
                    <a:pt x="1978" y="1696"/>
                  </a:cubicBezTo>
                  <a:cubicBezTo>
                    <a:pt x="1978" y="1228"/>
                    <a:pt x="2358" y="848"/>
                    <a:pt x="2825" y="848"/>
                  </a:cubicBezTo>
                  <a:cubicBezTo>
                    <a:pt x="2995" y="848"/>
                    <a:pt x="3162" y="900"/>
                    <a:pt x="3304" y="999"/>
                  </a:cubicBezTo>
                  <a:cubicBezTo>
                    <a:pt x="3352" y="1031"/>
                    <a:pt x="3408" y="1047"/>
                    <a:pt x="3463" y="1047"/>
                  </a:cubicBezTo>
                  <a:cubicBezTo>
                    <a:pt x="3541" y="1047"/>
                    <a:pt x="3619" y="1015"/>
                    <a:pt x="3676" y="952"/>
                  </a:cubicBezTo>
                  <a:cubicBezTo>
                    <a:pt x="3894" y="703"/>
                    <a:pt x="4195" y="567"/>
                    <a:pt x="4518" y="567"/>
                  </a:cubicBezTo>
                  <a:cubicBezTo>
                    <a:pt x="5043" y="567"/>
                    <a:pt x="5480" y="928"/>
                    <a:pt x="5606" y="1411"/>
                  </a:cubicBezTo>
                  <a:lnTo>
                    <a:pt x="5081" y="1411"/>
                  </a:lnTo>
                  <a:cubicBezTo>
                    <a:pt x="4925" y="1411"/>
                    <a:pt x="4799" y="1540"/>
                    <a:pt x="4799" y="1696"/>
                  </a:cubicBezTo>
                  <a:cubicBezTo>
                    <a:pt x="4799" y="1852"/>
                    <a:pt x="4925" y="1977"/>
                    <a:pt x="5081" y="1977"/>
                  </a:cubicBezTo>
                  <a:lnTo>
                    <a:pt x="7058" y="1977"/>
                  </a:lnTo>
                  <a:lnTo>
                    <a:pt x="7058" y="1411"/>
                  </a:lnTo>
                  <a:lnTo>
                    <a:pt x="6186" y="1411"/>
                  </a:lnTo>
                  <a:cubicBezTo>
                    <a:pt x="6052" y="613"/>
                    <a:pt x="5355" y="1"/>
                    <a:pt x="4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3533800" y="4333825"/>
              <a:ext cx="56425" cy="56475"/>
            </a:xfrm>
            <a:custGeom>
              <a:rect b="b" l="l" r="r" t="t"/>
              <a:pathLst>
                <a:path extrusionOk="0" h="2259" w="2257">
                  <a:moveTo>
                    <a:pt x="1130" y="0"/>
                  </a:moveTo>
                  <a:cubicBezTo>
                    <a:pt x="506" y="0"/>
                    <a:pt x="1" y="506"/>
                    <a:pt x="1" y="1129"/>
                  </a:cubicBezTo>
                  <a:cubicBezTo>
                    <a:pt x="1" y="1753"/>
                    <a:pt x="506" y="2259"/>
                    <a:pt x="1130" y="2259"/>
                  </a:cubicBezTo>
                  <a:cubicBezTo>
                    <a:pt x="1753" y="2259"/>
                    <a:pt x="2256" y="1753"/>
                    <a:pt x="2256" y="1129"/>
                  </a:cubicBezTo>
                  <a:cubicBezTo>
                    <a:pt x="2256" y="506"/>
                    <a:pt x="1753" y="0"/>
                    <a:pt x="1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3442075" y="4240300"/>
              <a:ext cx="241725" cy="368750"/>
            </a:xfrm>
            <a:custGeom>
              <a:rect b="b" l="l" r="r" t="t"/>
              <a:pathLst>
                <a:path extrusionOk="0" h="14750" w="9669">
                  <a:moveTo>
                    <a:pt x="563" y="1"/>
                  </a:moveTo>
                  <a:cubicBezTo>
                    <a:pt x="205" y="695"/>
                    <a:pt x="0" y="1493"/>
                    <a:pt x="0" y="2330"/>
                  </a:cubicBezTo>
                  <a:lnTo>
                    <a:pt x="0" y="9669"/>
                  </a:lnTo>
                  <a:cubicBezTo>
                    <a:pt x="0" y="12474"/>
                    <a:pt x="2275" y="14749"/>
                    <a:pt x="5080" y="14749"/>
                  </a:cubicBezTo>
                  <a:lnTo>
                    <a:pt x="7339" y="14749"/>
                  </a:lnTo>
                  <a:cubicBezTo>
                    <a:pt x="8176" y="14749"/>
                    <a:pt x="8971" y="14541"/>
                    <a:pt x="9669" y="14183"/>
                  </a:cubicBezTo>
                  <a:lnTo>
                    <a:pt x="5644" y="14183"/>
                  </a:lnTo>
                  <a:cubicBezTo>
                    <a:pt x="2838" y="14183"/>
                    <a:pt x="563" y="11908"/>
                    <a:pt x="563" y="9103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47875" y="4347900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7" y="0"/>
                  </a:moveTo>
                  <a:cubicBezTo>
                    <a:pt x="255" y="0"/>
                    <a:pt x="1" y="255"/>
                    <a:pt x="1" y="566"/>
                  </a:cubicBezTo>
                  <a:cubicBezTo>
                    <a:pt x="1" y="878"/>
                    <a:pt x="255" y="1130"/>
                    <a:pt x="567" y="1130"/>
                  </a:cubicBezTo>
                  <a:cubicBezTo>
                    <a:pt x="878" y="1130"/>
                    <a:pt x="1130" y="878"/>
                    <a:pt x="1130" y="566"/>
                  </a:cubicBezTo>
                  <a:cubicBezTo>
                    <a:pt x="1130" y="255"/>
                    <a:pt x="878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470408" y="4453775"/>
              <a:ext cx="169150" cy="49375"/>
            </a:xfrm>
            <a:custGeom>
              <a:rect b="b" l="l" r="r" t="t"/>
              <a:pathLst>
                <a:path extrusionOk="0" h="1975" w="6766">
                  <a:moveTo>
                    <a:pt x="3946" y="1"/>
                  </a:moveTo>
                  <a:cubicBezTo>
                    <a:pt x="3544" y="1"/>
                    <a:pt x="3153" y="148"/>
                    <a:pt x="2847" y="414"/>
                  </a:cubicBezTo>
                  <a:cubicBezTo>
                    <a:pt x="2661" y="326"/>
                    <a:pt x="2461" y="282"/>
                    <a:pt x="2254" y="282"/>
                  </a:cubicBezTo>
                  <a:cubicBezTo>
                    <a:pt x="1573" y="282"/>
                    <a:pt x="1001" y="769"/>
                    <a:pt x="870" y="1412"/>
                  </a:cubicBezTo>
                  <a:lnTo>
                    <a:pt x="1" y="1412"/>
                  </a:lnTo>
                  <a:cubicBezTo>
                    <a:pt x="14" y="1603"/>
                    <a:pt x="42" y="1792"/>
                    <a:pt x="83" y="1975"/>
                  </a:cubicBezTo>
                  <a:lnTo>
                    <a:pt x="1124" y="1975"/>
                  </a:lnTo>
                  <a:cubicBezTo>
                    <a:pt x="1280" y="1975"/>
                    <a:pt x="1406" y="1849"/>
                    <a:pt x="1406" y="1693"/>
                  </a:cubicBezTo>
                  <a:cubicBezTo>
                    <a:pt x="1406" y="1226"/>
                    <a:pt x="1786" y="848"/>
                    <a:pt x="2254" y="848"/>
                  </a:cubicBezTo>
                  <a:cubicBezTo>
                    <a:pt x="2426" y="848"/>
                    <a:pt x="2590" y="898"/>
                    <a:pt x="2732" y="996"/>
                  </a:cubicBezTo>
                  <a:cubicBezTo>
                    <a:pt x="2781" y="1030"/>
                    <a:pt x="2838" y="1047"/>
                    <a:pt x="2894" y="1047"/>
                  </a:cubicBezTo>
                  <a:cubicBezTo>
                    <a:pt x="2972" y="1047"/>
                    <a:pt x="3050" y="1014"/>
                    <a:pt x="3104" y="952"/>
                  </a:cubicBezTo>
                  <a:cubicBezTo>
                    <a:pt x="3325" y="701"/>
                    <a:pt x="3623" y="564"/>
                    <a:pt x="3946" y="564"/>
                  </a:cubicBezTo>
                  <a:cubicBezTo>
                    <a:pt x="4570" y="564"/>
                    <a:pt x="5075" y="1073"/>
                    <a:pt x="5075" y="1693"/>
                  </a:cubicBezTo>
                  <a:cubicBezTo>
                    <a:pt x="5075" y="1849"/>
                    <a:pt x="5201" y="1975"/>
                    <a:pt x="5360" y="1975"/>
                  </a:cubicBezTo>
                  <a:lnTo>
                    <a:pt x="6484" y="1975"/>
                  </a:lnTo>
                  <a:cubicBezTo>
                    <a:pt x="6639" y="1975"/>
                    <a:pt x="6765" y="1849"/>
                    <a:pt x="6765" y="1693"/>
                  </a:cubicBezTo>
                  <a:cubicBezTo>
                    <a:pt x="6765" y="1537"/>
                    <a:pt x="6639" y="1412"/>
                    <a:pt x="6484" y="1412"/>
                  </a:cubicBezTo>
                  <a:lnTo>
                    <a:pt x="5617" y="1412"/>
                  </a:lnTo>
                  <a:cubicBezTo>
                    <a:pt x="5483" y="610"/>
                    <a:pt x="4786" y="1"/>
                    <a:pt x="3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8"/>
          <p:cNvSpPr txBox="1"/>
          <p:nvPr>
            <p:ph type="title"/>
          </p:nvPr>
        </p:nvSpPr>
        <p:spPr>
          <a:xfrm>
            <a:off x="3076800" y="158875"/>
            <a:ext cx="299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SHAP ANALYSIS</a:t>
            </a:r>
            <a:endParaRPr sz="2700"/>
          </a:p>
        </p:txBody>
      </p:sp>
      <p:grpSp>
        <p:nvGrpSpPr>
          <p:cNvPr id="1788" name="Google Shape;1788;p38"/>
          <p:cNvGrpSpPr/>
          <p:nvPr/>
        </p:nvGrpSpPr>
        <p:grpSpPr>
          <a:xfrm>
            <a:off x="1937604" y="282533"/>
            <a:ext cx="591973" cy="449158"/>
            <a:chOff x="5084391" y="4183682"/>
            <a:chExt cx="504064" cy="325595"/>
          </a:xfrm>
        </p:grpSpPr>
        <p:sp>
          <p:nvSpPr>
            <p:cNvPr id="1789" name="Google Shape;1789;p38"/>
            <p:cNvSpPr/>
            <p:nvPr/>
          </p:nvSpPr>
          <p:spPr>
            <a:xfrm>
              <a:off x="5209948" y="4186887"/>
              <a:ext cx="186981" cy="137957"/>
            </a:xfrm>
            <a:custGeom>
              <a:rect b="b" l="l" r="r" t="t"/>
              <a:pathLst>
                <a:path extrusionOk="0" h="5251" w="7117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5212680" y="4186887"/>
              <a:ext cx="184249" cy="137957"/>
            </a:xfrm>
            <a:custGeom>
              <a:rect b="b" l="l" r="r" t="t"/>
              <a:pathLst>
                <a:path extrusionOk="0" h="5251" w="7013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5084391" y="4236069"/>
              <a:ext cx="504064" cy="145103"/>
            </a:xfrm>
            <a:custGeom>
              <a:rect b="b" l="l" r="r" t="t"/>
              <a:pathLst>
                <a:path extrusionOk="0" h="5523" w="19186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5209948" y="4348148"/>
              <a:ext cx="209050" cy="161129"/>
            </a:xfrm>
            <a:custGeom>
              <a:rect b="b" l="l" r="r" t="t"/>
              <a:pathLst>
                <a:path extrusionOk="0" h="6133" w="7957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5382322" y="4183682"/>
              <a:ext cx="203218" cy="76663"/>
            </a:xfrm>
            <a:custGeom>
              <a:rect b="b" l="l" r="r" t="t"/>
              <a:pathLst>
                <a:path extrusionOk="0" h="2918" w="7735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5274263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523361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5193002" y="4337901"/>
              <a:ext cx="23698" cy="20309"/>
            </a:xfrm>
            <a:custGeom>
              <a:rect b="b" l="l" r="r" t="t"/>
              <a:pathLst>
                <a:path extrusionOk="0" h="773" w="902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5152542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544647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5467261" y="4183944"/>
              <a:ext cx="118279" cy="76400"/>
            </a:xfrm>
            <a:custGeom>
              <a:rect b="b" l="l" r="r" t="t"/>
              <a:pathLst>
                <a:path extrusionOk="0" h="2908" w="4502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5212680" y="4348148"/>
              <a:ext cx="206265" cy="161129"/>
            </a:xfrm>
            <a:custGeom>
              <a:rect b="b" l="l" r="r" t="t"/>
              <a:pathLst>
                <a:path extrusionOk="0" h="6133" w="7851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5479819" y="4315176"/>
              <a:ext cx="27376" cy="6410"/>
            </a:xfrm>
            <a:custGeom>
              <a:rect b="b" l="l" r="r" t="t"/>
              <a:pathLst>
                <a:path extrusionOk="0" h="244" w="1042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5540508" y="4350696"/>
              <a:ext cx="47947" cy="30476"/>
            </a:xfrm>
            <a:custGeom>
              <a:rect b="b" l="l" r="r" t="t"/>
              <a:pathLst>
                <a:path extrusionOk="0" h="1160" w="1825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000000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38"/>
          <p:cNvGrpSpPr/>
          <p:nvPr/>
        </p:nvGrpSpPr>
        <p:grpSpPr>
          <a:xfrm>
            <a:off x="8279003" y="2517223"/>
            <a:ext cx="796154" cy="2354181"/>
            <a:chOff x="9418661" y="72933"/>
            <a:chExt cx="1191134" cy="3223139"/>
          </a:xfrm>
        </p:grpSpPr>
        <p:sp>
          <p:nvSpPr>
            <p:cNvPr id="1806" name="Google Shape;1806;p38"/>
            <p:cNvSpPr/>
            <p:nvPr/>
          </p:nvSpPr>
          <p:spPr>
            <a:xfrm>
              <a:off x="10335610" y="2843885"/>
              <a:ext cx="197553" cy="227617"/>
            </a:xfrm>
            <a:custGeom>
              <a:rect b="b" l="l" r="r" t="t"/>
              <a:pathLst>
                <a:path extrusionOk="0" h="2315" w="1869">
                  <a:moveTo>
                    <a:pt x="790" y="1"/>
                  </a:moveTo>
                  <a:cubicBezTo>
                    <a:pt x="699" y="1"/>
                    <a:pt x="0" y="422"/>
                    <a:pt x="0" y="422"/>
                  </a:cubicBezTo>
                  <a:cubicBezTo>
                    <a:pt x="0" y="422"/>
                    <a:pt x="222" y="2143"/>
                    <a:pt x="234" y="2265"/>
                  </a:cubicBezTo>
                  <a:lnTo>
                    <a:pt x="1868" y="2315"/>
                  </a:lnTo>
                  <a:cubicBezTo>
                    <a:pt x="1868" y="2315"/>
                    <a:pt x="824" y="66"/>
                    <a:pt x="799" y="5"/>
                  </a:cubicBezTo>
                  <a:cubicBezTo>
                    <a:pt x="798" y="2"/>
                    <a:pt x="795" y="1"/>
                    <a:pt x="7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9709548" y="2852538"/>
              <a:ext cx="165103" cy="196055"/>
            </a:xfrm>
            <a:custGeom>
              <a:rect b="b" l="l" r="r" t="t"/>
              <a:pathLst>
                <a:path extrusionOk="0" h="1994" w="1562">
                  <a:moveTo>
                    <a:pt x="1290" y="1"/>
                  </a:moveTo>
                  <a:cubicBezTo>
                    <a:pt x="1086" y="1"/>
                    <a:pt x="456" y="113"/>
                    <a:pt x="456" y="113"/>
                  </a:cubicBezTo>
                  <a:cubicBezTo>
                    <a:pt x="456" y="113"/>
                    <a:pt x="38" y="1797"/>
                    <a:pt x="1" y="1907"/>
                  </a:cubicBezTo>
                  <a:lnTo>
                    <a:pt x="1561" y="1993"/>
                  </a:lnTo>
                  <a:cubicBezTo>
                    <a:pt x="1561" y="1993"/>
                    <a:pt x="1353" y="76"/>
                    <a:pt x="1353" y="15"/>
                  </a:cubicBezTo>
                  <a:cubicBezTo>
                    <a:pt x="1353" y="5"/>
                    <a:pt x="1329" y="1"/>
                    <a:pt x="129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9747283" y="500443"/>
              <a:ext cx="350713" cy="766129"/>
            </a:xfrm>
            <a:custGeom>
              <a:rect b="b" l="l" r="r" t="t"/>
              <a:pathLst>
                <a:path extrusionOk="0" h="7792" w="3318">
                  <a:moveTo>
                    <a:pt x="2372" y="1"/>
                  </a:moveTo>
                  <a:lnTo>
                    <a:pt x="0" y="333"/>
                  </a:lnTo>
                  <a:lnTo>
                    <a:pt x="1438" y="1635"/>
                  </a:lnTo>
                  <a:lnTo>
                    <a:pt x="996" y="7791"/>
                  </a:lnTo>
                  <a:lnTo>
                    <a:pt x="2544" y="7312"/>
                  </a:lnTo>
                  <a:lnTo>
                    <a:pt x="3318" y="1758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4F7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9878457" y="1725554"/>
              <a:ext cx="110457" cy="46015"/>
            </a:xfrm>
            <a:custGeom>
              <a:rect b="b" l="l" r="r" t="t"/>
              <a:pathLst>
                <a:path extrusionOk="0" h="468" w="1045">
                  <a:moveTo>
                    <a:pt x="74" y="0"/>
                  </a:moveTo>
                  <a:lnTo>
                    <a:pt x="0" y="467"/>
                  </a:lnTo>
                  <a:lnTo>
                    <a:pt x="1008" y="455"/>
                  </a:lnTo>
                  <a:lnTo>
                    <a:pt x="1045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9749820" y="1347402"/>
              <a:ext cx="526175" cy="764851"/>
            </a:xfrm>
            <a:custGeom>
              <a:rect b="b" l="l" r="r" t="t"/>
              <a:pathLst>
                <a:path extrusionOk="0" h="7779" w="4978">
                  <a:moveTo>
                    <a:pt x="1" y="0"/>
                  </a:moveTo>
                  <a:lnTo>
                    <a:pt x="873" y="357"/>
                  </a:lnTo>
                  <a:lnTo>
                    <a:pt x="3208" y="7778"/>
                  </a:lnTo>
                  <a:lnTo>
                    <a:pt x="4977" y="7127"/>
                  </a:lnTo>
                  <a:lnTo>
                    <a:pt x="4523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10088800" y="2048153"/>
              <a:ext cx="385911" cy="898963"/>
            </a:xfrm>
            <a:custGeom>
              <a:rect b="b" l="l" r="r" t="t"/>
              <a:pathLst>
                <a:path extrusionOk="0" h="9143" w="3651">
                  <a:moveTo>
                    <a:pt x="1770" y="0"/>
                  </a:moveTo>
                  <a:lnTo>
                    <a:pt x="1" y="651"/>
                  </a:lnTo>
                  <a:lnTo>
                    <a:pt x="2335" y="9142"/>
                  </a:lnTo>
                  <a:lnTo>
                    <a:pt x="3650" y="8958"/>
                  </a:lnTo>
                  <a:cubicBezTo>
                    <a:pt x="3650" y="8958"/>
                    <a:pt x="3589" y="4301"/>
                    <a:pt x="2888" y="2728"/>
                  </a:cubicBezTo>
                  <a:cubicBezTo>
                    <a:pt x="2335" y="1475"/>
                    <a:pt x="1770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9566747" y="1140824"/>
              <a:ext cx="640331" cy="959333"/>
            </a:xfrm>
            <a:custGeom>
              <a:rect b="b" l="l" r="r" t="t"/>
              <a:pathLst>
                <a:path extrusionOk="0" h="9757" w="6058">
                  <a:moveTo>
                    <a:pt x="5001" y="0"/>
                  </a:moveTo>
                  <a:lnTo>
                    <a:pt x="1561" y="418"/>
                  </a:lnTo>
                  <a:lnTo>
                    <a:pt x="1401" y="1843"/>
                  </a:lnTo>
                  <a:lnTo>
                    <a:pt x="0" y="9498"/>
                  </a:lnTo>
                  <a:lnTo>
                    <a:pt x="1880" y="9757"/>
                  </a:lnTo>
                  <a:lnTo>
                    <a:pt x="5579" y="3330"/>
                  </a:lnTo>
                  <a:cubicBezTo>
                    <a:pt x="6058" y="2507"/>
                    <a:pt x="6021" y="1487"/>
                    <a:pt x="5480" y="713"/>
                  </a:cubicBezTo>
                  <a:lnTo>
                    <a:pt x="5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9571926" y="2025146"/>
              <a:ext cx="331264" cy="921970"/>
            </a:xfrm>
            <a:custGeom>
              <a:rect b="b" l="l" r="r" t="t"/>
              <a:pathLst>
                <a:path extrusionOk="0" h="9377" w="3134">
                  <a:moveTo>
                    <a:pt x="1831" y="1"/>
                  </a:moveTo>
                  <a:lnTo>
                    <a:pt x="0" y="504"/>
                  </a:lnTo>
                  <a:lnTo>
                    <a:pt x="1586" y="9155"/>
                  </a:lnTo>
                  <a:lnTo>
                    <a:pt x="2753" y="9376"/>
                  </a:lnTo>
                  <a:cubicBezTo>
                    <a:pt x="2753" y="9376"/>
                    <a:pt x="3134" y="4129"/>
                    <a:pt x="2704" y="2827"/>
                  </a:cubicBezTo>
                  <a:cubicBezTo>
                    <a:pt x="2274" y="1524"/>
                    <a:pt x="1831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9891458" y="1013987"/>
              <a:ext cx="400074" cy="460346"/>
            </a:xfrm>
            <a:custGeom>
              <a:rect b="b" l="l" r="r" t="t"/>
              <a:pathLst>
                <a:path extrusionOk="0" h="4682" w="3785">
                  <a:moveTo>
                    <a:pt x="2322" y="0"/>
                  </a:moveTo>
                  <a:lnTo>
                    <a:pt x="0" y="2187"/>
                  </a:lnTo>
                  <a:lnTo>
                    <a:pt x="3207" y="4682"/>
                  </a:lnTo>
                  <a:lnTo>
                    <a:pt x="3342" y="4596"/>
                  </a:lnTo>
                  <a:cubicBezTo>
                    <a:pt x="3785" y="4141"/>
                    <a:pt x="2875" y="2580"/>
                    <a:pt x="2458" y="2101"/>
                  </a:cubicBezTo>
                  <a:lnTo>
                    <a:pt x="2322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9658918" y="118653"/>
              <a:ext cx="266364" cy="319155"/>
            </a:xfrm>
            <a:custGeom>
              <a:rect b="b" l="l" r="r" t="t"/>
              <a:pathLst>
                <a:path extrusionOk="0" h="3246" w="2520">
                  <a:moveTo>
                    <a:pt x="1251" y="1"/>
                  </a:moveTo>
                  <a:cubicBezTo>
                    <a:pt x="1240" y="1"/>
                    <a:pt x="1228" y="1"/>
                    <a:pt x="1217" y="1"/>
                  </a:cubicBezTo>
                  <a:cubicBezTo>
                    <a:pt x="529" y="13"/>
                    <a:pt x="1" y="763"/>
                    <a:pt x="25" y="1648"/>
                  </a:cubicBezTo>
                  <a:cubicBezTo>
                    <a:pt x="50" y="2537"/>
                    <a:pt x="605" y="3245"/>
                    <a:pt x="1286" y="3245"/>
                  </a:cubicBezTo>
                  <a:cubicBezTo>
                    <a:pt x="1291" y="3245"/>
                    <a:pt x="1297" y="3245"/>
                    <a:pt x="1303" y="3245"/>
                  </a:cubicBezTo>
                  <a:cubicBezTo>
                    <a:pt x="1979" y="3220"/>
                    <a:pt x="2520" y="2483"/>
                    <a:pt x="2495" y="1586"/>
                  </a:cubicBezTo>
                  <a:cubicBezTo>
                    <a:pt x="2471" y="704"/>
                    <a:pt x="1912" y="1"/>
                    <a:pt x="125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9747283" y="355515"/>
              <a:ext cx="166372" cy="217588"/>
            </a:xfrm>
            <a:custGeom>
              <a:rect b="b" l="l" r="r" t="t"/>
              <a:pathLst>
                <a:path extrusionOk="0" h="2213" w="1574">
                  <a:moveTo>
                    <a:pt x="946" y="0"/>
                  </a:moveTo>
                  <a:lnTo>
                    <a:pt x="0" y="320"/>
                  </a:lnTo>
                  <a:lnTo>
                    <a:pt x="639" y="2212"/>
                  </a:lnTo>
                  <a:lnTo>
                    <a:pt x="1573" y="189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9634289" y="593556"/>
              <a:ext cx="649421" cy="929148"/>
            </a:xfrm>
            <a:custGeom>
              <a:rect b="b" l="l" r="r" t="t"/>
              <a:pathLst>
                <a:path extrusionOk="0" h="9450" w="6144">
                  <a:moveTo>
                    <a:pt x="3772" y="0"/>
                  </a:moveTo>
                  <a:lnTo>
                    <a:pt x="0" y="750"/>
                  </a:lnTo>
                  <a:lnTo>
                    <a:pt x="86" y="9449"/>
                  </a:lnTo>
                  <a:lnTo>
                    <a:pt x="6144" y="9068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9625199" y="441253"/>
              <a:ext cx="403985" cy="687569"/>
            </a:xfrm>
            <a:custGeom>
              <a:rect b="b" l="l" r="r" t="t"/>
              <a:pathLst>
                <a:path extrusionOk="0" h="6993" w="3822">
                  <a:moveTo>
                    <a:pt x="2642" y="1"/>
                  </a:moveTo>
                  <a:lnTo>
                    <a:pt x="2605" y="38"/>
                  </a:lnTo>
                  <a:cubicBezTo>
                    <a:pt x="2386" y="218"/>
                    <a:pt x="2120" y="307"/>
                    <a:pt x="1853" y="307"/>
                  </a:cubicBezTo>
                  <a:cubicBezTo>
                    <a:pt x="1610" y="307"/>
                    <a:pt x="1366" y="233"/>
                    <a:pt x="1155" y="87"/>
                  </a:cubicBezTo>
                  <a:lnTo>
                    <a:pt x="737" y="591"/>
                  </a:lnTo>
                  <a:cubicBezTo>
                    <a:pt x="99" y="1131"/>
                    <a:pt x="0" y="2360"/>
                    <a:pt x="209" y="3171"/>
                  </a:cubicBezTo>
                  <a:lnTo>
                    <a:pt x="1057" y="6882"/>
                  </a:lnTo>
                  <a:lnTo>
                    <a:pt x="3035" y="6992"/>
                  </a:lnTo>
                  <a:lnTo>
                    <a:pt x="1757" y="2569"/>
                  </a:lnTo>
                  <a:lnTo>
                    <a:pt x="2630" y="2667"/>
                  </a:lnTo>
                  <a:lnTo>
                    <a:pt x="3822" y="763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9649722" y="72933"/>
              <a:ext cx="247021" cy="192024"/>
            </a:xfrm>
            <a:custGeom>
              <a:rect b="b" l="l" r="r" t="t"/>
              <a:pathLst>
                <a:path extrusionOk="0" h="1953" w="2337">
                  <a:moveTo>
                    <a:pt x="1669" y="1"/>
                  </a:moveTo>
                  <a:cubicBezTo>
                    <a:pt x="974" y="1"/>
                    <a:pt x="0" y="292"/>
                    <a:pt x="112" y="1953"/>
                  </a:cubicBezTo>
                  <a:lnTo>
                    <a:pt x="2287" y="1805"/>
                  </a:lnTo>
                  <a:lnTo>
                    <a:pt x="2336" y="85"/>
                  </a:lnTo>
                  <a:cubicBezTo>
                    <a:pt x="2336" y="85"/>
                    <a:pt x="2043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9788823" y="78636"/>
              <a:ext cx="219539" cy="306373"/>
            </a:xfrm>
            <a:custGeom>
              <a:rect b="b" l="l" r="r" t="t"/>
              <a:pathLst>
                <a:path extrusionOk="0" h="3116" w="2077">
                  <a:moveTo>
                    <a:pt x="463" y="0"/>
                  </a:moveTo>
                  <a:cubicBezTo>
                    <a:pt x="306" y="0"/>
                    <a:pt x="149" y="29"/>
                    <a:pt x="0" y="89"/>
                  </a:cubicBezTo>
                  <a:lnTo>
                    <a:pt x="320" y="1526"/>
                  </a:lnTo>
                  <a:cubicBezTo>
                    <a:pt x="504" y="1698"/>
                    <a:pt x="480" y="2005"/>
                    <a:pt x="443" y="2264"/>
                  </a:cubicBezTo>
                  <a:cubicBezTo>
                    <a:pt x="406" y="2522"/>
                    <a:pt x="381" y="2816"/>
                    <a:pt x="578" y="3001"/>
                  </a:cubicBezTo>
                  <a:cubicBezTo>
                    <a:pt x="662" y="3078"/>
                    <a:pt x="780" y="3116"/>
                    <a:pt x="899" y="3116"/>
                  </a:cubicBezTo>
                  <a:cubicBezTo>
                    <a:pt x="970" y="3116"/>
                    <a:pt x="1042" y="3102"/>
                    <a:pt x="1106" y="3075"/>
                  </a:cubicBezTo>
                  <a:cubicBezTo>
                    <a:pt x="1278" y="3013"/>
                    <a:pt x="1426" y="2866"/>
                    <a:pt x="1536" y="2718"/>
                  </a:cubicBezTo>
                  <a:cubicBezTo>
                    <a:pt x="1966" y="2178"/>
                    <a:pt x="2077" y="1379"/>
                    <a:pt x="1758" y="777"/>
                  </a:cubicBezTo>
                  <a:cubicBezTo>
                    <a:pt x="1503" y="305"/>
                    <a:pt x="981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9781001" y="228677"/>
              <a:ext cx="71559" cy="66564"/>
            </a:xfrm>
            <a:custGeom>
              <a:rect b="b" l="l" r="r" t="t"/>
              <a:pathLst>
                <a:path extrusionOk="0" h="677" w="677">
                  <a:moveTo>
                    <a:pt x="332" y="0"/>
                  </a:moveTo>
                  <a:cubicBezTo>
                    <a:pt x="148" y="0"/>
                    <a:pt x="1" y="148"/>
                    <a:pt x="1" y="332"/>
                  </a:cubicBezTo>
                  <a:cubicBezTo>
                    <a:pt x="1" y="516"/>
                    <a:pt x="148" y="676"/>
                    <a:pt x="332" y="676"/>
                  </a:cubicBezTo>
                  <a:cubicBezTo>
                    <a:pt x="517" y="676"/>
                    <a:pt x="677" y="516"/>
                    <a:pt x="677" y="332"/>
                  </a:cubicBezTo>
                  <a:cubicBezTo>
                    <a:pt x="677" y="148"/>
                    <a:pt x="517" y="0"/>
                    <a:pt x="332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9495294" y="1117817"/>
              <a:ext cx="331264" cy="493087"/>
            </a:xfrm>
            <a:custGeom>
              <a:rect b="b" l="l" r="r" t="t"/>
              <a:pathLst>
                <a:path extrusionOk="0" h="5015" w="3134">
                  <a:moveTo>
                    <a:pt x="1438" y="1"/>
                  </a:moveTo>
                  <a:lnTo>
                    <a:pt x="0" y="4940"/>
                  </a:lnTo>
                  <a:lnTo>
                    <a:pt x="603" y="5014"/>
                  </a:lnTo>
                  <a:lnTo>
                    <a:pt x="3134" y="161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9438110" y="1568138"/>
              <a:ext cx="126100" cy="165378"/>
            </a:xfrm>
            <a:custGeom>
              <a:rect b="b" l="l" r="r" t="t"/>
              <a:pathLst>
                <a:path extrusionOk="0" h="1682" w="1193">
                  <a:moveTo>
                    <a:pt x="878" y="1"/>
                  </a:moveTo>
                  <a:cubicBezTo>
                    <a:pt x="669" y="1"/>
                    <a:pt x="381" y="268"/>
                    <a:pt x="197" y="668"/>
                  </a:cubicBezTo>
                  <a:cubicBezTo>
                    <a:pt x="1" y="1110"/>
                    <a:pt x="13" y="1565"/>
                    <a:pt x="234" y="1663"/>
                  </a:cubicBezTo>
                  <a:cubicBezTo>
                    <a:pt x="261" y="1676"/>
                    <a:pt x="291" y="1682"/>
                    <a:pt x="322" y="1682"/>
                  </a:cubicBezTo>
                  <a:cubicBezTo>
                    <a:pt x="530" y="1682"/>
                    <a:pt x="814" y="1407"/>
                    <a:pt x="996" y="1012"/>
                  </a:cubicBezTo>
                  <a:cubicBezTo>
                    <a:pt x="1193" y="569"/>
                    <a:pt x="1180" y="115"/>
                    <a:pt x="959" y="16"/>
                  </a:cubicBezTo>
                  <a:cubicBezTo>
                    <a:pt x="934" y="6"/>
                    <a:pt x="907" y="1"/>
                    <a:pt x="878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9491383" y="965612"/>
              <a:ext cx="366356" cy="639195"/>
            </a:xfrm>
            <a:custGeom>
              <a:rect b="b" l="l" r="r" t="t"/>
              <a:pathLst>
                <a:path extrusionOk="0" h="6501" w="3466">
                  <a:moveTo>
                    <a:pt x="1401" y="1"/>
                  </a:moveTo>
                  <a:cubicBezTo>
                    <a:pt x="1377" y="13"/>
                    <a:pt x="1" y="6206"/>
                    <a:pt x="1" y="6206"/>
                  </a:cubicBezTo>
                  <a:lnTo>
                    <a:pt x="750" y="6501"/>
                  </a:lnTo>
                  <a:lnTo>
                    <a:pt x="3466" y="1659"/>
                  </a:lnTo>
                  <a:cubicBezTo>
                    <a:pt x="3466" y="1659"/>
                    <a:pt x="1438" y="1"/>
                    <a:pt x="1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9877083" y="499264"/>
              <a:ext cx="563804" cy="839772"/>
            </a:xfrm>
            <a:custGeom>
              <a:rect b="b" l="l" r="r" t="t"/>
              <a:pathLst>
                <a:path extrusionOk="0" h="8541" w="5334">
                  <a:moveTo>
                    <a:pt x="2299" y="1"/>
                  </a:moveTo>
                  <a:lnTo>
                    <a:pt x="38" y="62"/>
                  </a:lnTo>
                  <a:lnTo>
                    <a:pt x="1" y="8540"/>
                  </a:lnTo>
                  <a:lnTo>
                    <a:pt x="2176" y="8540"/>
                  </a:lnTo>
                  <a:cubicBezTo>
                    <a:pt x="2839" y="8540"/>
                    <a:pt x="3454" y="8332"/>
                    <a:pt x="3945" y="7975"/>
                  </a:cubicBezTo>
                  <a:cubicBezTo>
                    <a:pt x="4891" y="7299"/>
                    <a:pt x="5334" y="6108"/>
                    <a:pt x="5125" y="4965"/>
                  </a:cubicBezTo>
                  <a:lnTo>
                    <a:pt x="4621" y="2090"/>
                  </a:lnTo>
                  <a:cubicBezTo>
                    <a:pt x="4461" y="762"/>
                    <a:pt x="3638" y="1"/>
                    <a:pt x="2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9639469" y="1216632"/>
              <a:ext cx="313083" cy="278253"/>
            </a:xfrm>
            <a:custGeom>
              <a:rect b="b" l="l" r="r" t="t"/>
              <a:pathLst>
                <a:path extrusionOk="0" h="2830" w="2962">
                  <a:moveTo>
                    <a:pt x="2538" y="0"/>
                  </a:moveTo>
                  <a:cubicBezTo>
                    <a:pt x="2536" y="0"/>
                    <a:pt x="2533" y="1"/>
                    <a:pt x="2532" y="3"/>
                  </a:cubicBezTo>
                  <a:cubicBezTo>
                    <a:pt x="2482" y="77"/>
                    <a:pt x="0" y="2498"/>
                    <a:pt x="0" y="2498"/>
                  </a:cubicBezTo>
                  <a:lnTo>
                    <a:pt x="74" y="2830"/>
                  </a:lnTo>
                  <a:lnTo>
                    <a:pt x="2962" y="1109"/>
                  </a:lnTo>
                  <a:cubicBezTo>
                    <a:pt x="2962" y="1109"/>
                    <a:pt x="2615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9684920" y="463769"/>
              <a:ext cx="217002" cy="197530"/>
            </a:xfrm>
            <a:custGeom>
              <a:rect b="b" l="l" r="r" t="t"/>
              <a:pathLst>
                <a:path extrusionOk="0" h="2009" w="2053">
                  <a:moveTo>
                    <a:pt x="768" y="1"/>
                  </a:moveTo>
                  <a:cubicBezTo>
                    <a:pt x="633" y="1"/>
                    <a:pt x="498" y="27"/>
                    <a:pt x="369" y="91"/>
                  </a:cubicBezTo>
                  <a:lnTo>
                    <a:pt x="0" y="558"/>
                  </a:lnTo>
                  <a:cubicBezTo>
                    <a:pt x="0" y="558"/>
                    <a:pt x="148" y="476"/>
                    <a:pt x="383" y="476"/>
                  </a:cubicBezTo>
                  <a:cubicBezTo>
                    <a:pt x="782" y="476"/>
                    <a:pt x="1432" y="715"/>
                    <a:pt x="2028" y="2008"/>
                  </a:cubicBezTo>
                  <a:cubicBezTo>
                    <a:pt x="2052" y="1910"/>
                    <a:pt x="2052" y="595"/>
                    <a:pt x="2052" y="595"/>
                  </a:cubicBezTo>
                  <a:cubicBezTo>
                    <a:pt x="2052" y="595"/>
                    <a:pt x="1408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9896637" y="429159"/>
              <a:ext cx="174088" cy="104025"/>
            </a:xfrm>
            <a:custGeom>
              <a:rect b="b" l="l" r="r" t="t"/>
              <a:pathLst>
                <a:path extrusionOk="0" h="1058" w="1647">
                  <a:moveTo>
                    <a:pt x="393" y="1"/>
                  </a:moveTo>
                  <a:cubicBezTo>
                    <a:pt x="369" y="1"/>
                    <a:pt x="0" y="124"/>
                    <a:pt x="0" y="124"/>
                  </a:cubicBezTo>
                  <a:cubicBezTo>
                    <a:pt x="578" y="419"/>
                    <a:pt x="713" y="566"/>
                    <a:pt x="848" y="1058"/>
                  </a:cubicBezTo>
                  <a:lnTo>
                    <a:pt x="1647" y="837"/>
                  </a:lnTo>
                  <a:cubicBezTo>
                    <a:pt x="1647" y="837"/>
                    <a:pt x="1241" y="259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9418661" y="2992845"/>
              <a:ext cx="523532" cy="193400"/>
            </a:xfrm>
            <a:custGeom>
              <a:rect b="b" l="l" r="r" t="t"/>
              <a:pathLst>
                <a:path extrusionOk="0" h="1967" w="4953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259" y="1856"/>
                    <a:pt x="455" y="1967"/>
                    <a:pt x="738" y="1967"/>
                  </a:cubicBezTo>
                  <a:cubicBezTo>
                    <a:pt x="1377" y="1967"/>
                    <a:pt x="4891" y="1758"/>
                    <a:pt x="4891" y="1758"/>
                  </a:cubicBezTo>
                  <a:cubicBezTo>
                    <a:pt x="4891" y="1758"/>
                    <a:pt x="4952" y="333"/>
                    <a:pt x="4399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9418661" y="2992845"/>
              <a:ext cx="515710" cy="177767"/>
            </a:xfrm>
            <a:custGeom>
              <a:rect b="b" l="l" r="r" t="t"/>
              <a:pathLst>
                <a:path extrusionOk="0" h="1808" w="4879">
                  <a:moveTo>
                    <a:pt x="4399" y="1"/>
                  </a:moveTo>
                  <a:cubicBezTo>
                    <a:pt x="4399" y="1"/>
                    <a:pt x="4008" y="450"/>
                    <a:pt x="3553" y="450"/>
                  </a:cubicBezTo>
                  <a:cubicBezTo>
                    <a:pt x="3342" y="450"/>
                    <a:pt x="3118" y="354"/>
                    <a:pt x="2913" y="75"/>
                  </a:cubicBezTo>
                  <a:cubicBezTo>
                    <a:pt x="2911" y="73"/>
                    <a:pt x="2908" y="72"/>
                    <a:pt x="2902" y="72"/>
                  </a:cubicBezTo>
                  <a:cubicBezTo>
                    <a:pt x="2742" y="72"/>
                    <a:pt x="923" y="946"/>
                    <a:pt x="209" y="1279"/>
                  </a:cubicBezTo>
                  <a:cubicBezTo>
                    <a:pt x="37" y="1365"/>
                    <a:pt x="1" y="1598"/>
                    <a:pt x="136" y="1733"/>
                  </a:cubicBezTo>
                  <a:cubicBezTo>
                    <a:pt x="160" y="1758"/>
                    <a:pt x="185" y="1783"/>
                    <a:pt x="222" y="1807"/>
                  </a:cubicBezTo>
                  <a:cubicBezTo>
                    <a:pt x="897" y="1733"/>
                    <a:pt x="3687" y="1512"/>
                    <a:pt x="4879" y="1414"/>
                  </a:cubicBezTo>
                  <a:cubicBezTo>
                    <a:pt x="4866" y="959"/>
                    <a:pt x="4768" y="222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9838185" y="3081042"/>
              <a:ext cx="97455" cy="65384"/>
            </a:xfrm>
            <a:custGeom>
              <a:rect b="b" l="l" r="r" t="t"/>
              <a:pathLst>
                <a:path extrusionOk="0" h="665" w="922">
                  <a:moveTo>
                    <a:pt x="873" y="1"/>
                  </a:moveTo>
                  <a:cubicBezTo>
                    <a:pt x="0" y="173"/>
                    <a:pt x="209" y="664"/>
                    <a:pt x="209" y="664"/>
                  </a:cubicBezTo>
                  <a:lnTo>
                    <a:pt x="922" y="517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9442021" y="3131875"/>
              <a:ext cx="493619" cy="54372"/>
            </a:xfrm>
            <a:custGeom>
              <a:rect b="b" l="l" r="r" t="t"/>
              <a:pathLst>
                <a:path extrusionOk="0" h="553" w="4670">
                  <a:moveTo>
                    <a:pt x="4658" y="0"/>
                  </a:moveTo>
                  <a:cubicBezTo>
                    <a:pt x="3466" y="98"/>
                    <a:pt x="676" y="319"/>
                    <a:pt x="1" y="393"/>
                  </a:cubicBezTo>
                  <a:cubicBezTo>
                    <a:pt x="124" y="479"/>
                    <a:pt x="283" y="553"/>
                    <a:pt x="517" y="553"/>
                  </a:cubicBezTo>
                  <a:cubicBezTo>
                    <a:pt x="1156" y="553"/>
                    <a:pt x="4670" y="344"/>
                    <a:pt x="4670" y="344"/>
                  </a:cubicBezTo>
                  <a:cubicBezTo>
                    <a:pt x="4670" y="344"/>
                    <a:pt x="4670" y="209"/>
                    <a:pt x="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10114802" y="2984390"/>
              <a:ext cx="494993" cy="311682"/>
            </a:xfrm>
            <a:custGeom>
              <a:rect b="b" l="l" r="r" t="t"/>
              <a:pathLst>
                <a:path extrusionOk="0" h="3170" w="4683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300" y="3139"/>
                    <a:pt x="411" y="3169"/>
                    <a:pt x="539" y="3169"/>
                  </a:cubicBezTo>
                  <a:cubicBezTo>
                    <a:pt x="637" y="3169"/>
                    <a:pt x="744" y="3152"/>
                    <a:pt x="861" y="3110"/>
                  </a:cubicBezTo>
                  <a:cubicBezTo>
                    <a:pt x="1463" y="2888"/>
                    <a:pt x="4682" y="1488"/>
                    <a:pt x="4682" y="1488"/>
                  </a:cubicBezTo>
                  <a:cubicBezTo>
                    <a:pt x="4682" y="1488"/>
                    <a:pt x="4252" y="124"/>
                    <a:pt x="3625" y="1"/>
                  </a:cubicBezTo>
                  <a:close/>
                </a:path>
              </a:pathLst>
            </a:custGeom>
            <a:solidFill>
              <a:srgbClr val="2817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10114802" y="2984390"/>
              <a:ext cx="481992" cy="308241"/>
            </a:xfrm>
            <a:custGeom>
              <a:rect b="b" l="l" r="r" t="t"/>
              <a:pathLst>
                <a:path extrusionOk="0" h="3135" w="4560">
                  <a:moveTo>
                    <a:pt x="3625" y="1"/>
                  </a:moveTo>
                  <a:cubicBezTo>
                    <a:pt x="3625" y="1"/>
                    <a:pt x="3330" y="754"/>
                    <a:pt x="2752" y="754"/>
                  </a:cubicBezTo>
                  <a:cubicBezTo>
                    <a:pt x="2603" y="754"/>
                    <a:pt x="2435" y="704"/>
                    <a:pt x="2249" y="578"/>
                  </a:cubicBezTo>
                  <a:cubicBezTo>
                    <a:pt x="2248" y="578"/>
                    <a:pt x="2247" y="578"/>
                    <a:pt x="2246" y="578"/>
                  </a:cubicBezTo>
                  <a:cubicBezTo>
                    <a:pt x="2152" y="578"/>
                    <a:pt x="682" y="2072"/>
                    <a:pt x="136" y="2643"/>
                  </a:cubicBezTo>
                  <a:cubicBezTo>
                    <a:pt x="1" y="2778"/>
                    <a:pt x="37" y="3011"/>
                    <a:pt x="209" y="3097"/>
                  </a:cubicBezTo>
                  <a:cubicBezTo>
                    <a:pt x="246" y="3110"/>
                    <a:pt x="283" y="3122"/>
                    <a:pt x="320" y="3134"/>
                  </a:cubicBezTo>
                  <a:cubicBezTo>
                    <a:pt x="922" y="2839"/>
                    <a:pt x="3466" y="1660"/>
                    <a:pt x="4559" y="1156"/>
                  </a:cubicBezTo>
                  <a:cubicBezTo>
                    <a:pt x="4387" y="750"/>
                    <a:pt x="4055" y="87"/>
                    <a:pt x="3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10492786" y="3052134"/>
              <a:ext cx="104009" cy="84656"/>
            </a:xfrm>
            <a:custGeom>
              <a:rect b="b" l="l" r="r" t="t"/>
              <a:pathLst>
                <a:path extrusionOk="0" h="861" w="984">
                  <a:moveTo>
                    <a:pt x="762" y="0"/>
                  </a:moveTo>
                  <a:cubicBezTo>
                    <a:pt x="0" y="467"/>
                    <a:pt x="381" y="860"/>
                    <a:pt x="381" y="860"/>
                  </a:cubicBezTo>
                  <a:lnTo>
                    <a:pt x="983" y="46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10148626" y="3097953"/>
              <a:ext cx="461169" cy="197530"/>
            </a:xfrm>
            <a:custGeom>
              <a:rect b="b" l="l" r="r" t="t"/>
              <a:pathLst>
                <a:path extrusionOk="0" h="2009" w="4363">
                  <a:moveTo>
                    <a:pt x="4239" y="1"/>
                  </a:moveTo>
                  <a:cubicBezTo>
                    <a:pt x="3146" y="505"/>
                    <a:pt x="602" y="1684"/>
                    <a:pt x="0" y="1979"/>
                  </a:cubicBezTo>
                  <a:cubicBezTo>
                    <a:pt x="64" y="1997"/>
                    <a:pt x="139" y="2009"/>
                    <a:pt x="222" y="2009"/>
                  </a:cubicBezTo>
                  <a:cubicBezTo>
                    <a:pt x="315" y="2009"/>
                    <a:pt x="418" y="1994"/>
                    <a:pt x="528" y="1955"/>
                  </a:cubicBezTo>
                  <a:lnTo>
                    <a:pt x="541" y="1955"/>
                  </a:lnTo>
                  <a:cubicBezTo>
                    <a:pt x="1143" y="1733"/>
                    <a:pt x="4362" y="333"/>
                    <a:pt x="4362" y="333"/>
                  </a:cubicBezTo>
                  <a:cubicBezTo>
                    <a:pt x="4362" y="333"/>
                    <a:pt x="4313" y="198"/>
                    <a:pt x="4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9648559" y="749398"/>
              <a:ext cx="172820" cy="697205"/>
            </a:xfrm>
            <a:custGeom>
              <a:rect b="b" l="l" r="r" t="t"/>
              <a:pathLst>
                <a:path extrusionOk="0" fill="none" h="7091" w="1635">
                  <a:moveTo>
                    <a:pt x="0" y="7090"/>
                  </a:moveTo>
                  <a:lnTo>
                    <a:pt x="1635" y="3256"/>
                  </a:lnTo>
                  <a:lnTo>
                    <a:pt x="1585" y="0"/>
                  </a:lnTo>
                </a:path>
              </a:pathLst>
            </a:custGeom>
            <a:noFill/>
            <a:ln cap="flat" cmpd="sng" w="400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8" name="Google Shape;18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899" y="3164024"/>
            <a:ext cx="3231799" cy="15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50" y="886325"/>
            <a:ext cx="3111725" cy="220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312" y="870375"/>
            <a:ext cx="3111713" cy="223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1" name="Google Shape;1841;p38"/>
          <p:cNvGrpSpPr/>
          <p:nvPr/>
        </p:nvGrpSpPr>
        <p:grpSpPr>
          <a:xfrm>
            <a:off x="273250" y="3516175"/>
            <a:ext cx="1133475" cy="1355225"/>
            <a:chOff x="2639500" y="2228375"/>
            <a:chExt cx="1133475" cy="1355225"/>
          </a:xfrm>
        </p:grpSpPr>
        <p:sp>
          <p:nvSpPr>
            <p:cNvPr id="1842" name="Google Shape;1842;p38"/>
            <p:cNvSpPr/>
            <p:nvPr/>
          </p:nvSpPr>
          <p:spPr>
            <a:xfrm>
              <a:off x="3407925" y="2668775"/>
              <a:ext cx="171950" cy="54700"/>
            </a:xfrm>
            <a:custGeom>
              <a:rect b="b" l="l" r="r" t="t"/>
              <a:pathLst>
                <a:path extrusionOk="0" fill="none" h="2188" w="6878">
                  <a:moveTo>
                    <a:pt x="0" y="1"/>
                  </a:moveTo>
                  <a:lnTo>
                    <a:pt x="6878" y="1"/>
                  </a:lnTo>
                  <a:lnTo>
                    <a:pt x="6878" y="2188"/>
                  </a:lnTo>
                  <a:lnTo>
                    <a:pt x="0" y="2188"/>
                  </a:lnTo>
                  <a:close/>
                </a:path>
              </a:pathLst>
            </a:custGeom>
            <a:noFill/>
            <a:ln cap="flat" cmpd="sng" w="22475">
              <a:solidFill>
                <a:schemeClr val="accent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3362075" y="2710675"/>
              <a:ext cx="263650" cy="15450"/>
            </a:xfrm>
            <a:custGeom>
              <a:rect b="b" l="l" r="r" t="t"/>
              <a:pathLst>
                <a:path extrusionOk="0" h="618" w="10546">
                  <a:moveTo>
                    <a:pt x="0" y="0"/>
                  </a:moveTo>
                  <a:lnTo>
                    <a:pt x="0" y="617"/>
                  </a:lnTo>
                  <a:lnTo>
                    <a:pt x="10546" y="617"/>
                  </a:lnTo>
                  <a:lnTo>
                    <a:pt x="10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3389850" y="2652025"/>
              <a:ext cx="208100" cy="33100"/>
            </a:xfrm>
            <a:custGeom>
              <a:rect b="b" l="l" r="r" t="t"/>
              <a:pathLst>
                <a:path extrusionOk="0" h="1324" w="8324">
                  <a:moveTo>
                    <a:pt x="0" y="1"/>
                  </a:moveTo>
                  <a:lnTo>
                    <a:pt x="0" y="1323"/>
                  </a:lnTo>
                  <a:lnTo>
                    <a:pt x="8324" y="1323"/>
                  </a:lnTo>
                  <a:lnTo>
                    <a:pt x="8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3271250" y="3456375"/>
              <a:ext cx="72775" cy="107600"/>
            </a:xfrm>
            <a:custGeom>
              <a:rect b="b" l="l" r="r" t="t"/>
              <a:pathLst>
                <a:path extrusionOk="0" h="4304" w="2911">
                  <a:moveTo>
                    <a:pt x="1455" y="1"/>
                  </a:moveTo>
                  <a:cubicBezTo>
                    <a:pt x="1081" y="1"/>
                    <a:pt x="706" y="98"/>
                    <a:pt x="547" y="292"/>
                  </a:cubicBezTo>
                  <a:cubicBezTo>
                    <a:pt x="1" y="962"/>
                    <a:pt x="1" y="3343"/>
                    <a:pt x="547" y="4013"/>
                  </a:cubicBezTo>
                  <a:cubicBezTo>
                    <a:pt x="706" y="4207"/>
                    <a:pt x="1081" y="4304"/>
                    <a:pt x="1455" y="4304"/>
                  </a:cubicBezTo>
                  <a:cubicBezTo>
                    <a:pt x="1830" y="4304"/>
                    <a:pt x="2205" y="4207"/>
                    <a:pt x="2364" y="4013"/>
                  </a:cubicBezTo>
                  <a:cubicBezTo>
                    <a:pt x="2910" y="3343"/>
                    <a:pt x="2910" y="962"/>
                    <a:pt x="2364" y="292"/>
                  </a:cubicBezTo>
                  <a:cubicBezTo>
                    <a:pt x="2205" y="98"/>
                    <a:pt x="1830" y="1"/>
                    <a:pt x="1455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3644225" y="3456375"/>
              <a:ext cx="72325" cy="107600"/>
            </a:xfrm>
            <a:custGeom>
              <a:rect b="b" l="l" r="r" t="t"/>
              <a:pathLst>
                <a:path extrusionOk="0" h="4304" w="2893">
                  <a:moveTo>
                    <a:pt x="1440" y="1"/>
                  </a:moveTo>
                  <a:cubicBezTo>
                    <a:pt x="1063" y="1"/>
                    <a:pt x="688" y="98"/>
                    <a:pt x="529" y="292"/>
                  </a:cubicBezTo>
                  <a:cubicBezTo>
                    <a:pt x="0" y="962"/>
                    <a:pt x="0" y="3343"/>
                    <a:pt x="529" y="4013"/>
                  </a:cubicBezTo>
                  <a:cubicBezTo>
                    <a:pt x="688" y="4207"/>
                    <a:pt x="1063" y="4304"/>
                    <a:pt x="1440" y="4304"/>
                  </a:cubicBezTo>
                  <a:cubicBezTo>
                    <a:pt x="1817" y="4304"/>
                    <a:pt x="2196" y="4207"/>
                    <a:pt x="2363" y="4013"/>
                  </a:cubicBezTo>
                  <a:cubicBezTo>
                    <a:pt x="2892" y="3343"/>
                    <a:pt x="2892" y="962"/>
                    <a:pt x="2363" y="292"/>
                  </a:cubicBezTo>
                  <a:cubicBezTo>
                    <a:pt x="2196" y="98"/>
                    <a:pt x="1817" y="1"/>
                    <a:pt x="1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3214825" y="2726100"/>
              <a:ext cx="558150" cy="761400"/>
            </a:xfrm>
            <a:custGeom>
              <a:rect b="b" l="l" r="r" t="t"/>
              <a:pathLst>
                <a:path extrusionOk="0" h="30456" w="22326">
                  <a:moveTo>
                    <a:pt x="3510" y="0"/>
                  </a:moveTo>
                  <a:cubicBezTo>
                    <a:pt x="1570" y="0"/>
                    <a:pt x="0" y="1570"/>
                    <a:pt x="0" y="3510"/>
                  </a:cubicBezTo>
                  <a:lnTo>
                    <a:pt x="0" y="26963"/>
                  </a:lnTo>
                  <a:cubicBezTo>
                    <a:pt x="0" y="28903"/>
                    <a:pt x="1570" y="30455"/>
                    <a:pt x="3510" y="30455"/>
                  </a:cubicBezTo>
                  <a:lnTo>
                    <a:pt x="18816" y="30455"/>
                  </a:lnTo>
                  <a:cubicBezTo>
                    <a:pt x="20756" y="30455"/>
                    <a:pt x="22326" y="28903"/>
                    <a:pt x="22326" y="26963"/>
                  </a:cubicBezTo>
                  <a:lnTo>
                    <a:pt x="22326" y="3510"/>
                  </a:lnTo>
                  <a:cubicBezTo>
                    <a:pt x="22326" y="1570"/>
                    <a:pt x="20756" y="0"/>
                    <a:pt x="18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3274775" y="2805450"/>
              <a:ext cx="108050" cy="598725"/>
            </a:xfrm>
            <a:custGeom>
              <a:rect b="b" l="l" r="r" t="t"/>
              <a:pathLst>
                <a:path extrusionOk="0" fill="none" h="23949" w="4322">
                  <a:moveTo>
                    <a:pt x="1041" y="1"/>
                  </a:moveTo>
                  <a:lnTo>
                    <a:pt x="3281" y="1"/>
                  </a:lnTo>
                  <a:cubicBezTo>
                    <a:pt x="3863" y="1"/>
                    <a:pt x="4321" y="459"/>
                    <a:pt x="4321" y="1041"/>
                  </a:cubicBezTo>
                  <a:lnTo>
                    <a:pt x="4321" y="22925"/>
                  </a:lnTo>
                  <a:cubicBezTo>
                    <a:pt x="4321" y="23490"/>
                    <a:pt x="3863" y="23948"/>
                    <a:pt x="3281" y="23948"/>
                  </a:cubicBezTo>
                  <a:lnTo>
                    <a:pt x="1041" y="23948"/>
                  </a:lnTo>
                  <a:cubicBezTo>
                    <a:pt x="459" y="23948"/>
                    <a:pt x="1" y="23490"/>
                    <a:pt x="1" y="22925"/>
                  </a:cubicBezTo>
                  <a:lnTo>
                    <a:pt x="1" y="1041"/>
                  </a:lnTo>
                  <a:cubicBezTo>
                    <a:pt x="1" y="459"/>
                    <a:pt x="459" y="1"/>
                    <a:pt x="1041" y="1"/>
                  </a:cubicBezTo>
                  <a:close/>
                </a:path>
              </a:pathLst>
            </a:custGeom>
            <a:noFill/>
            <a:ln cap="flat" cmpd="sng" w="7500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3440100" y="2805450"/>
              <a:ext cx="108050" cy="598725"/>
            </a:xfrm>
            <a:custGeom>
              <a:rect b="b" l="l" r="r" t="t"/>
              <a:pathLst>
                <a:path extrusionOk="0" fill="none" h="23949" w="4322">
                  <a:moveTo>
                    <a:pt x="1023" y="1"/>
                  </a:moveTo>
                  <a:lnTo>
                    <a:pt x="3281" y="1"/>
                  </a:lnTo>
                  <a:cubicBezTo>
                    <a:pt x="3845" y="1"/>
                    <a:pt x="4321" y="459"/>
                    <a:pt x="4321" y="1041"/>
                  </a:cubicBezTo>
                  <a:lnTo>
                    <a:pt x="4321" y="22925"/>
                  </a:lnTo>
                  <a:cubicBezTo>
                    <a:pt x="4321" y="23490"/>
                    <a:pt x="3845" y="23948"/>
                    <a:pt x="3281" y="23948"/>
                  </a:cubicBezTo>
                  <a:lnTo>
                    <a:pt x="1023" y="23948"/>
                  </a:lnTo>
                  <a:cubicBezTo>
                    <a:pt x="459" y="23948"/>
                    <a:pt x="1" y="23490"/>
                    <a:pt x="1" y="22925"/>
                  </a:cubicBezTo>
                  <a:lnTo>
                    <a:pt x="1" y="1041"/>
                  </a:lnTo>
                  <a:cubicBezTo>
                    <a:pt x="1" y="459"/>
                    <a:pt x="459" y="1"/>
                    <a:pt x="1023" y="1"/>
                  </a:cubicBezTo>
                  <a:close/>
                </a:path>
              </a:pathLst>
            </a:custGeom>
            <a:noFill/>
            <a:ln cap="flat" cmpd="sng" w="7500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3604975" y="2805450"/>
              <a:ext cx="108050" cy="598725"/>
            </a:xfrm>
            <a:custGeom>
              <a:rect b="b" l="l" r="r" t="t"/>
              <a:pathLst>
                <a:path extrusionOk="0" fill="none" h="23949" w="4322">
                  <a:moveTo>
                    <a:pt x="1041" y="1"/>
                  </a:moveTo>
                  <a:lnTo>
                    <a:pt x="3299" y="1"/>
                  </a:lnTo>
                  <a:cubicBezTo>
                    <a:pt x="3863" y="1"/>
                    <a:pt x="4321" y="459"/>
                    <a:pt x="4321" y="1041"/>
                  </a:cubicBezTo>
                  <a:lnTo>
                    <a:pt x="4321" y="22925"/>
                  </a:lnTo>
                  <a:cubicBezTo>
                    <a:pt x="4321" y="23490"/>
                    <a:pt x="3863" y="23948"/>
                    <a:pt x="3299" y="23948"/>
                  </a:cubicBezTo>
                  <a:lnTo>
                    <a:pt x="1041" y="23948"/>
                  </a:lnTo>
                  <a:cubicBezTo>
                    <a:pt x="477" y="23948"/>
                    <a:pt x="1" y="23490"/>
                    <a:pt x="1" y="22925"/>
                  </a:cubicBezTo>
                  <a:lnTo>
                    <a:pt x="1" y="1041"/>
                  </a:lnTo>
                  <a:cubicBezTo>
                    <a:pt x="1" y="459"/>
                    <a:pt x="477" y="1"/>
                    <a:pt x="1041" y="1"/>
                  </a:cubicBezTo>
                  <a:close/>
                </a:path>
              </a:pathLst>
            </a:custGeom>
            <a:noFill/>
            <a:ln cap="flat" cmpd="sng" w="7500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3391600" y="3340225"/>
              <a:ext cx="128775" cy="138550"/>
            </a:xfrm>
            <a:custGeom>
              <a:rect b="b" l="l" r="r" t="t"/>
              <a:pathLst>
                <a:path extrusionOk="0" h="5542" w="5151">
                  <a:moveTo>
                    <a:pt x="2117" y="0"/>
                  </a:moveTo>
                  <a:lnTo>
                    <a:pt x="336" y="4180"/>
                  </a:lnTo>
                  <a:cubicBezTo>
                    <a:pt x="1" y="5008"/>
                    <a:pt x="847" y="5079"/>
                    <a:pt x="1694" y="5414"/>
                  </a:cubicBezTo>
                  <a:cubicBezTo>
                    <a:pt x="1897" y="5500"/>
                    <a:pt x="2109" y="5541"/>
                    <a:pt x="2317" y="5541"/>
                  </a:cubicBezTo>
                  <a:cubicBezTo>
                    <a:pt x="2960" y="5541"/>
                    <a:pt x="3575" y="5154"/>
                    <a:pt x="3828" y="4515"/>
                  </a:cubicBezTo>
                  <a:lnTo>
                    <a:pt x="5150" y="1217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5D4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3370900" y="3444700"/>
              <a:ext cx="325375" cy="129750"/>
            </a:xfrm>
            <a:custGeom>
              <a:rect b="b" l="l" r="r" t="t"/>
              <a:pathLst>
                <a:path extrusionOk="0" h="5190" w="13015">
                  <a:moveTo>
                    <a:pt x="1164" y="1"/>
                  </a:moveTo>
                  <a:cubicBezTo>
                    <a:pt x="1164" y="1"/>
                    <a:pt x="141" y="706"/>
                    <a:pt x="71" y="2028"/>
                  </a:cubicBezTo>
                  <a:cubicBezTo>
                    <a:pt x="35" y="2452"/>
                    <a:pt x="0" y="3069"/>
                    <a:pt x="265" y="3563"/>
                  </a:cubicBezTo>
                  <a:cubicBezTo>
                    <a:pt x="317" y="3633"/>
                    <a:pt x="370" y="3721"/>
                    <a:pt x="423" y="3792"/>
                  </a:cubicBezTo>
                  <a:cubicBezTo>
                    <a:pt x="864" y="4286"/>
                    <a:pt x="1270" y="4303"/>
                    <a:pt x="1270" y="4303"/>
                  </a:cubicBezTo>
                  <a:lnTo>
                    <a:pt x="1270" y="5185"/>
                  </a:lnTo>
                  <a:lnTo>
                    <a:pt x="2963" y="5185"/>
                  </a:lnTo>
                  <a:lnTo>
                    <a:pt x="2963" y="4462"/>
                  </a:lnTo>
                  <a:cubicBezTo>
                    <a:pt x="2963" y="4462"/>
                    <a:pt x="6511" y="5190"/>
                    <a:pt x="8916" y="5190"/>
                  </a:cubicBezTo>
                  <a:cubicBezTo>
                    <a:pt x="9338" y="5190"/>
                    <a:pt x="9725" y="5167"/>
                    <a:pt x="10052" y="5114"/>
                  </a:cubicBezTo>
                  <a:cubicBezTo>
                    <a:pt x="12256" y="4744"/>
                    <a:pt x="13014" y="3263"/>
                    <a:pt x="13014" y="3263"/>
                  </a:cubicBezTo>
                  <a:cubicBezTo>
                    <a:pt x="13014" y="3263"/>
                    <a:pt x="13014" y="3104"/>
                    <a:pt x="12715" y="2945"/>
                  </a:cubicBezTo>
                  <a:cubicBezTo>
                    <a:pt x="12451" y="2830"/>
                    <a:pt x="11986" y="2715"/>
                    <a:pt x="11119" y="2715"/>
                  </a:cubicBezTo>
                  <a:cubicBezTo>
                    <a:pt x="11059" y="2715"/>
                    <a:pt x="10997" y="2715"/>
                    <a:pt x="10933" y="2716"/>
                  </a:cubicBezTo>
                  <a:cubicBezTo>
                    <a:pt x="10918" y="2716"/>
                    <a:pt x="10903" y="2717"/>
                    <a:pt x="10888" y="2717"/>
                  </a:cubicBezTo>
                  <a:cubicBezTo>
                    <a:pt x="8809" y="2717"/>
                    <a:pt x="4656" y="336"/>
                    <a:pt x="4656" y="336"/>
                  </a:cubicBezTo>
                  <a:cubicBezTo>
                    <a:pt x="4116" y="788"/>
                    <a:pt x="3594" y="948"/>
                    <a:pt x="3126" y="948"/>
                  </a:cubicBezTo>
                  <a:cubicBezTo>
                    <a:pt x="1987" y="948"/>
                    <a:pt x="1164" y="1"/>
                    <a:pt x="1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3377500" y="3518325"/>
              <a:ext cx="318775" cy="56125"/>
            </a:xfrm>
            <a:custGeom>
              <a:rect b="b" l="l" r="r" t="t"/>
              <a:pathLst>
                <a:path extrusionOk="0" h="2245" w="12751">
                  <a:moveTo>
                    <a:pt x="12451" y="0"/>
                  </a:moveTo>
                  <a:cubicBezTo>
                    <a:pt x="12451" y="0"/>
                    <a:pt x="12080" y="1782"/>
                    <a:pt x="8835" y="1887"/>
                  </a:cubicBezTo>
                  <a:cubicBezTo>
                    <a:pt x="8636" y="1893"/>
                    <a:pt x="8440" y="1895"/>
                    <a:pt x="8249" y="1895"/>
                  </a:cubicBezTo>
                  <a:cubicBezTo>
                    <a:pt x="5331" y="1895"/>
                    <a:pt x="3392" y="1301"/>
                    <a:pt x="2663" y="1235"/>
                  </a:cubicBezTo>
                  <a:cubicBezTo>
                    <a:pt x="318" y="1023"/>
                    <a:pt x="53" y="635"/>
                    <a:pt x="1" y="618"/>
                  </a:cubicBezTo>
                  <a:lnTo>
                    <a:pt x="1" y="618"/>
                  </a:lnTo>
                  <a:cubicBezTo>
                    <a:pt x="53" y="688"/>
                    <a:pt x="106" y="776"/>
                    <a:pt x="159" y="847"/>
                  </a:cubicBezTo>
                  <a:cubicBezTo>
                    <a:pt x="600" y="1341"/>
                    <a:pt x="1006" y="1358"/>
                    <a:pt x="1006" y="1358"/>
                  </a:cubicBezTo>
                  <a:lnTo>
                    <a:pt x="1006" y="2240"/>
                  </a:lnTo>
                  <a:lnTo>
                    <a:pt x="2699" y="2240"/>
                  </a:lnTo>
                  <a:lnTo>
                    <a:pt x="2699" y="1517"/>
                  </a:lnTo>
                  <a:cubicBezTo>
                    <a:pt x="2699" y="1517"/>
                    <a:pt x="6247" y="2245"/>
                    <a:pt x="8652" y="2245"/>
                  </a:cubicBezTo>
                  <a:cubicBezTo>
                    <a:pt x="9074" y="2245"/>
                    <a:pt x="9461" y="2222"/>
                    <a:pt x="9788" y="2169"/>
                  </a:cubicBezTo>
                  <a:cubicBezTo>
                    <a:pt x="11992" y="1799"/>
                    <a:pt x="12750" y="318"/>
                    <a:pt x="12750" y="318"/>
                  </a:cubicBezTo>
                  <a:cubicBezTo>
                    <a:pt x="12750" y="318"/>
                    <a:pt x="12750" y="159"/>
                    <a:pt x="12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3427325" y="3463650"/>
              <a:ext cx="48950" cy="95700"/>
            </a:xfrm>
            <a:custGeom>
              <a:rect b="b" l="l" r="r" t="t"/>
              <a:pathLst>
                <a:path extrusionOk="0" h="3828" w="1958">
                  <a:moveTo>
                    <a:pt x="0" y="1"/>
                  </a:moveTo>
                  <a:lnTo>
                    <a:pt x="0" y="1"/>
                  </a:lnTo>
                  <a:cubicBezTo>
                    <a:pt x="300" y="212"/>
                    <a:pt x="600" y="459"/>
                    <a:pt x="847" y="724"/>
                  </a:cubicBezTo>
                  <a:cubicBezTo>
                    <a:pt x="1111" y="1006"/>
                    <a:pt x="1340" y="1306"/>
                    <a:pt x="1517" y="1623"/>
                  </a:cubicBezTo>
                  <a:cubicBezTo>
                    <a:pt x="1676" y="1958"/>
                    <a:pt x="1781" y="2329"/>
                    <a:pt x="1799" y="2699"/>
                  </a:cubicBezTo>
                  <a:cubicBezTo>
                    <a:pt x="1817" y="3069"/>
                    <a:pt x="1711" y="3422"/>
                    <a:pt x="1570" y="3757"/>
                  </a:cubicBezTo>
                  <a:lnTo>
                    <a:pt x="1711" y="3827"/>
                  </a:lnTo>
                  <a:cubicBezTo>
                    <a:pt x="1852" y="3457"/>
                    <a:pt x="1958" y="3069"/>
                    <a:pt x="1922" y="2681"/>
                  </a:cubicBezTo>
                  <a:cubicBezTo>
                    <a:pt x="1887" y="2293"/>
                    <a:pt x="1764" y="1923"/>
                    <a:pt x="1587" y="1588"/>
                  </a:cubicBezTo>
                  <a:cubicBezTo>
                    <a:pt x="1393" y="1253"/>
                    <a:pt x="1146" y="971"/>
                    <a:pt x="882" y="706"/>
                  </a:cubicBezTo>
                  <a:cubicBezTo>
                    <a:pt x="617" y="442"/>
                    <a:pt x="318" y="195"/>
                    <a:pt x="0" y="1"/>
                  </a:cubicBezTo>
                  <a:close/>
                </a:path>
              </a:pathLst>
            </a:custGeom>
            <a:solidFill>
              <a:srgbClr val="5D4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3471850" y="3544325"/>
              <a:ext cx="187375" cy="16950"/>
            </a:xfrm>
            <a:custGeom>
              <a:rect b="b" l="l" r="r" t="t"/>
              <a:pathLst>
                <a:path extrusionOk="0" h="678" w="7495">
                  <a:moveTo>
                    <a:pt x="36" y="1"/>
                  </a:moveTo>
                  <a:lnTo>
                    <a:pt x="0" y="160"/>
                  </a:lnTo>
                  <a:cubicBezTo>
                    <a:pt x="618" y="301"/>
                    <a:pt x="1235" y="406"/>
                    <a:pt x="1870" y="495"/>
                  </a:cubicBezTo>
                  <a:cubicBezTo>
                    <a:pt x="2487" y="583"/>
                    <a:pt x="3122" y="636"/>
                    <a:pt x="3756" y="671"/>
                  </a:cubicBezTo>
                  <a:cubicBezTo>
                    <a:pt x="3911" y="675"/>
                    <a:pt x="4066" y="678"/>
                    <a:pt x="4222" y="678"/>
                  </a:cubicBezTo>
                  <a:cubicBezTo>
                    <a:pt x="4691" y="678"/>
                    <a:pt x="5167" y="658"/>
                    <a:pt x="5643" y="618"/>
                  </a:cubicBezTo>
                  <a:cubicBezTo>
                    <a:pt x="6261" y="565"/>
                    <a:pt x="6895" y="459"/>
                    <a:pt x="7495" y="283"/>
                  </a:cubicBezTo>
                  <a:lnTo>
                    <a:pt x="7495" y="283"/>
                  </a:lnTo>
                  <a:cubicBezTo>
                    <a:pt x="6878" y="442"/>
                    <a:pt x="6261" y="530"/>
                    <a:pt x="5643" y="583"/>
                  </a:cubicBezTo>
                  <a:cubicBezTo>
                    <a:pt x="5326" y="600"/>
                    <a:pt x="5013" y="609"/>
                    <a:pt x="4700" y="609"/>
                  </a:cubicBezTo>
                  <a:cubicBezTo>
                    <a:pt x="4387" y="609"/>
                    <a:pt x="4074" y="600"/>
                    <a:pt x="3756" y="583"/>
                  </a:cubicBezTo>
                  <a:cubicBezTo>
                    <a:pt x="3139" y="548"/>
                    <a:pt x="2504" y="477"/>
                    <a:pt x="1887" y="371"/>
                  </a:cubicBezTo>
                  <a:cubicBezTo>
                    <a:pt x="1270" y="283"/>
                    <a:pt x="653" y="160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3478900" y="3461000"/>
              <a:ext cx="60875" cy="46325"/>
            </a:xfrm>
            <a:custGeom>
              <a:rect b="b" l="l" r="r" t="t"/>
              <a:pathLst>
                <a:path extrusionOk="0" fill="none" h="1853" w="2435">
                  <a:moveTo>
                    <a:pt x="970" y="19"/>
                  </a:moveTo>
                  <a:cubicBezTo>
                    <a:pt x="970" y="19"/>
                    <a:pt x="0" y="1853"/>
                    <a:pt x="1217" y="1447"/>
                  </a:cubicBezTo>
                  <a:cubicBezTo>
                    <a:pt x="2434" y="1041"/>
                    <a:pt x="970" y="1"/>
                    <a:pt x="970" y="19"/>
                  </a:cubicBezTo>
                  <a:close/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3508875" y="3461900"/>
              <a:ext cx="56025" cy="35275"/>
            </a:xfrm>
            <a:custGeom>
              <a:rect b="b" l="l" r="r" t="t"/>
              <a:pathLst>
                <a:path extrusionOk="0" fill="none" h="1411" w="2241">
                  <a:moveTo>
                    <a:pt x="1" y="18"/>
                  </a:moveTo>
                  <a:cubicBezTo>
                    <a:pt x="1" y="18"/>
                    <a:pt x="2223" y="0"/>
                    <a:pt x="2223" y="706"/>
                  </a:cubicBezTo>
                  <a:cubicBezTo>
                    <a:pt x="2240" y="1411"/>
                    <a:pt x="1" y="18"/>
                    <a:pt x="1" y="18"/>
                  </a:cubicBezTo>
                  <a:close/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3503150" y="3461000"/>
              <a:ext cx="90400" cy="79825"/>
            </a:xfrm>
            <a:custGeom>
              <a:rect b="b" l="l" r="r" t="t"/>
              <a:pathLst>
                <a:path extrusionOk="0" fill="none" h="3193" w="3616">
                  <a:moveTo>
                    <a:pt x="1517" y="3193"/>
                  </a:moveTo>
                  <a:cubicBezTo>
                    <a:pt x="1676" y="1306"/>
                    <a:pt x="0" y="1"/>
                    <a:pt x="0" y="1"/>
                  </a:cubicBezTo>
                  <a:cubicBezTo>
                    <a:pt x="0" y="1"/>
                    <a:pt x="2258" y="1800"/>
                    <a:pt x="3615" y="936"/>
                  </a:cubicBezTo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3565300" y="3494075"/>
              <a:ext cx="7975" cy="16350"/>
            </a:xfrm>
            <a:custGeom>
              <a:rect b="b" l="l" r="r" t="t"/>
              <a:pathLst>
                <a:path extrusionOk="0" fill="none" h="654" w="319">
                  <a:moveTo>
                    <a:pt x="318" y="1"/>
                  </a:moveTo>
                  <a:lnTo>
                    <a:pt x="1" y="653"/>
                  </a:lnTo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3547675" y="3487900"/>
              <a:ext cx="8400" cy="16350"/>
            </a:xfrm>
            <a:custGeom>
              <a:rect b="b" l="l" r="r" t="t"/>
              <a:pathLst>
                <a:path extrusionOk="0" fill="none" h="654" w="336">
                  <a:moveTo>
                    <a:pt x="336" y="1"/>
                  </a:moveTo>
                  <a:lnTo>
                    <a:pt x="0" y="653"/>
                  </a:lnTo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3587350" y="3501575"/>
              <a:ext cx="5750" cy="16325"/>
            </a:xfrm>
            <a:custGeom>
              <a:rect b="b" l="l" r="r" t="t"/>
              <a:pathLst>
                <a:path extrusionOk="0" fill="none" h="653" w="230">
                  <a:moveTo>
                    <a:pt x="230" y="0"/>
                  </a:moveTo>
                  <a:lnTo>
                    <a:pt x="1" y="653"/>
                  </a:lnTo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3607625" y="3506425"/>
              <a:ext cx="3125" cy="15000"/>
            </a:xfrm>
            <a:custGeom>
              <a:rect b="b" l="l" r="r" t="t"/>
              <a:pathLst>
                <a:path extrusionOk="0" fill="none" h="600" w="125">
                  <a:moveTo>
                    <a:pt x="124" y="0"/>
                  </a:moveTo>
                  <a:lnTo>
                    <a:pt x="1" y="600"/>
                  </a:lnTo>
                </a:path>
              </a:pathLst>
            </a:custGeom>
            <a:noFill/>
            <a:ln cap="flat" cmpd="sng" w="3975">
              <a:solidFill>
                <a:schemeClr val="dk1"/>
              </a:solidFill>
              <a:prstDash val="solid"/>
              <a:miter lim="176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3046075" y="2935075"/>
              <a:ext cx="608325" cy="496875"/>
            </a:xfrm>
            <a:custGeom>
              <a:rect b="b" l="l" r="r" t="t"/>
              <a:pathLst>
                <a:path extrusionOk="0" h="19875" w="24333">
                  <a:moveTo>
                    <a:pt x="11371" y="0"/>
                  </a:moveTo>
                  <a:cubicBezTo>
                    <a:pt x="11371" y="0"/>
                    <a:pt x="1160" y="1164"/>
                    <a:pt x="508" y="5202"/>
                  </a:cubicBezTo>
                  <a:cubicBezTo>
                    <a:pt x="1" y="8414"/>
                    <a:pt x="922" y="9139"/>
                    <a:pt x="3471" y="9139"/>
                  </a:cubicBezTo>
                  <a:cubicBezTo>
                    <a:pt x="4113" y="9139"/>
                    <a:pt x="4858" y="9093"/>
                    <a:pt x="5710" y="9029"/>
                  </a:cubicBezTo>
                  <a:cubicBezTo>
                    <a:pt x="9942" y="8712"/>
                    <a:pt x="17613" y="7953"/>
                    <a:pt x="17613" y="7953"/>
                  </a:cubicBezTo>
                  <a:lnTo>
                    <a:pt x="17613" y="7953"/>
                  </a:lnTo>
                  <a:lnTo>
                    <a:pt x="14562" y="18975"/>
                  </a:lnTo>
                  <a:lnTo>
                    <a:pt x="19024" y="19874"/>
                  </a:lnTo>
                  <a:cubicBezTo>
                    <a:pt x="19024" y="19874"/>
                    <a:pt x="24332" y="5714"/>
                    <a:pt x="23926" y="3915"/>
                  </a:cubicBezTo>
                  <a:cubicBezTo>
                    <a:pt x="23538" y="2116"/>
                    <a:pt x="11371" y="0"/>
                    <a:pt x="1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3150450" y="2320500"/>
              <a:ext cx="181500" cy="235000"/>
            </a:xfrm>
            <a:custGeom>
              <a:rect b="b" l="l" r="r" t="t"/>
              <a:pathLst>
                <a:path extrusionOk="0" h="9400" w="7260">
                  <a:moveTo>
                    <a:pt x="2311" y="1"/>
                  </a:moveTo>
                  <a:cubicBezTo>
                    <a:pt x="2311" y="1"/>
                    <a:pt x="1147" y="5803"/>
                    <a:pt x="1" y="7284"/>
                  </a:cubicBezTo>
                  <a:cubicBezTo>
                    <a:pt x="1694" y="9365"/>
                    <a:pt x="3898" y="9400"/>
                    <a:pt x="3898" y="9400"/>
                  </a:cubicBezTo>
                  <a:cubicBezTo>
                    <a:pt x="3898" y="9400"/>
                    <a:pt x="5199" y="6321"/>
                    <a:pt x="6266" y="6321"/>
                  </a:cubicBezTo>
                  <a:cubicBezTo>
                    <a:pt x="6324" y="6321"/>
                    <a:pt x="6381" y="6330"/>
                    <a:pt x="6437" y="6349"/>
                  </a:cubicBezTo>
                  <a:cubicBezTo>
                    <a:pt x="6468" y="6360"/>
                    <a:pt x="6495" y="6365"/>
                    <a:pt x="6516" y="6365"/>
                  </a:cubicBezTo>
                  <a:cubicBezTo>
                    <a:pt x="7259" y="6365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3008950" y="2488025"/>
              <a:ext cx="321400" cy="645975"/>
            </a:xfrm>
            <a:custGeom>
              <a:rect b="b" l="l" r="r" t="t"/>
              <a:pathLst>
                <a:path extrusionOk="0" h="25839" w="12856">
                  <a:moveTo>
                    <a:pt x="5467" y="1"/>
                  </a:moveTo>
                  <a:cubicBezTo>
                    <a:pt x="5467" y="1"/>
                    <a:pt x="2169" y="2258"/>
                    <a:pt x="1093" y="8377"/>
                  </a:cubicBezTo>
                  <a:cubicBezTo>
                    <a:pt x="0" y="14479"/>
                    <a:pt x="1287" y="25148"/>
                    <a:pt x="1446" y="25800"/>
                  </a:cubicBezTo>
                  <a:cubicBezTo>
                    <a:pt x="1453" y="25826"/>
                    <a:pt x="1466" y="25839"/>
                    <a:pt x="1487" y="25839"/>
                  </a:cubicBezTo>
                  <a:cubicBezTo>
                    <a:pt x="1968" y="25839"/>
                    <a:pt x="6245" y="19032"/>
                    <a:pt x="12856" y="17882"/>
                  </a:cubicBezTo>
                  <a:lnTo>
                    <a:pt x="9752" y="2258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3129725" y="2501700"/>
              <a:ext cx="127450" cy="63950"/>
            </a:xfrm>
            <a:custGeom>
              <a:rect b="b" l="l" r="r" t="t"/>
              <a:pathLst>
                <a:path extrusionOk="0" h="2558" w="5098">
                  <a:moveTo>
                    <a:pt x="19" y="1"/>
                  </a:moveTo>
                  <a:lnTo>
                    <a:pt x="1" y="18"/>
                  </a:lnTo>
                  <a:cubicBezTo>
                    <a:pt x="371" y="318"/>
                    <a:pt x="759" y="600"/>
                    <a:pt x="1165" y="865"/>
                  </a:cubicBezTo>
                  <a:cubicBezTo>
                    <a:pt x="1553" y="1129"/>
                    <a:pt x="1976" y="1358"/>
                    <a:pt x="2399" y="1588"/>
                  </a:cubicBezTo>
                  <a:cubicBezTo>
                    <a:pt x="2822" y="1817"/>
                    <a:pt x="3263" y="2011"/>
                    <a:pt x="3704" y="2187"/>
                  </a:cubicBezTo>
                  <a:cubicBezTo>
                    <a:pt x="4163" y="2364"/>
                    <a:pt x="4604" y="2522"/>
                    <a:pt x="5097" y="2558"/>
                  </a:cubicBezTo>
                  <a:lnTo>
                    <a:pt x="5097" y="2540"/>
                  </a:lnTo>
                  <a:cubicBezTo>
                    <a:pt x="4621" y="2487"/>
                    <a:pt x="4180" y="2311"/>
                    <a:pt x="3739" y="2117"/>
                  </a:cubicBezTo>
                  <a:cubicBezTo>
                    <a:pt x="3299" y="1923"/>
                    <a:pt x="2875" y="1711"/>
                    <a:pt x="2470" y="1482"/>
                  </a:cubicBezTo>
                  <a:cubicBezTo>
                    <a:pt x="2047" y="1235"/>
                    <a:pt x="1659" y="970"/>
                    <a:pt x="1235" y="741"/>
                  </a:cubicBezTo>
                  <a:cubicBezTo>
                    <a:pt x="830" y="494"/>
                    <a:pt x="424" y="230"/>
                    <a:pt x="19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3499625" y="2911700"/>
              <a:ext cx="141975" cy="115525"/>
            </a:xfrm>
            <a:custGeom>
              <a:rect b="b" l="l" r="r" t="t"/>
              <a:pathLst>
                <a:path extrusionOk="0" h="4621" w="5679">
                  <a:moveTo>
                    <a:pt x="0" y="1"/>
                  </a:moveTo>
                  <a:cubicBezTo>
                    <a:pt x="1199" y="1517"/>
                    <a:pt x="0" y="2558"/>
                    <a:pt x="0" y="2558"/>
                  </a:cubicBezTo>
                  <a:cubicBezTo>
                    <a:pt x="0" y="2558"/>
                    <a:pt x="3333" y="3298"/>
                    <a:pt x="5679" y="4621"/>
                  </a:cubicBezTo>
                  <a:cubicBezTo>
                    <a:pt x="5273" y="227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3088725" y="2525125"/>
              <a:ext cx="431650" cy="462425"/>
            </a:xfrm>
            <a:custGeom>
              <a:rect b="b" l="l" r="r" t="t"/>
              <a:pathLst>
                <a:path extrusionOk="0" h="18497" w="17266">
                  <a:moveTo>
                    <a:pt x="2375" y="1"/>
                  </a:moveTo>
                  <a:cubicBezTo>
                    <a:pt x="2212" y="1"/>
                    <a:pt x="2053" y="59"/>
                    <a:pt x="1905" y="192"/>
                  </a:cubicBezTo>
                  <a:cubicBezTo>
                    <a:pt x="1" y="1903"/>
                    <a:pt x="530" y="5324"/>
                    <a:pt x="530" y="5324"/>
                  </a:cubicBezTo>
                  <a:lnTo>
                    <a:pt x="4639" y="17439"/>
                  </a:lnTo>
                  <a:lnTo>
                    <a:pt x="17265" y="18497"/>
                  </a:lnTo>
                  <a:lnTo>
                    <a:pt x="17265" y="15464"/>
                  </a:lnTo>
                  <a:lnTo>
                    <a:pt x="8272" y="12607"/>
                  </a:lnTo>
                  <a:lnTo>
                    <a:pt x="4656" y="2361"/>
                  </a:lnTo>
                  <a:cubicBezTo>
                    <a:pt x="4656" y="2361"/>
                    <a:pt x="3417" y="1"/>
                    <a:pt x="2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3101525" y="2625150"/>
              <a:ext cx="145500" cy="339475"/>
            </a:xfrm>
            <a:custGeom>
              <a:rect b="b" l="l" r="r" t="t"/>
              <a:pathLst>
                <a:path extrusionOk="0" h="13579" w="5820">
                  <a:moveTo>
                    <a:pt x="36" y="0"/>
                  </a:moveTo>
                  <a:cubicBezTo>
                    <a:pt x="0" y="582"/>
                    <a:pt x="53" y="1182"/>
                    <a:pt x="159" y="1764"/>
                  </a:cubicBezTo>
                  <a:cubicBezTo>
                    <a:pt x="247" y="2346"/>
                    <a:pt x="371" y="2910"/>
                    <a:pt x="512" y="3492"/>
                  </a:cubicBezTo>
                  <a:cubicBezTo>
                    <a:pt x="794" y="4620"/>
                    <a:pt x="1147" y="5749"/>
                    <a:pt x="1517" y="6878"/>
                  </a:cubicBezTo>
                  <a:cubicBezTo>
                    <a:pt x="1887" y="7989"/>
                    <a:pt x="2293" y="9100"/>
                    <a:pt x="2716" y="10193"/>
                  </a:cubicBezTo>
                  <a:cubicBezTo>
                    <a:pt x="3139" y="11286"/>
                    <a:pt x="3598" y="12380"/>
                    <a:pt x="4092" y="13455"/>
                  </a:cubicBezTo>
                  <a:lnTo>
                    <a:pt x="4092" y="13490"/>
                  </a:lnTo>
                  <a:lnTo>
                    <a:pt x="4127" y="13490"/>
                  </a:lnTo>
                  <a:cubicBezTo>
                    <a:pt x="4691" y="13526"/>
                    <a:pt x="5255" y="13561"/>
                    <a:pt x="5820" y="13579"/>
                  </a:cubicBezTo>
                  <a:lnTo>
                    <a:pt x="5820" y="13561"/>
                  </a:lnTo>
                  <a:cubicBezTo>
                    <a:pt x="5269" y="13509"/>
                    <a:pt x="4718" y="13441"/>
                    <a:pt x="4166" y="13388"/>
                  </a:cubicBezTo>
                  <a:lnTo>
                    <a:pt x="4166" y="13388"/>
                  </a:lnTo>
                  <a:cubicBezTo>
                    <a:pt x="3713" y="12306"/>
                    <a:pt x="3294" y="11223"/>
                    <a:pt x="2857" y="10140"/>
                  </a:cubicBezTo>
                  <a:cubicBezTo>
                    <a:pt x="2434" y="9047"/>
                    <a:pt x="2011" y="7953"/>
                    <a:pt x="1623" y="6842"/>
                  </a:cubicBezTo>
                  <a:cubicBezTo>
                    <a:pt x="1252" y="5731"/>
                    <a:pt x="882" y="4603"/>
                    <a:pt x="582" y="3474"/>
                  </a:cubicBezTo>
                  <a:cubicBezTo>
                    <a:pt x="424" y="2892"/>
                    <a:pt x="300" y="2328"/>
                    <a:pt x="194" y="1746"/>
                  </a:cubicBezTo>
                  <a:cubicBezTo>
                    <a:pt x="88" y="1164"/>
                    <a:pt x="18" y="582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3197625" y="2572250"/>
              <a:ext cx="131400" cy="278625"/>
            </a:xfrm>
            <a:custGeom>
              <a:rect b="b" l="l" r="r" t="t"/>
              <a:pathLst>
                <a:path extrusionOk="0" h="11145" w="5256">
                  <a:moveTo>
                    <a:pt x="18" y="0"/>
                  </a:moveTo>
                  <a:lnTo>
                    <a:pt x="1" y="18"/>
                  </a:lnTo>
                  <a:cubicBezTo>
                    <a:pt x="283" y="388"/>
                    <a:pt x="477" y="829"/>
                    <a:pt x="688" y="1252"/>
                  </a:cubicBezTo>
                  <a:cubicBezTo>
                    <a:pt x="882" y="1693"/>
                    <a:pt x="1059" y="2134"/>
                    <a:pt x="1235" y="2575"/>
                  </a:cubicBezTo>
                  <a:cubicBezTo>
                    <a:pt x="1570" y="3474"/>
                    <a:pt x="1888" y="4373"/>
                    <a:pt x="2187" y="5273"/>
                  </a:cubicBezTo>
                  <a:cubicBezTo>
                    <a:pt x="2487" y="6172"/>
                    <a:pt x="2769" y="7089"/>
                    <a:pt x="3051" y="7988"/>
                  </a:cubicBezTo>
                  <a:cubicBezTo>
                    <a:pt x="3334" y="8905"/>
                    <a:pt x="3633" y="9805"/>
                    <a:pt x="3863" y="10722"/>
                  </a:cubicBezTo>
                  <a:lnTo>
                    <a:pt x="3880" y="10757"/>
                  </a:lnTo>
                  <a:lnTo>
                    <a:pt x="3898" y="10757"/>
                  </a:lnTo>
                  <a:cubicBezTo>
                    <a:pt x="4356" y="10898"/>
                    <a:pt x="4797" y="11022"/>
                    <a:pt x="5238" y="11145"/>
                  </a:cubicBezTo>
                  <a:lnTo>
                    <a:pt x="5256" y="11127"/>
                  </a:lnTo>
                  <a:cubicBezTo>
                    <a:pt x="4825" y="10972"/>
                    <a:pt x="4394" y="10817"/>
                    <a:pt x="3963" y="10678"/>
                  </a:cubicBezTo>
                  <a:lnTo>
                    <a:pt x="3963" y="10678"/>
                  </a:lnTo>
                  <a:cubicBezTo>
                    <a:pt x="3769" y="9753"/>
                    <a:pt x="3490" y="8844"/>
                    <a:pt x="3210" y="7953"/>
                  </a:cubicBezTo>
                  <a:cubicBezTo>
                    <a:pt x="2928" y="7036"/>
                    <a:pt x="2611" y="6137"/>
                    <a:pt x="2293" y="5237"/>
                  </a:cubicBezTo>
                  <a:cubicBezTo>
                    <a:pt x="1993" y="4338"/>
                    <a:pt x="1658" y="3439"/>
                    <a:pt x="1306" y="2557"/>
                  </a:cubicBezTo>
                  <a:cubicBezTo>
                    <a:pt x="1112" y="2116"/>
                    <a:pt x="935" y="1675"/>
                    <a:pt x="724" y="1252"/>
                  </a:cubicBezTo>
                  <a:cubicBezTo>
                    <a:pt x="512" y="811"/>
                    <a:pt x="300" y="388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3224950" y="2268600"/>
              <a:ext cx="141550" cy="233350"/>
            </a:xfrm>
            <a:custGeom>
              <a:rect b="b" l="l" r="r" t="t"/>
              <a:pathLst>
                <a:path extrusionOk="0" h="9334" w="5662">
                  <a:moveTo>
                    <a:pt x="3777" y="0"/>
                  </a:moveTo>
                  <a:cubicBezTo>
                    <a:pt x="3301" y="0"/>
                    <a:pt x="2761" y="49"/>
                    <a:pt x="2188" y="49"/>
                  </a:cubicBezTo>
                  <a:cubicBezTo>
                    <a:pt x="283" y="49"/>
                    <a:pt x="1" y="2747"/>
                    <a:pt x="1" y="5322"/>
                  </a:cubicBezTo>
                  <a:cubicBezTo>
                    <a:pt x="1" y="7789"/>
                    <a:pt x="2253" y="9333"/>
                    <a:pt x="4116" y="9333"/>
                  </a:cubicBezTo>
                  <a:cubicBezTo>
                    <a:pt x="4197" y="9333"/>
                    <a:pt x="4277" y="9330"/>
                    <a:pt x="4357" y="9325"/>
                  </a:cubicBezTo>
                  <a:cubicBezTo>
                    <a:pt x="5450" y="9236"/>
                    <a:pt x="5662" y="4651"/>
                    <a:pt x="5662" y="2077"/>
                  </a:cubicBezTo>
                  <a:cubicBezTo>
                    <a:pt x="5662" y="270"/>
                    <a:pt x="4897" y="0"/>
                    <a:pt x="3777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3105925" y="2228375"/>
              <a:ext cx="274675" cy="212075"/>
            </a:xfrm>
            <a:custGeom>
              <a:rect b="b" l="l" r="r" t="t"/>
              <a:pathLst>
                <a:path extrusionOk="0" h="8483" w="10987">
                  <a:moveTo>
                    <a:pt x="5701" y="0"/>
                  </a:moveTo>
                  <a:cubicBezTo>
                    <a:pt x="4150" y="0"/>
                    <a:pt x="2875" y="522"/>
                    <a:pt x="2875" y="1658"/>
                  </a:cubicBezTo>
                  <a:cubicBezTo>
                    <a:pt x="1" y="3527"/>
                    <a:pt x="2875" y="8482"/>
                    <a:pt x="2875" y="8482"/>
                  </a:cubicBezTo>
                  <a:lnTo>
                    <a:pt x="4039" y="7971"/>
                  </a:lnTo>
                  <a:cubicBezTo>
                    <a:pt x="4286" y="6208"/>
                    <a:pt x="6949" y="5326"/>
                    <a:pt x="6949" y="5326"/>
                  </a:cubicBezTo>
                  <a:cubicBezTo>
                    <a:pt x="6649" y="3492"/>
                    <a:pt x="6949" y="2381"/>
                    <a:pt x="6949" y="2381"/>
                  </a:cubicBezTo>
                  <a:cubicBezTo>
                    <a:pt x="6949" y="2381"/>
                    <a:pt x="8611" y="2941"/>
                    <a:pt x="9829" y="2941"/>
                  </a:cubicBezTo>
                  <a:cubicBezTo>
                    <a:pt x="10354" y="2941"/>
                    <a:pt x="10796" y="2837"/>
                    <a:pt x="10987" y="2540"/>
                  </a:cubicBezTo>
                  <a:cubicBezTo>
                    <a:pt x="10303" y="920"/>
                    <a:pt x="7759" y="0"/>
                    <a:pt x="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3213050" y="2350925"/>
              <a:ext cx="40150" cy="65275"/>
            </a:xfrm>
            <a:custGeom>
              <a:rect b="b" l="l" r="r" t="t"/>
              <a:pathLst>
                <a:path extrusionOk="0" h="2611" w="1606">
                  <a:moveTo>
                    <a:pt x="794" y="1"/>
                  </a:moveTo>
                  <a:cubicBezTo>
                    <a:pt x="354" y="1"/>
                    <a:pt x="1" y="583"/>
                    <a:pt x="1" y="1306"/>
                  </a:cubicBezTo>
                  <a:cubicBezTo>
                    <a:pt x="1" y="2029"/>
                    <a:pt x="724" y="2610"/>
                    <a:pt x="1165" y="2610"/>
                  </a:cubicBezTo>
                  <a:cubicBezTo>
                    <a:pt x="1606" y="2610"/>
                    <a:pt x="1588" y="2029"/>
                    <a:pt x="1588" y="1306"/>
                  </a:cubicBezTo>
                  <a:cubicBezTo>
                    <a:pt x="1588" y="58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3358100" y="2371200"/>
              <a:ext cx="27350" cy="70575"/>
            </a:xfrm>
            <a:custGeom>
              <a:rect b="b" l="l" r="r" t="t"/>
              <a:pathLst>
                <a:path extrusionOk="0" h="2823" w="1094">
                  <a:moveTo>
                    <a:pt x="283" y="1"/>
                  </a:moveTo>
                  <a:lnTo>
                    <a:pt x="1" y="2822"/>
                  </a:lnTo>
                  <a:lnTo>
                    <a:pt x="1094" y="2822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2654050" y="2593850"/>
              <a:ext cx="330675" cy="660425"/>
            </a:xfrm>
            <a:custGeom>
              <a:rect b="b" l="l" r="r" t="t"/>
              <a:pathLst>
                <a:path extrusionOk="0" h="26417" w="13227">
                  <a:moveTo>
                    <a:pt x="4180" y="0"/>
                  </a:moveTo>
                  <a:lnTo>
                    <a:pt x="0" y="1041"/>
                  </a:lnTo>
                  <a:lnTo>
                    <a:pt x="9029" y="26416"/>
                  </a:lnTo>
                  <a:lnTo>
                    <a:pt x="13226" y="25394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2879775" y="3128600"/>
              <a:ext cx="575350" cy="125675"/>
            </a:xfrm>
            <a:custGeom>
              <a:rect b="b" l="l" r="r" t="t"/>
              <a:pathLst>
                <a:path extrusionOk="0" h="5027" w="23014">
                  <a:moveTo>
                    <a:pt x="22766" y="1"/>
                  </a:moveTo>
                  <a:lnTo>
                    <a:pt x="3633" y="2434"/>
                  </a:lnTo>
                  <a:lnTo>
                    <a:pt x="0" y="5026"/>
                  </a:lnTo>
                  <a:lnTo>
                    <a:pt x="23013" y="1323"/>
                  </a:lnTo>
                  <a:lnTo>
                    <a:pt x="22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2639500" y="2614550"/>
              <a:ext cx="818250" cy="657350"/>
            </a:xfrm>
            <a:custGeom>
              <a:rect b="b" l="l" r="r" t="t"/>
              <a:pathLst>
                <a:path extrusionOk="0" h="26294" w="32730">
                  <a:moveTo>
                    <a:pt x="1164" y="1"/>
                  </a:moveTo>
                  <a:lnTo>
                    <a:pt x="0" y="424"/>
                  </a:lnTo>
                  <a:lnTo>
                    <a:pt x="9206" y="26294"/>
                  </a:lnTo>
                  <a:lnTo>
                    <a:pt x="32730" y="22485"/>
                  </a:lnTo>
                  <a:lnTo>
                    <a:pt x="32518" y="21268"/>
                  </a:lnTo>
                  <a:lnTo>
                    <a:pt x="10034" y="24901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2817600" y="3004725"/>
              <a:ext cx="537875" cy="559025"/>
            </a:xfrm>
            <a:custGeom>
              <a:rect b="b" l="l" r="r" t="t"/>
              <a:pathLst>
                <a:path extrusionOk="0" h="22361" w="21515">
                  <a:moveTo>
                    <a:pt x="16895" y="1041"/>
                  </a:moveTo>
                  <a:cubicBezTo>
                    <a:pt x="17053" y="1041"/>
                    <a:pt x="17124" y="1129"/>
                    <a:pt x="17141" y="1182"/>
                  </a:cubicBezTo>
                  <a:cubicBezTo>
                    <a:pt x="17159" y="1217"/>
                    <a:pt x="17212" y="1341"/>
                    <a:pt x="17124" y="1464"/>
                  </a:cubicBezTo>
                  <a:lnTo>
                    <a:pt x="14479" y="5273"/>
                  </a:lnTo>
                  <a:lnTo>
                    <a:pt x="6913" y="5273"/>
                  </a:lnTo>
                  <a:lnTo>
                    <a:pt x="5626" y="1394"/>
                  </a:lnTo>
                  <a:cubicBezTo>
                    <a:pt x="5591" y="1270"/>
                    <a:pt x="5644" y="1182"/>
                    <a:pt x="5661" y="1147"/>
                  </a:cubicBezTo>
                  <a:cubicBezTo>
                    <a:pt x="5697" y="1111"/>
                    <a:pt x="5767" y="1041"/>
                    <a:pt x="5891" y="1041"/>
                  </a:cubicBezTo>
                  <a:close/>
                  <a:moveTo>
                    <a:pt x="5891" y="0"/>
                  </a:moveTo>
                  <a:cubicBezTo>
                    <a:pt x="5467" y="0"/>
                    <a:pt x="5079" y="212"/>
                    <a:pt x="4833" y="547"/>
                  </a:cubicBezTo>
                  <a:cubicBezTo>
                    <a:pt x="4586" y="882"/>
                    <a:pt x="4515" y="1323"/>
                    <a:pt x="4656" y="1711"/>
                  </a:cubicBezTo>
                  <a:lnTo>
                    <a:pt x="6966" y="8677"/>
                  </a:lnTo>
                  <a:lnTo>
                    <a:pt x="265" y="20544"/>
                  </a:lnTo>
                  <a:lnTo>
                    <a:pt x="265" y="21920"/>
                  </a:lnTo>
                  <a:lnTo>
                    <a:pt x="1" y="21920"/>
                  </a:lnTo>
                  <a:lnTo>
                    <a:pt x="1" y="22361"/>
                  </a:lnTo>
                  <a:lnTo>
                    <a:pt x="1500" y="22361"/>
                  </a:lnTo>
                  <a:lnTo>
                    <a:pt x="1500" y="21920"/>
                  </a:lnTo>
                  <a:lnTo>
                    <a:pt x="1253" y="21920"/>
                  </a:lnTo>
                  <a:lnTo>
                    <a:pt x="1253" y="20544"/>
                  </a:lnTo>
                  <a:lnTo>
                    <a:pt x="9329" y="12133"/>
                  </a:lnTo>
                  <a:lnTo>
                    <a:pt x="12221" y="12133"/>
                  </a:lnTo>
                  <a:lnTo>
                    <a:pt x="20298" y="20544"/>
                  </a:lnTo>
                  <a:lnTo>
                    <a:pt x="20298" y="21920"/>
                  </a:lnTo>
                  <a:lnTo>
                    <a:pt x="20016" y="21920"/>
                  </a:lnTo>
                  <a:lnTo>
                    <a:pt x="20016" y="22361"/>
                  </a:lnTo>
                  <a:lnTo>
                    <a:pt x="21515" y="22361"/>
                  </a:lnTo>
                  <a:lnTo>
                    <a:pt x="21515" y="21920"/>
                  </a:lnTo>
                  <a:lnTo>
                    <a:pt x="21286" y="21920"/>
                  </a:lnTo>
                  <a:lnTo>
                    <a:pt x="21286" y="20544"/>
                  </a:lnTo>
                  <a:lnTo>
                    <a:pt x="14126" y="7583"/>
                  </a:lnTo>
                  <a:lnTo>
                    <a:pt x="17970" y="2046"/>
                  </a:lnTo>
                  <a:cubicBezTo>
                    <a:pt x="18252" y="1658"/>
                    <a:pt x="18288" y="1129"/>
                    <a:pt x="18058" y="706"/>
                  </a:cubicBezTo>
                  <a:cubicBezTo>
                    <a:pt x="17829" y="265"/>
                    <a:pt x="17388" y="0"/>
                    <a:pt x="16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2696375" y="2668775"/>
              <a:ext cx="88625" cy="30900"/>
            </a:xfrm>
            <a:custGeom>
              <a:rect b="b" l="l" r="r" t="t"/>
              <a:pathLst>
                <a:path extrusionOk="0" h="1236" w="3545">
                  <a:moveTo>
                    <a:pt x="3545" y="1"/>
                  </a:moveTo>
                  <a:lnTo>
                    <a:pt x="0" y="953"/>
                  </a:lnTo>
                  <a:lnTo>
                    <a:pt x="88" y="1235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2723250" y="2740200"/>
              <a:ext cx="87325" cy="35300"/>
            </a:xfrm>
            <a:custGeom>
              <a:rect b="b" l="l" r="r" t="t"/>
              <a:pathLst>
                <a:path extrusionOk="0" h="1412" w="3493">
                  <a:moveTo>
                    <a:pt x="3493" y="1"/>
                  </a:moveTo>
                  <a:lnTo>
                    <a:pt x="1" y="1129"/>
                  </a:lnTo>
                  <a:lnTo>
                    <a:pt x="107" y="1412"/>
                  </a:lnTo>
                  <a:lnTo>
                    <a:pt x="3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2746175" y="2799725"/>
              <a:ext cx="85550" cy="40575"/>
            </a:xfrm>
            <a:custGeom>
              <a:rect b="b" l="l" r="r" t="t"/>
              <a:pathLst>
                <a:path extrusionOk="0" h="1623" w="3422">
                  <a:moveTo>
                    <a:pt x="3422" y="0"/>
                  </a:moveTo>
                  <a:lnTo>
                    <a:pt x="1" y="1341"/>
                  </a:lnTo>
                  <a:lnTo>
                    <a:pt x="124" y="1623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2770425" y="2869375"/>
              <a:ext cx="86000" cy="38825"/>
            </a:xfrm>
            <a:custGeom>
              <a:rect b="b" l="l" r="r" t="t"/>
              <a:pathLst>
                <a:path extrusionOk="0" h="1553" w="3440">
                  <a:moveTo>
                    <a:pt x="3440" y="1"/>
                  </a:moveTo>
                  <a:lnTo>
                    <a:pt x="1" y="1288"/>
                  </a:lnTo>
                  <a:lnTo>
                    <a:pt x="124" y="1552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2792925" y="2928900"/>
              <a:ext cx="84650" cy="42350"/>
            </a:xfrm>
            <a:custGeom>
              <a:rect b="b" l="l" r="r" t="t"/>
              <a:pathLst>
                <a:path extrusionOk="0" h="1694" w="3386">
                  <a:moveTo>
                    <a:pt x="3386" y="0"/>
                  </a:moveTo>
                  <a:lnTo>
                    <a:pt x="0" y="1429"/>
                  </a:lnTo>
                  <a:lnTo>
                    <a:pt x="124" y="1693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2814950" y="2993250"/>
              <a:ext cx="85550" cy="41025"/>
            </a:xfrm>
            <a:custGeom>
              <a:rect b="b" l="l" r="r" t="t"/>
              <a:pathLst>
                <a:path extrusionOk="0" h="1641" w="3422">
                  <a:moveTo>
                    <a:pt x="3422" y="1"/>
                  </a:moveTo>
                  <a:lnTo>
                    <a:pt x="1" y="1359"/>
                  </a:lnTo>
                  <a:lnTo>
                    <a:pt x="124" y="164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2834350" y="3043950"/>
              <a:ext cx="84675" cy="44550"/>
            </a:xfrm>
            <a:custGeom>
              <a:rect b="b" l="l" r="r" t="t"/>
              <a:pathLst>
                <a:path extrusionOk="0" h="1782" w="3387">
                  <a:moveTo>
                    <a:pt x="3387" y="1"/>
                  </a:moveTo>
                  <a:lnTo>
                    <a:pt x="1" y="1500"/>
                  </a:lnTo>
                  <a:lnTo>
                    <a:pt x="142" y="1782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2888150" y="3189450"/>
              <a:ext cx="82450" cy="50725"/>
            </a:xfrm>
            <a:custGeom>
              <a:rect b="b" l="l" r="r" t="t"/>
              <a:pathLst>
                <a:path extrusionOk="0" h="2029" w="3298">
                  <a:moveTo>
                    <a:pt x="3298" y="0"/>
                  </a:moveTo>
                  <a:lnTo>
                    <a:pt x="0" y="1781"/>
                  </a:lnTo>
                  <a:lnTo>
                    <a:pt x="159" y="2028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2859050" y="3114925"/>
              <a:ext cx="85100" cy="43250"/>
            </a:xfrm>
            <a:custGeom>
              <a:rect b="b" l="l" r="r" t="t"/>
              <a:pathLst>
                <a:path extrusionOk="0" h="1730" w="3404">
                  <a:moveTo>
                    <a:pt x="3404" y="1"/>
                  </a:moveTo>
                  <a:lnTo>
                    <a:pt x="0" y="1447"/>
                  </a:lnTo>
                  <a:lnTo>
                    <a:pt x="141" y="1729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2990425" y="3136100"/>
              <a:ext cx="189150" cy="113325"/>
            </a:xfrm>
            <a:custGeom>
              <a:rect b="b" l="l" r="r" t="t"/>
              <a:pathLst>
                <a:path extrusionOk="0" h="4533" w="7566">
                  <a:moveTo>
                    <a:pt x="0" y="0"/>
                  </a:moveTo>
                  <a:lnTo>
                    <a:pt x="0" y="18"/>
                  </a:lnTo>
                  <a:cubicBezTo>
                    <a:pt x="7" y="37"/>
                    <a:pt x="14" y="56"/>
                    <a:pt x="21" y="75"/>
                  </a:cubicBezTo>
                  <a:lnTo>
                    <a:pt x="21" y="75"/>
                  </a:lnTo>
                  <a:cubicBezTo>
                    <a:pt x="14" y="50"/>
                    <a:pt x="7" y="25"/>
                    <a:pt x="0" y="0"/>
                  </a:cubicBezTo>
                  <a:close/>
                  <a:moveTo>
                    <a:pt x="7566" y="18"/>
                  </a:moveTo>
                  <a:lnTo>
                    <a:pt x="7566" y="18"/>
                  </a:lnTo>
                  <a:cubicBezTo>
                    <a:pt x="7072" y="723"/>
                    <a:pt x="6613" y="1446"/>
                    <a:pt x="6137" y="2169"/>
                  </a:cubicBezTo>
                  <a:cubicBezTo>
                    <a:pt x="5672" y="2892"/>
                    <a:pt x="5224" y="3599"/>
                    <a:pt x="4777" y="4321"/>
                  </a:cubicBezTo>
                  <a:lnTo>
                    <a:pt x="4777" y="4321"/>
                  </a:lnTo>
                  <a:cubicBezTo>
                    <a:pt x="4418" y="4320"/>
                    <a:pt x="4053" y="4313"/>
                    <a:pt x="3685" y="4313"/>
                  </a:cubicBezTo>
                  <a:cubicBezTo>
                    <a:pt x="3492" y="4313"/>
                    <a:pt x="3298" y="4315"/>
                    <a:pt x="3104" y="4321"/>
                  </a:cubicBezTo>
                  <a:lnTo>
                    <a:pt x="1461" y="4321"/>
                  </a:lnTo>
                  <a:cubicBezTo>
                    <a:pt x="1360" y="3974"/>
                    <a:pt x="1245" y="3628"/>
                    <a:pt x="1129" y="3298"/>
                  </a:cubicBezTo>
                  <a:lnTo>
                    <a:pt x="759" y="2205"/>
                  </a:lnTo>
                  <a:cubicBezTo>
                    <a:pt x="518" y="1484"/>
                    <a:pt x="278" y="779"/>
                    <a:pt x="21" y="75"/>
                  </a:cubicBezTo>
                  <a:lnTo>
                    <a:pt x="21" y="75"/>
                  </a:lnTo>
                  <a:cubicBezTo>
                    <a:pt x="226" y="808"/>
                    <a:pt x="431" y="1524"/>
                    <a:pt x="635" y="2240"/>
                  </a:cubicBezTo>
                  <a:lnTo>
                    <a:pt x="970" y="3333"/>
                  </a:lnTo>
                  <a:cubicBezTo>
                    <a:pt x="1076" y="3704"/>
                    <a:pt x="1200" y="4074"/>
                    <a:pt x="1305" y="4444"/>
                  </a:cubicBezTo>
                  <a:lnTo>
                    <a:pt x="1323" y="4515"/>
                  </a:lnTo>
                  <a:lnTo>
                    <a:pt x="1394" y="4515"/>
                  </a:lnTo>
                  <a:lnTo>
                    <a:pt x="3122" y="4532"/>
                  </a:lnTo>
                  <a:cubicBezTo>
                    <a:pt x="3686" y="4532"/>
                    <a:pt x="4250" y="4515"/>
                    <a:pt x="4832" y="4515"/>
                  </a:cubicBezTo>
                  <a:lnTo>
                    <a:pt x="4885" y="4515"/>
                  </a:lnTo>
                  <a:lnTo>
                    <a:pt x="4920" y="4480"/>
                  </a:lnTo>
                  <a:cubicBezTo>
                    <a:pt x="5379" y="3739"/>
                    <a:pt x="5820" y="2998"/>
                    <a:pt x="6261" y="2258"/>
                  </a:cubicBezTo>
                  <a:cubicBezTo>
                    <a:pt x="6702" y="1517"/>
                    <a:pt x="7142" y="759"/>
                    <a:pt x="756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3130625" y="3227800"/>
              <a:ext cx="199725" cy="281725"/>
            </a:xfrm>
            <a:custGeom>
              <a:rect b="b" l="l" r="r" t="t"/>
              <a:pathLst>
                <a:path extrusionOk="0" fill="none" h="11269" w="7989">
                  <a:moveTo>
                    <a:pt x="1481" y="0"/>
                  </a:moveTo>
                  <a:lnTo>
                    <a:pt x="0" y="2610"/>
                  </a:lnTo>
                  <a:lnTo>
                    <a:pt x="7989" y="11269"/>
                  </a:lnTo>
                  <a:close/>
                </a:path>
              </a:pathLst>
            </a:custGeom>
            <a:noFill/>
            <a:ln cap="flat" cmpd="sng" w="572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2840975" y="3254250"/>
              <a:ext cx="196650" cy="256600"/>
            </a:xfrm>
            <a:custGeom>
              <a:rect b="b" l="l" r="r" t="t"/>
              <a:pathLst>
                <a:path extrusionOk="0" fill="none" h="10264" w="7866">
                  <a:moveTo>
                    <a:pt x="5749" y="0"/>
                  </a:moveTo>
                  <a:lnTo>
                    <a:pt x="7865" y="1764"/>
                  </a:lnTo>
                  <a:lnTo>
                    <a:pt x="0" y="10264"/>
                  </a:lnTo>
                  <a:close/>
                </a:path>
              </a:pathLst>
            </a:custGeom>
            <a:noFill/>
            <a:ln cap="flat" cmpd="sng" w="572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3079025" y="3295700"/>
              <a:ext cx="227950" cy="128300"/>
            </a:xfrm>
            <a:custGeom>
              <a:rect b="b" l="l" r="r" t="t"/>
              <a:pathLst>
                <a:path extrusionOk="0" h="5132" w="9118">
                  <a:moveTo>
                    <a:pt x="6649" y="688"/>
                  </a:moveTo>
                  <a:cubicBezTo>
                    <a:pt x="7619" y="688"/>
                    <a:pt x="8413" y="1481"/>
                    <a:pt x="8413" y="2451"/>
                  </a:cubicBezTo>
                  <a:lnTo>
                    <a:pt x="8413" y="4426"/>
                  </a:lnTo>
                  <a:lnTo>
                    <a:pt x="706" y="4426"/>
                  </a:lnTo>
                  <a:lnTo>
                    <a:pt x="706" y="2451"/>
                  </a:lnTo>
                  <a:cubicBezTo>
                    <a:pt x="706" y="1481"/>
                    <a:pt x="1500" y="688"/>
                    <a:pt x="2470" y="688"/>
                  </a:cubicBezTo>
                  <a:close/>
                  <a:moveTo>
                    <a:pt x="2470" y="0"/>
                  </a:moveTo>
                  <a:cubicBezTo>
                    <a:pt x="1112" y="0"/>
                    <a:pt x="1" y="1093"/>
                    <a:pt x="1" y="2451"/>
                  </a:cubicBezTo>
                  <a:lnTo>
                    <a:pt x="1" y="5132"/>
                  </a:lnTo>
                  <a:lnTo>
                    <a:pt x="9118" y="5132"/>
                  </a:lnTo>
                  <a:lnTo>
                    <a:pt x="9118" y="2451"/>
                  </a:lnTo>
                  <a:cubicBezTo>
                    <a:pt x="9118" y="1093"/>
                    <a:pt x="8007" y="0"/>
                    <a:pt x="6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2916800" y="3364475"/>
              <a:ext cx="561675" cy="219125"/>
            </a:xfrm>
            <a:custGeom>
              <a:rect b="b" l="l" r="r" t="t"/>
              <a:pathLst>
                <a:path extrusionOk="0" h="8765" w="22467">
                  <a:moveTo>
                    <a:pt x="2152" y="0"/>
                  </a:moveTo>
                  <a:cubicBezTo>
                    <a:pt x="970" y="0"/>
                    <a:pt x="0" y="952"/>
                    <a:pt x="0" y="2134"/>
                  </a:cubicBezTo>
                  <a:lnTo>
                    <a:pt x="0" y="7865"/>
                  </a:lnTo>
                  <a:cubicBezTo>
                    <a:pt x="0" y="8359"/>
                    <a:pt x="424" y="8764"/>
                    <a:pt x="917" y="8764"/>
                  </a:cubicBezTo>
                  <a:lnTo>
                    <a:pt x="21567" y="8764"/>
                  </a:lnTo>
                  <a:cubicBezTo>
                    <a:pt x="22061" y="8764"/>
                    <a:pt x="22467" y="8359"/>
                    <a:pt x="22467" y="7865"/>
                  </a:cubicBezTo>
                  <a:lnTo>
                    <a:pt x="22467" y="2134"/>
                  </a:lnTo>
                  <a:cubicBezTo>
                    <a:pt x="22467" y="952"/>
                    <a:pt x="21515" y="0"/>
                    <a:pt x="20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2998350" y="3364475"/>
              <a:ext cx="399025" cy="109800"/>
            </a:xfrm>
            <a:custGeom>
              <a:rect b="b" l="l" r="r" t="t"/>
              <a:pathLst>
                <a:path extrusionOk="0" h="4392" w="15961">
                  <a:moveTo>
                    <a:pt x="1" y="0"/>
                  </a:moveTo>
                  <a:lnTo>
                    <a:pt x="1" y="1499"/>
                  </a:lnTo>
                  <a:cubicBezTo>
                    <a:pt x="1" y="3968"/>
                    <a:pt x="2011" y="4391"/>
                    <a:pt x="4480" y="4391"/>
                  </a:cubicBezTo>
                  <a:lnTo>
                    <a:pt x="11481" y="4391"/>
                  </a:lnTo>
                  <a:cubicBezTo>
                    <a:pt x="13950" y="4391"/>
                    <a:pt x="15960" y="3968"/>
                    <a:pt x="15960" y="1499"/>
                  </a:cubicBezTo>
                  <a:lnTo>
                    <a:pt x="15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3181750" y="3415600"/>
              <a:ext cx="31775" cy="31775"/>
            </a:xfrm>
            <a:custGeom>
              <a:rect b="b" l="l" r="r" t="t"/>
              <a:pathLst>
                <a:path extrusionOk="0" h="1271" w="1271">
                  <a:moveTo>
                    <a:pt x="636" y="1"/>
                  </a:moveTo>
                  <a:cubicBezTo>
                    <a:pt x="283" y="1"/>
                    <a:pt x="1" y="283"/>
                    <a:pt x="1" y="635"/>
                  </a:cubicBezTo>
                  <a:cubicBezTo>
                    <a:pt x="1" y="988"/>
                    <a:pt x="283" y="1270"/>
                    <a:pt x="636" y="1270"/>
                  </a:cubicBezTo>
                  <a:cubicBezTo>
                    <a:pt x="988" y="1270"/>
                    <a:pt x="1270" y="988"/>
                    <a:pt x="1270" y="635"/>
                  </a:cubicBezTo>
                  <a:cubicBezTo>
                    <a:pt x="1270" y="283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3000125" y="3520975"/>
              <a:ext cx="397250" cy="24275"/>
            </a:xfrm>
            <a:custGeom>
              <a:rect b="b" l="l" r="r" t="t"/>
              <a:pathLst>
                <a:path extrusionOk="0" h="971" w="15890">
                  <a:moveTo>
                    <a:pt x="0" y="0"/>
                  </a:moveTo>
                  <a:lnTo>
                    <a:pt x="0" y="970"/>
                  </a:lnTo>
                  <a:lnTo>
                    <a:pt x="15889" y="970"/>
                  </a:lnTo>
                  <a:lnTo>
                    <a:pt x="15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2968375" y="3364475"/>
              <a:ext cx="4450" cy="219125"/>
            </a:xfrm>
            <a:custGeom>
              <a:rect b="b" l="l" r="r" t="t"/>
              <a:pathLst>
                <a:path extrusionOk="0" h="8765" w="178">
                  <a:moveTo>
                    <a:pt x="71" y="0"/>
                  </a:moveTo>
                  <a:lnTo>
                    <a:pt x="18" y="4391"/>
                  </a:lnTo>
                  <a:cubicBezTo>
                    <a:pt x="18" y="5114"/>
                    <a:pt x="1" y="5855"/>
                    <a:pt x="1" y="6578"/>
                  </a:cubicBezTo>
                  <a:cubicBezTo>
                    <a:pt x="18" y="7301"/>
                    <a:pt x="36" y="8041"/>
                    <a:pt x="71" y="8764"/>
                  </a:cubicBezTo>
                  <a:lnTo>
                    <a:pt x="89" y="8764"/>
                  </a:lnTo>
                  <a:cubicBezTo>
                    <a:pt x="142" y="8041"/>
                    <a:pt x="142" y="7301"/>
                    <a:pt x="159" y="6578"/>
                  </a:cubicBezTo>
                  <a:cubicBezTo>
                    <a:pt x="177" y="5855"/>
                    <a:pt x="159" y="5114"/>
                    <a:pt x="142" y="439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3426000" y="3364475"/>
              <a:ext cx="4425" cy="219125"/>
            </a:xfrm>
            <a:custGeom>
              <a:rect b="b" l="l" r="r" t="t"/>
              <a:pathLst>
                <a:path extrusionOk="0" h="8765" w="177">
                  <a:moveTo>
                    <a:pt x="71" y="0"/>
                  </a:moveTo>
                  <a:lnTo>
                    <a:pt x="18" y="4391"/>
                  </a:lnTo>
                  <a:cubicBezTo>
                    <a:pt x="18" y="5114"/>
                    <a:pt x="0" y="5855"/>
                    <a:pt x="0" y="6578"/>
                  </a:cubicBezTo>
                  <a:cubicBezTo>
                    <a:pt x="18" y="7301"/>
                    <a:pt x="36" y="8041"/>
                    <a:pt x="71" y="8764"/>
                  </a:cubicBezTo>
                  <a:lnTo>
                    <a:pt x="89" y="8764"/>
                  </a:lnTo>
                  <a:cubicBezTo>
                    <a:pt x="141" y="8041"/>
                    <a:pt x="159" y="7301"/>
                    <a:pt x="159" y="6578"/>
                  </a:cubicBezTo>
                  <a:cubicBezTo>
                    <a:pt x="177" y="5855"/>
                    <a:pt x="159" y="5114"/>
                    <a:pt x="159" y="439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8" name="Google Shape;1898;p38"/>
          <p:cNvGrpSpPr/>
          <p:nvPr/>
        </p:nvGrpSpPr>
        <p:grpSpPr>
          <a:xfrm>
            <a:off x="6067194" y="282433"/>
            <a:ext cx="656463" cy="325591"/>
            <a:chOff x="4518550" y="2842600"/>
            <a:chExt cx="437525" cy="269775"/>
          </a:xfrm>
        </p:grpSpPr>
        <p:sp>
          <p:nvSpPr>
            <p:cNvPr id="1899" name="Google Shape;1899;p38"/>
            <p:cNvSpPr/>
            <p:nvPr/>
          </p:nvSpPr>
          <p:spPr>
            <a:xfrm>
              <a:off x="4802925" y="2842600"/>
              <a:ext cx="58325" cy="51100"/>
            </a:xfrm>
            <a:custGeom>
              <a:rect b="b" l="l" r="r" t="t"/>
              <a:pathLst>
                <a:path extrusionOk="0" h="2044" w="2333">
                  <a:moveTo>
                    <a:pt x="583" y="1"/>
                  </a:moveTo>
                  <a:cubicBezTo>
                    <a:pt x="263" y="1"/>
                    <a:pt x="0" y="263"/>
                    <a:pt x="0" y="583"/>
                  </a:cubicBezTo>
                  <a:lnTo>
                    <a:pt x="0" y="1751"/>
                  </a:lnTo>
                  <a:cubicBezTo>
                    <a:pt x="0" y="1912"/>
                    <a:pt x="132" y="2043"/>
                    <a:pt x="293" y="2043"/>
                  </a:cubicBezTo>
                  <a:cubicBezTo>
                    <a:pt x="454" y="2043"/>
                    <a:pt x="583" y="1912"/>
                    <a:pt x="583" y="1751"/>
                  </a:cubicBezTo>
                  <a:lnTo>
                    <a:pt x="583" y="583"/>
                  </a:lnTo>
                  <a:lnTo>
                    <a:pt x="1187" y="441"/>
                  </a:lnTo>
                  <a:lnTo>
                    <a:pt x="1750" y="583"/>
                  </a:lnTo>
                  <a:lnTo>
                    <a:pt x="1750" y="1751"/>
                  </a:lnTo>
                  <a:cubicBezTo>
                    <a:pt x="1750" y="1912"/>
                    <a:pt x="1879" y="2043"/>
                    <a:pt x="2043" y="2043"/>
                  </a:cubicBezTo>
                  <a:cubicBezTo>
                    <a:pt x="2204" y="2043"/>
                    <a:pt x="2333" y="1912"/>
                    <a:pt x="2333" y="1751"/>
                  </a:cubicBezTo>
                  <a:lnTo>
                    <a:pt x="2333" y="583"/>
                  </a:lnTo>
                  <a:cubicBezTo>
                    <a:pt x="2333" y="263"/>
                    <a:pt x="2073" y="1"/>
                    <a:pt x="1750" y="1"/>
                  </a:cubicBezTo>
                  <a:lnTo>
                    <a:pt x="1160" y="124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4773725" y="2879050"/>
              <a:ext cx="116725" cy="145825"/>
            </a:xfrm>
            <a:custGeom>
              <a:rect b="b" l="l" r="r" t="t"/>
              <a:pathLst>
                <a:path extrusionOk="0" h="5833" w="4669">
                  <a:moveTo>
                    <a:pt x="876" y="0"/>
                  </a:moveTo>
                  <a:cubicBezTo>
                    <a:pt x="392" y="0"/>
                    <a:pt x="1" y="391"/>
                    <a:pt x="1" y="875"/>
                  </a:cubicBezTo>
                  <a:lnTo>
                    <a:pt x="1" y="5250"/>
                  </a:lnTo>
                  <a:cubicBezTo>
                    <a:pt x="1" y="5573"/>
                    <a:pt x="263" y="5832"/>
                    <a:pt x="586" y="5832"/>
                  </a:cubicBezTo>
                  <a:lnTo>
                    <a:pt x="4086" y="5832"/>
                  </a:lnTo>
                  <a:cubicBezTo>
                    <a:pt x="4406" y="5832"/>
                    <a:pt x="4668" y="5573"/>
                    <a:pt x="4668" y="5250"/>
                  </a:cubicBezTo>
                  <a:lnTo>
                    <a:pt x="4668" y="875"/>
                  </a:lnTo>
                  <a:cubicBezTo>
                    <a:pt x="4668" y="391"/>
                    <a:pt x="4277" y="0"/>
                    <a:pt x="3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4773725" y="2880400"/>
              <a:ext cx="116725" cy="139275"/>
            </a:xfrm>
            <a:custGeom>
              <a:rect b="b" l="l" r="r" t="t"/>
              <a:pathLst>
                <a:path extrusionOk="0" h="5571" w="4669">
                  <a:moveTo>
                    <a:pt x="586" y="1"/>
                  </a:moveTo>
                  <a:cubicBezTo>
                    <a:pt x="247" y="121"/>
                    <a:pt x="1" y="441"/>
                    <a:pt x="1" y="821"/>
                  </a:cubicBezTo>
                  <a:lnTo>
                    <a:pt x="1" y="1989"/>
                  </a:lnTo>
                  <a:lnTo>
                    <a:pt x="586" y="5571"/>
                  </a:lnTo>
                  <a:lnTo>
                    <a:pt x="4086" y="5571"/>
                  </a:lnTo>
                  <a:lnTo>
                    <a:pt x="4668" y="5196"/>
                  </a:lnTo>
                  <a:lnTo>
                    <a:pt x="4668" y="1989"/>
                  </a:lnTo>
                  <a:cubicBezTo>
                    <a:pt x="4668" y="1505"/>
                    <a:pt x="4277" y="1114"/>
                    <a:pt x="3793" y="1114"/>
                  </a:cubicBezTo>
                  <a:lnTo>
                    <a:pt x="876" y="1114"/>
                  </a:lnTo>
                  <a:cubicBezTo>
                    <a:pt x="775" y="1114"/>
                    <a:pt x="676" y="1136"/>
                    <a:pt x="586" y="1166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4802925" y="2930100"/>
              <a:ext cx="58325" cy="14575"/>
            </a:xfrm>
            <a:custGeom>
              <a:rect b="b" l="l" r="r" t="t"/>
              <a:pathLst>
                <a:path extrusionOk="0" h="583" w="2333">
                  <a:moveTo>
                    <a:pt x="293" y="1"/>
                  </a:moveTo>
                  <a:cubicBezTo>
                    <a:pt x="132" y="1"/>
                    <a:pt x="0" y="132"/>
                    <a:pt x="0" y="293"/>
                  </a:cubicBezTo>
                  <a:cubicBezTo>
                    <a:pt x="0" y="452"/>
                    <a:pt x="132" y="583"/>
                    <a:pt x="293" y="583"/>
                  </a:cubicBezTo>
                  <a:lnTo>
                    <a:pt x="2043" y="583"/>
                  </a:lnTo>
                  <a:cubicBezTo>
                    <a:pt x="2202" y="583"/>
                    <a:pt x="2333" y="452"/>
                    <a:pt x="2333" y="293"/>
                  </a:cubicBezTo>
                  <a:cubicBezTo>
                    <a:pt x="2333" y="132"/>
                    <a:pt x="2204" y="1"/>
                    <a:pt x="20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4773725" y="2909525"/>
              <a:ext cx="116725" cy="120400"/>
            </a:xfrm>
            <a:custGeom>
              <a:rect b="b" l="l" r="r" t="t"/>
              <a:pathLst>
                <a:path extrusionOk="0" h="4816" w="4669">
                  <a:moveTo>
                    <a:pt x="586" y="1"/>
                  </a:moveTo>
                  <a:cubicBezTo>
                    <a:pt x="244" y="124"/>
                    <a:pt x="1" y="444"/>
                    <a:pt x="1" y="824"/>
                  </a:cubicBezTo>
                  <a:lnTo>
                    <a:pt x="1" y="4031"/>
                  </a:lnTo>
                  <a:cubicBezTo>
                    <a:pt x="1" y="4354"/>
                    <a:pt x="263" y="4616"/>
                    <a:pt x="586" y="4616"/>
                  </a:cubicBezTo>
                  <a:lnTo>
                    <a:pt x="1051" y="4816"/>
                  </a:lnTo>
                  <a:lnTo>
                    <a:pt x="3840" y="4816"/>
                  </a:lnTo>
                  <a:lnTo>
                    <a:pt x="4086" y="4616"/>
                  </a:lnTo>
                  <a:cubicBezTo>
                    <a:pt x="4406" y="4616"/>
                    <a:pt x="4668" y="4354"/>
                    <a:pt x="4668" y="4031"/>
                  </a:cubicBezTo>
                  <a:lnTo>
                    <a:pt x="1168" y="4031"/>
                  </a:lnTo>
                  <a:cubicBezTo>
                    <a:pt x="846" y="4031"/>
                    <a:pt x="586" y="3771"/>
                    <a:pt x="586" y="3449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4817475" y="2842600"/>
              <a:ext cx="29225" cy="14600"/>
            </a:xfrm>
            <a:custGeom>
              <a:rect b="b" l="l" r="r" t="t"/>
              <a:pathLst>
                <a:path extrusionOk="0" h="584" w="1169">
                  <a:moveTo>
                    <a:pt x="1" y="1"/>
                  </a:moveTo>
                  <a:lnTo>
                    <a:pt x="1" y="583"/>
                  </a:lnTo>
                  <a:lnTo>
                    <a:pt x="1168" y="58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4722750" y="2944650"/>
              <a:ext cx="21900" cy="14675"/>
            </a:xfrm>
            <a:custGeom>
              <a:rect b="b" l="l" r="r" t="t"/>
              <a:pathLst>
                <a:path extrusionOk="0" h="587" w="876">
                  <a:moveTo>
                    <a:pt x="0" y="1"/>
                  </a:moveTo>
                  <a:lnTo>
                    <a:pt x="0" y="586"/>
                  </a:lnTo>
                  <a:lnTo>
                    <a:pt x="582" y="586"/>
                  </a:lnTo>
                  <a:lnTo>
                    <a:pt x="582" y="583"/>
                  </a:lnTo>
                  <a:cubicBezTo>
                    <a:pt x="744" y="583"/>
                    <a:pt x="875" y="455"/>
                    <a:pt x="875" y="294"/>
                  </a:cubicBezTo>
                  <a:cubicBezTo>
                    <a:pt x="875" y="132"/>
                    <a:pt x="744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4722750" y="2988400"/>
              <a:ext cx="21900" cy="14675"/>
            </a:xfrm>
            <a:custGeom>
              <a:rect b="b" l="l" r="r" t="t"/>
              <a:pathLst>
                <a:path extrusionOk="0" h="587" w="876">
                  <a:moveTo>
                    <a:pt x="0" y="1"/>
                  </a:moveTo>
                  <a:lnTo>
                    <a:pt x="0" y="586"/>
                  </a:lnTo>
                  <a:lnTo>
                    <a:pt x="582" y="586"/>
                  </a:lnTo>
                  <a:lnTo>
                    <a:pt x="582" y="583"/>
                  </a:lnTo>
                  <a:cubicBezTo>
                    <a:pt x="744" y="583"/>
                    <a:pt x="875" y="455"/>
                    <a:pt x="875" y="294"/>
                  </a:cubicBezTo>
                  <a:cubicBezTo>
                    <a:pt x="875" y="132"/>
                    <a:pt x="744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4589775" y="2922800"/>
              <a:ext cx="140225" cy="94900"/>
            </a:xfrm>
            <a:custGeom>
              <a:rect b="b" l="l" r="r" t="t"/>
              <a:pathLst>
                <a:path extrusionOk="0" h="3796" w="5609">
                  <a:moveTo>
                    <a:pt x="359" y="0"/>
                  </a:moveTo>
                  <a:lnTo>
                    <a:pt x="1" y="582"/>
                  </a:lnTo>
                  <a:lnTo>
                    <a:pt x="1" y="3210"/>
                  </a:lnTo>
                  <a:cubicBezTo>
                    <a:pt x="1" y="3533"/>
                    <a:pt x="261" y="3795"/>
                    <a:pt x="583" y="3795"/>
                  </a:cubicBezTo>
                  <a:lnTo>
                    <a:pt x="5027" y="3795"/>
                  </a:lnTo>
                  <a:lnTo>
                    <a:pt x="5027" y="3792"/>
                  </a:lnTo>
                  <a:lnTo>
                    <a:pt x="5609" y="3500"/>
                  </a:lnTo>
                  <a:lnTo>
                    <a:pt x="5609" y="582"/>
                  </a:lnTo>
                  <a:cubicBezTo>
                    <a:pt x="5609" y="263"/>
                    <a:pt x="5349" y="0"/>
                    <a:pt x="5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4547750" y="2951975"/>
              <a:ext cx="51025" cy="43775"/>
            </a:xfrm>
            <a:custGeom>
              <a:rect b="b" l="l" r="r" t="t"/>
              <a:pathLst>
                <a:path extrusionOk="0" h="1751" w="2041">
                  <a:moveTo>
                    <a:pt x="583" y="1"/>
                  </a:moveTo>
                  <a:cubicBezTo>
                    <a:pt x="260" y="1"/>
                    <a:pt x="0" y="260"/>
                    <a:pt x="0" y="583"/>
                  </a:cubicBezTo>
                  <a:lnTo>
                    <a:pt x="140" y="884"/>
                  </a:lnTo>
                  <a:lnTo>
                    <a:pt x="0" y="1165"/>
                  </a:lnTo>
                  <a:cubicBezTo>
                    <a:pt x="0" y="1488"/>
                    <a:pt x="260" y="1751"/>
                    <a:pt x="583" y="1751"/>
                  </a:cubicBezTo>
                  <a:lnTo>
                    <a:pt x="1750" y="1751"/>
                  </a:lnTo>
                  <a:cubicBezTo>
                    <a:pt x="1909" y="1751"/>
                    <a:pt x="2040" y="1619"/>
                    <a:pt x="2040" y="1458"/>
                  </a:cubicBezTo>
                  <a:cubicBezTo>
                    <a:pt x="2040" y="1297"/>
                    <a:pt x="1912" y="1165"/>
                    <a:pt x="1750" y="1165"/>
                  </a:cubicBezTo>
                  <a:lnTo>
                    <a:pt x="583" y="1165"/>
                  </a:lnTo>
                  <a:lnTo>
                    <a:pt x="490" y="876"/>
                  </a:lnTo>
                  <a:lnTo>
                    <a:pt x="583" y="583"/>
                  </a:lnTo>
                  <a:lnTo>
                    <a:pt x="1750" y="583"/>
                  </a:lnTo>
                  <a:cubicBezTo>
                    <a:pt x="1909" y="583"/>
                    <a:pt x="2040" y="452"/>
                    <a:pt x="2040" y="290"/>
                  </a:cubicBezTo>
                  <a:cubicBezTo>
                    <a:pt x="2040" y="129"/>
                    <a:pt x="1912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4635250" y="2951975"/>
              <a:ext cx="94750" cy="43775"/>
            </a:xfrm>
            <a:custGeom>
              <a:rect b="b" l="l" r="r" t="t"/>
              <a:pathLst>
                <a:path extrusionOk="0" h="1751" w="3790">
                  <a:moveTo>
                    <a:pt x="290" y="1"/>
                  </a:moveTo>
                  <a:cubicBezTo>
                    <a:pt x="129" y="1"/>
                    <a:pt x="0" y="132"/>
                    <a:pt x="0" y="290"/>
                  </a:cubicBezTo>
                  <a:lnTo>
                    <a:pt x="0" y="293"/>
                  </a:lnTo>
                  <a:lnTo>
                    <a:pt x="0" y="1458"/>
                  </a:lnTo>
                  <a:cubicBezTo>
                    <a:pt x="0" y="1619"/>
                    <a:pt x="129" y="1751"/>
                    <a:pt x="290" y="1751"/>
                  </a:cubicBezTo>
                  <a:lnTo>
                    <a:pt x="3790" y="1751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4584175" y="2922800"/>
              <a:ext cx="145825" cy="107675"/>
            </a:xfrm>
            <a:custGeom>
              <a:rect b="b" l="l" r="r" t="t"/>
              <a:pathLst>
                <a:path extrusionOk="0" h="4307" w="5833">
                  <a:moveTo>
                    <a:pt x="583" y="0"/>
                  </a:moveTo>
                  <a:cubicBezTo>
                    <a:pt x="260" y="0"/>
                    <a:pt x="1" y="263"/>
                    <a:pt x="1" y="585"/>
                  </a:cubicBezTo>
                  <a:lnTo>
                    <a:pt x="1" y="3500"/>
                  </a:lnTo>
                  <a:cubicBezTo>
                    <a:pt x="1" y="3823"/>
                    <a:pt x="260" y="4082"/>
                    <a:pt x="583" y="4082"/>
                  </a:cubicBezTo>
                  <a:lnTo>
                    <a:pt x="1040" y="4307"/>
                  </a:lnTo>
                  <a:lnTo>
                    <a:pt x="4775" y="4307"/>
                  </a:lnTo>
                  <a:lnTo>
                    <a:pt x="5251" y="4082"/>
                  </a:lnTo>
                  <a:cubicBezTo>
                    <a:pt x="5573" y="4082"/>
                    <a:pt x="5833" y="3823"/>
                    <a:pt x="5833" y="3500"/>
                  </a:cubicBezTo>
                  <a:lnTo>
                    <a:pt x="1165" y="3500"/>
                  </a:lnTo>
                  <a:cubicBezTo>
                    <a:pt x="846" y="3500"/>
                    <a:pt x="583" y="3240"/>
                    <a:pt x="583" y="2918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4547750" y="2966525"/>
              <a:ext cx="14575" cy="14675"/>
            </a:xfrm>
            <a:custGeom>
              <a:rect b="b" l="l" r="r" t="t"/>
              <a:pathLst>
                <a:path extrusionOk="0" h="587" w="583">
                  <a:moveTo>
                    <a:pt x="0" y="1"/>
                  </a:moveTo>
                  <a:lnTo>
                    <a:pt x="0" y="586"/>
                  </a:lnTo>
                  <a:lnTo>
                    <a:pt x="583" y="58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4613375" y="2951975"/>
              <a:ext cx="29125" cy="43775"/>
            </a:xfrm>
            <a:custGeom>
              <a:rect b="b" l="l" r="r" t="t"/>
              <a:pathLst>
                <a:path extrusionOk="0" h="1751" w="1165">
                  <a:moveTo>
                    <a:pt x="290" y="1"/>
                  </a:moveTo>
                  <a:cubicBezTo>
                    <a:pt x="129" y="1"/>
                    <a:pt x="0" y="129"/>
                    <a:pt x="0" y="290"/>
                  </a:cubicBezTo>
                  <a:lnTo>
                    <a:pt x="0" y="1458"/>
                  </a:lnTo>
                  <a:cubicBezTo>
                    <a:pt x="0" y="1619"/>
                    <a:pt x="129" y="1751"/>
                    <a:pt x="290" y="1751"/>
                  </a:cubicBezTo>
                  <a:lnTo>
                    <a:pt x="1165" y="1751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4523675" y="3024850"/>
              <a:ext cx="432400" cy="82925"/>
            </a:xfrm>
            <a:custGeom>
              <a:rect b="b" l="l" r="r" t="t"/>
              <a:pathLst>
                <a:path extrusionOk="0" h="3317" w="17296">
                  <a:moveTo>
                    <a:pt x="15545" y="0"/>
                  </a:moveTo>
                  <a:lnTo>
                    <a:pt x="15545" y="3"/>
                  </a:lnTo>
                  <a:lnTo>
                    <a:pt x="1546" y="3"/>
                  </a:lnTo>
                  <a:cubicBezTo>
                    <a:pt x="1212" y="3"/>
                    <a:pt x="898" y="96"/>
                    <a:pt x="632" y="257"/>
                  </a:cubicBezTo>
                  <a:cubicBezTo>
                    <a:pt x="132" y="566"/>
                    <a:pt x="1" y="1119"/>
                    <a:pt x="1" y="1753"/>
                  </a:cubicBezTo>
                  <a:cubicBezTo>
                    <a:pt x="1" y="2718"/>
                    <a:pt x="578" y="3317"/>
                    <a:pt x="1546" y="3317"/>
                  </a:cubicBezTo>
                  <a:lnTo>
                    <a:pt x="15545" y="3317"/>
                  </a:lnTo>
                  <a:lnTo>
                    <a:pt x="16850" y="2918"/>
                  </a:lnTo>
                  <a:cubicBezTo>
                    <a:pt x="17126" y="2609"/>
                    <a:pt x="17295" y="2199"/>
                    <a:pt x="17295" y="1750"/>
                  </a:cubicBezTo>
                  <a:cubicBezTo>
                    <a:pt x="17295" y="785"/>
                    <a:pt x="16510" y="0"/>
                    <a:pt x="15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4518550" y="3031275"/>
              <a:ext cx="426375" cy="81100"/>
            </a:xfrm>
            <a:custGeom>
              <a:rect b="b" l="l" r="r" t="t"/>
              <a:pathLst>
                <a:path extrusionOk="0" h="3244" w="17055">
                  <a:moveTo>
                    <a:pt x="837" y="0"/>
                  </a:moveTo>
                  <a:lnTo>
                    <a:pt x="837" y="0"/>
                  </a:lnTo>
                  <a:cubicBezTo>
                    <a:pt x="334" y="307"/>
                    <a:pt x="1" y="862"/>
                    <a:pt x="1" y="1493"/>
                  </a:cubicBezTo>
                  <a:cubicBezTo>
                    <a:pt x="1" y="2461"/>
                    <a:pt x="783" y="3243"/>
                    <a:pt x="1751" y="3243"/>
                  </a:cubicBezTo>
                  <a:lnTo>
                    <a:pt x="15750" y="3243"/>
                  </a:lnTo>
                  <a:cubicBezTo>
                    <a:pt x="16267" y="3243"/>
                    <a:pt x="16735" y="3019"/>
                    <a:pt x="17055" y="2661"/>
                  </a:cubicBezTo>
                  <a:lnTo>
                    <a:pt x="15750" y="2661"/>
                  </a:lnTo>
                  <a:lnTo>
                    <a:pt x="1354" y="2363"/>
                  </a:lnTo>
                  <a:cubicBezTo>
                    <a:pt x="889" y="2048"/>
                    <a:pt x="583" y="1515"/>
                    <a:pt x="583" y="911"/>
                  </a:cubicBezTo>
                  <a:cubicBezTo>
                    <a:pt x="583" y="577"/>
                    <a:pt x="676" y="266"/>
                    <a:pt x="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4533125" y="3039475"/>
              <a:ext cx="408375" cy="58325"/>
            </a:xfrm>
            <a:custGeom>
              <a:rect b="b" l="l" r="r" t="t"/>
              <a:pathLst>
                <a:path extrusionOk="0" h="2333" w="16335">
                  <a:moveTo>
                    <a:pt x="1168" y="0"/>
                  </a:moveTo>
                  <a:cubicBezTo>
                    <a:pt x="522" y="0"/>
                    <a:pt x="0" y="523"/>
                    <a:pt x="0" y="1165"/>
                  </a:cubicBezTo>
                  <a:cubicBezTo>
                    <a:pt x="0" y="1811"/>
                    <a:pt x="522" y="2333"/>
                    <a:pt x="1168" y="2333"/>
                  </a:cubicBezTo>
                  <a:lnTo>
                    <a:pt x="15167" y="2333"/>
                  </a:lnTo>
                  <a:cubicBezTo>
                    <a:pt x="15813" y="2333"/>
                    <a:pt x="16335" y="1811"/>
                    <a:pt x="16335" y="1165"/>
                  </a:cubicBezTo>
                  <a:cubicBezTo>
                    <a:pt x="16335" y="523"/>
                    <a:pt x="15813" y="0"/>
                    <a:pt x="15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4562300" y="3054025"/>
              <a:ext cx="350025" cy="29225"/>
            </a:xfrm>
            <a:custGeom>
              <a:rect b="b" l="l" r="r" t="t"/>
              <a:pathLst>
                <a:path extrusionOk="0" h="1169" w="14001">
                  <a:moveTo>
                    <a:pt x="1" y="1"/>
                  </a:moveTo>
                  <a:lnTo>
                    <a:pt x="1" y="1168"/>
                  </a:lnTo>
                  <a:lnTo>
                    <a:pt x="14000" y="1168"/>
                  </a:lnTo>
                  <a:lnTo>
                    <a:pt x="14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4547750" y="3054025"/>
              <a:ext cx="29150" cy="29225"/>
            </a:xfrm>
            <a:custGeom>
              <a:rect b="b" l="l" r="r" t="t"/>
              <a:pathLst>
                <a:path extrusionOk="0" h="1169" w="1166">
                  <a:moveTo>
                    <a:pt x="583" y="1"/>
                  </a:moveTo>
                  <a:cubicBezTo>
                    <a:pt x="260" y="1"/>
                    <a:pt x="0" y="263"/>
                    <a:pt x="0" y="586"/>
                  </a:cubicBezTo>
                  <a:cubicBezTo>
                    <a:pt x="0" y="906"/>
                    <a:pt x="260" y="1168"/>
                    <a:pt x="583" y="1168"/>
                  </a:cubicBezTo>
                  <a:cubicBezTo>
                    <a:pt x="905" y="1168"/>
                    <a:pt x="1165" y="906"/>
                    <a:pt x="1165" y="586"/>
                  </a:cubicBezTo>
                  <a:cubicBezTo>
                    <a:pt x="1165" y="263"/>
                    <a:pt x="905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4605225" y="3054375"/>
              <a:ext cx="30600" cy="29225"/>
            </a:xfrm>
            <a:custGeom>
              <a:rect b="b" l="l" r="r" t="t"/>
              <a:pathLst>
                <a:path extrusionOk="0" h="1169" w="1224">
                  <a:moveTo>
                    <a:pt x="609" y="1"/>
                  </a:moveTo>
                  <a:cubicBezTo>
                    <a:pt x="590" y="1"/>
                    <a:pt x="572" y="2"/>
                    <a:pt x="553" y="3"/>
                  </a:cubicBezTo>
                  <a:cubicBezTo>
                    <a:pt x="233" y="36"/>
                    <a:pt x="1" y="323"/>
                    <a:pt x="31" y="643"/>
                  </a:cubicBezTo>
                  <a:cubicBezTo>
                    <a:pt x="62" y="943"/>
                    <a:pt x="313" y="1168"/>
                    <a:pt x="608" y="1168"/>
                  </a:cubicBezTo>
                  <a:cubicBezTo>
                    <a:pt x="628" y="1168"/>
                    <a:pt x="648" y="1167"/>
                    <a:pt x="668" y="1165"/>
                  </a:cubicBezTo>
                  <a:cubicBezTo>
                    <a:pt x="991" y="1135"/>
                    <a:pt x="1223" y="848"/>
                    <a:pt x="1193" y="528"/>
                  </a:cubicBezTo>
                  <a:cubicBezTo>
                    <a:pt x="1162" y="227"/>
                    <a:pt x="908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4664350" y="3054025"/>
              <a:ext cx="29225" cy="29225"/>
            </a:xfrm>
            <a:custGeom>
              <a:rect b="b" l="l" r="r" t="t"/>
              <a:pathLst>
                <a:path extrusionOk="0" h="1169" w="1169">
                  <a:moveTo>
                    <a:pt x="583" y="1"/>
                  </a:moveTo>
                  <a:cubicBezTo>
                    <a:pt x="263" y="1"/>
                    <a:pt x="1" y="263"/>
                    <a:pt x="1" y="586"/>
                  </a:cubicBezTo>
                  <a:cubicBezTo>
                    <a:pt x="1" y="906"/>
                    <a:pt x="263" y="1168"/>
                    <a:pt x="583" y="1168"/>
                  </a:cubicBezTo>
                  <a:cubicBezTo>
                    <a:pt x="906" y="1168"/>
                    <a:pt x="1169" y="906"/>
                    <a:pt x="1169" y="586"/>
                  </a:cubicBezTo>
                  <a:cubicBezTo>
                    <a:pt x="1169" y="263"/>
                    <a:pt x="906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4722675" y="3054025"/>
              <a:ext cx="29200" cy="29225"/>
            </a:xfrm>
            <a:custGeom>
              <a:rect b="b" l="l" r="r" t="t"/>
              <a:pathLst>
                <a:path extrusionOk="0" h="1169" w="1168">
                  <a:moveTo>
                    <a:pt x="585" y="1"/>
                  </a:moveTo>
                  <a:cubicBezTo>
                    <a:pt x="263" y="1"/>
                    <a:pt x="0" y="263"/>
                    <a:pt x="0" y="586"/>
                  </a:cubicBezTo>
                  <a:cubicBezTo>
                    <a:pt x="0" y="906"/>
                    <a:pt x="263" y="1168"/>
                    <a:pt x="585" y="1168"/>
                  </a:cubicBezTo>
                  <a:cubicBezTo>
                    <a:pt x="908" y="1168"/>
                    <a:pt x="1168" y="906"/>
                    <a:pt x="1168" y="586"/>
                  </a:cubicBezTo>
                  <a:cubicBezTo>
                    <a:pt x="1168" y="263"/>
                    <a:pt x="908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4781050" y="3054025"/>
              <a:ext cx="29200" cy="29225"/>
            </a:xfrm>
            <a:custGeom>
              <a:rect b="b" l="l" r="r" t="t"/>
              <a:pathLst>
                <a:path extrusionOk="0" h="1169" w="1168">
                  <a:moveTo>
                    <a:pt x="583" y="1"/>
                  </a:moveTo>
                  <a:cubicBezTo>
                    <a:pt x="260" y="1"/>
                    <a:pt x="0" y="263"/>
                    <a:pt x="0" y="586"/>
                  </a:cubicBezTo>
                  <a:cubicBezTo>
                    <a:pt x="0" y="906"/>
                    <a:pt x="260" y="1168"/>
                    <a:pt x="583" y="1168"/>
                  </a:cubicBezTo>
                  <a:cubicBezTo>
                    <a:pt x="905" y="1168"/>
                    <a:pt x="1168" y="906"/>
                    <a:pt x="1168" y="586"/>
                  </a:cubicBezTo>
                  <a:cubicBezTo>
                    <a:pt x="1168" y="263"/>
                    <a:pt x="905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4839350" y="3054025"/>
              <a:ext cx="29225" cy="29225"/>
            </a:xfrm>
            <a:custGeom>
              <a:rect b="b" l="l" r="r" t="t"/>
              <a:pathLst>
                <a:path extrusionOk="0" h="1169" w="1169">
                  <a:moveTo>
                    <a:pt x="586" y="1"/>
                  </a:moveTo>
                  <a:cubicBezTo>
                    <a:pt x="263" y="1"/>
                    <a:pt x="1" y="263"/>
                    <a:pt x="1" y="586"/>
                  </a:cubicBezTo>
                  <a:cubicBezTo>
                    <a:pt x="1" y="906"/>
                    <a:pt x="263" y="1168"/>
                    <a:pt x="586" y="1168"/>
                  </a:cubicBezTo>
                  <a:cubicBezTo>
                    <a:pt x="906" y="1168"/>
                    <a:pt x="1168" y="906"/>
                    <a:pt x="1168" y="586"/>
                  </a:cubicBezTo>
                  <a:cubicBezTo>
                    <a:pt x="1168" y="263"/>
                    <a:pt x="906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4897725" y="3054025"/>
              <a:ext cx="29150" cy="29225"/>
            </a:xfrm>
            <a:custGeom>
              <a:rect b="b" l="l" r="r" t="t"/>
              <a:pathLst>
                <a:path extrusionOk="0" h="1169" w="1166">
                  <a:moveTo>
                    <a:pt x="583" y="1"/>
                  </a:moveTo>
                  <a:cubicBezTo>
                    <a:pt x="261" y="1"/>
                    <a:pt x="1" y="263"/>
                    <a:pt x="1" y="586"/>
                  </a:cubicBezTo>
                  <a:cubicBezTo>
                    <a:pt x="1" y="906"/>
                    <a:pt x="261" y="1168"/>
                    <a:pt x="583" y="1168"/>
                  </a:cubicBezTo>
                  <a:cubicBezTo>
                    <a:pt x="906" y="1168"/>
                    <a:pt x="1166" y="906"/>
                    <a:pt x="1166" y="586"/>
                  </a:cubicBezTo>
                  <a:cubicBezTo>
                    <a:pt x="1166" y="263"/>
                    <a:pt x="906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39"/>
          <p:cNvSpPr txBox="1"/>
          <p:nvPr>
            <p:ph type="title"/>
          </p:nvPr>
        </p:nvSpPr>
        <p:spPr>
          <a:xfrm>
            <a:off x="2911050" y="423575"/>
            <a:ext cx="33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airlines</a:t>
            </a:r>
            <a:endParaRPr/>
          </a:p>
        </p:txBody>
      </p:sp>
      <p:sp>
        <p:nvSpPr>
          <p:cNvPr id="1929" name="Google Shape;1929;p39"/>
          <p:cNvSpPr/>
          <p:nvPr/>
        </p:nvSpPr>
        <p:spPr>
          <a:xfrm>
            <a:off x="1007325" y="1435000"/>
            <a:ext cx="3259800" cy="3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boreto"/>
                <a:ea typeface="Aboreto"/>
                <a:cs typeface="Aboreto"/>
                <a:sym typeface="Aboreto"/>
              </a:rPr>
              <a:t>7.58</a:t>
            </a:r>
            <a:endParaRPr b="1">
              <a:solidFill>
                <a:schemeClr val="dk2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0" name="Google Shape;1930;p39"/>
          <p:cNvSpPr/>
          <p:nvPr/>
        </p:nvSpPr>
        <p:spPr>
          <a:xfrm>
            <a:off x="1007325" y="2850123"/>
            <a:ext cx="1716300" cy="16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boreto"/>
                <a:ea typeface="Aboreto"/>
                <a:cs typeface="Aboreto"/>
                <a:sym typeface="Aboreto"/>
              </a:rPr>
              <a:t>6.80</a:t>
            </a:r>
            <a:endParaRPr b="1">
              <a:solidFill>
                <a:schemeClr val="dk2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1" name="Google Shape;1931;p39"/>
          <p:cNvSpPr/>
          <p:nvPr/>
        </p:nvSpPr>
        <p:spPr>
          <a:xfrm>
            <a:off x="1007325" y="3382633"/>
            <a:ext cx="1176300" cy="11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6.79</a:t>
            </a:r>
            <a:endParaRPr b="1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2" name="Google Shape;1932;p39"/>
          <p:cNvSpPr txBox="1"/>
          <p:nvPr/>
        </p:nvSpPr>
        <p:spPr>
          <a:xfrm>
            <a:off x="5263525" y="1539100"/>
            <a:ext cx="4033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ALL NIPPON AIRLINES</a:t>
            </a:r>
            <a:endParaRPr b="1" sz="2400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3" name="Google Shape;1933;p39"/>
          <p:cNvSpPr txBox="1"/>
          <p:nvPr/>
        </p:nvSpPr>
        <p:spPr>
          <a:xfrm>
            <a:off x="5263525" y="2469863"/>
            <a:ext cx="2984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JAPAN AIRLINES</a:t>
            </a:r>
            <a:endParaRPr b="1" sz="2400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4" name="Google Shape;1934;p39"/>
          <p:cNvSpPr txBox="1"/>
          <p:nvPr/>
        </p:nvSpPr>
        <p:spPr>
          <a:xfrm>
            <a:off x="5175275" y="3260525"/>
            <a:ext cx="34992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QATAR AIRWAYS </a:t>
            </a:r>
            <a:endParaRPr b="1" sz="2400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5" name="Google Shape;1935;p39"/>
          <p:cNvSpPr/>
          <p:nvPr/>
        </p:nvSpPr>
        <p:spPr>
          <a:xfrm>
            <a:off x="4781075" y="1661191"/>
            <a:ext cx="221100" cy="2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6" name="Google Shape;1936;p39"/>
          <p:cNvSpPr/>
          <p:nvPr/>
        </p:nvSpPr>
        <p:spPr>
          <a:xfrm>
            <a:off x="4781075" y="2544192"/>
            <a:ext cx="2211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7" name="Google Shape;1937;p39"/>
          <p:cNvSpPr/>
          <p:nvPr/>
        </p:nvSpPr>
        <p:spPr>
          <a:xfrm>
            <a:off x="4781075" y="3382617"/>
            <a:ext cx="221100" cy="21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38" name="Google Shape;1938;p39"/>
          <p:cNvSpPr txBox="1"/>
          <p:nvPr/>
        </p:nvSpPr>
        <p:spPr>
          <a:xfrm>
            <a:off x="1565477" y="1103225"/>
            <a:ext cx="2143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Mean Predicting Rating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9" name="Google Shape;1939;p39"/>
          <p:cNvSpPr/>
          <p:nvPr/>
        </p:nvSpPr>
        <p:spPr>
          <a:xfrm>
            <a:off x="1007325" y="3746950"/>
            <a:ext cx="812675" cy="795750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6.77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40" name="Google Shape;1940;p39"/>
          <p:cNvSpPr/>
          <p:nvPr/>
        </p:nvSpPr>
        <p:spPr>
          <a:xfrm>
            <a:off x="4781075" y="4083817"/>
            <a:ext cx="221100" cy="218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941" name="Google Shape;1941;p39"/>
          <p:cNvSpPr txBox="1"/>
          <p:nvPr/>
        </p:nvSpPr>
        <p:spPr>
          <a:xfrm>
            <a:off x="5263525" y="3961725"/>
            <a:ext cx="1967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EVA AIR</a:t>
            </a:r>
            <a:r>
              <a:rPr b="1" lang="en" sz="2400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 </a:t>
            </a:r>
            <a:endParaRPr b="1" sz="2400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grpSp>
        <p:nvGrpSpPr>
          <p:cNvPr id="1942" name="Google Shape;1942;p39"/>
          <p:cNvGrpSpPr/>
          <p:nvPr/>
        </p:nvGrpSpPr>
        <p:grpSpPr>
          <a:xfrm>
            <a:off x="308583" y="81"/>
            <a:ext cx="1340385" cy="891848"/>
            <a:chOff x="4277662" y="2726025"/>
            <a:chExt cx="1256925" cy="775925"/>
          </a:xfrm>
        </p:grpSpPr>
        <p:sp>
          <p:nvSpPr>
            <p:cNvPr id="1943" name="Google Shape;1943;p39"/>
            <p:cNvSpPr/>
            <p:nvPr/>
          </p:nvSpPr>
          <p:spPr>
            <a:xfrm>
              <a:off x="4392262" y="2726025"/>
              <a:ext cx="24725" cy="609275"/>
            </a:xfrm>
            <a:custGeom>
              <a:rect b="b" l="l" r="r" t="t"/>
              <a:pathLst>
                <a:path extrusionOk="0" h="24371" w="989">
                  <a:moveTo>
                    <a:pt x="1" y="0"/>
                  </a:moveTo>
                  <a:lnTo>
                    <a:pt x="1" y="24371"/>
                  </a:lnTo>
                  <a:lnTo>
                    <a:pt x="989" y="24371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9"/>
            <p:cNvSpPr/>
            <p:nvPr/>
          </p:nvSpPr>
          <p:spPr>
            <a:xfrm>
              <a:off x="5400537" y="2726025"/>
              <a:ext cx="24700" cy="609275"/>
            </a:xfrm>
            <a:custGeom>
              <a:rect b="b" l="l" r="r" t="t"/>
              <a:pathLst>
                <a:path extrusionOk="0" h="24371" w="988">
                  <a:moveTo>
                    <a:pt x="0" y="0"/>
                  </a:moveTo>
                  <a:lnTo>
                    <a:pt x="0" y="24371"/>
                  </a:lnTo>
                  <a:lnTo>
                    <a:pt x="988" y="24371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4277662" y="2922625"/>
              <a:ext cx="1256925" cy="253975"/>
            </a:xfrm>
            <a:custGeom>
              <a:rect b="b" l="l" r="r" t="t"/>
              <a:pathLst>
                <a:path extrusionOk="0" h="10159" w="50277">
                  <a:moveTo>
                    <a:pt x="0" y="1"/>
                  </a:moveTo>
                  <a:lnTo>
                    <a:pt x="0" y="10158"/>
                  </a:lnTo>
                  <a:lnTo>
                    <a:pt x="50276" y="10158"/>
                  </a:lnTo>
                  <a:lnTo>
                    <a:pt x="50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4277662" y="3247550"/>
              <a:ext cx="1256925" cy="254400"/>
            </a:xfrm>
            <a:custGeom>
              <a:rect b="b" l="l" r="r" t="t"/>
              <a:pathLst>
                <a:path extrusionOk="0" h="10176" w="50277">
                  <a:moveTo>
                    <a:pt x="0" y="0"/>
                  </a:moveTo>
                  <a:lnTo>
                    <a:pt x="0" y="10176"/>
                  </a:lnTo>
                  <a:lnTo>
                    <a:pt x="50276" y="10176"/>
                  </a:lnTo>
                  <a:lnTo>
                    <a:pt x="50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9"/>
            <p:cNvSpPr/>
            <p:nvPr/>
          </p:nvSpPr>
          <p:spPr>
            <a:xfrm>
              <a:off x="4515712" y="2974225"/>
              <a:ext cx="143300" cy="143300"/>
            </a:xfrm>
            <a:custGeom>
              <a:rect b="b" l="l" r="r" t="t"/>
              <a:pathLst>
                <a:path extrusionOk="0" h="5732" w="5732">
                  <a:moveTo>
                    <a:pt x="1" y="0"/>
                  </a:moveTo>
                  <a:lnTo>
                    <a:pt x="1" y="5731"/>
                  </a:lnTo>
                  <a:lnTo>
                    <a:pt x="5732" y="5731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4790812" y="3002425"/>
              <a:ext cx="609750" cy="86875"/>
            </a:xfrm>
            <a:custGeom>
              <a:rect b="b" l="l" r="r" t="t"/>
              <a:pathLst>
                <a:path extrusionOk="0" h="3475" w="24390">
                  <a:moveTo>
                    <a:pt x="1" y="1"/>
                  </a:moveTo>
                  <a:lnTo>
                    <a:pt x="1" y="3475"/>
                  </a:lnTo>
                  <a:lnTo>
                    <a:pt x="24389" y="3475"/>
                  </a:lnTo>
                  <a:lnTo>
                    <a:pt x="24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4515712" y="3303100"/>
              <a:ext cx="143300" cy="143300"/>
            </a:xfrm>
            <a:custGeom>
              <a:rect b="b" l="l" r="r" t="t"/>
              <a:pathLst>
                <a:path extrusionOk="0" h="5732" w="5732">
                  <a:moveTo>
                    <a:pt x="1" y="0"/>
                  </a:moveTo>
                  <a:lnTo>
                    <a:pt x="1" y="5732"/>
                  </a:lnTo>
                  <a:lnTo>
                    <a:pt x="5732" y="5732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4790812" y="3331325"/>
              <a:ext cx="262350" cy="86850"/>
            </a:xfrm>
            <a:custGeom>
              <a:rect b="b" l="l" r="r" t="t"/>
              <a:pathLst>
                <a:path extrusionOk="0" h="3474" w="10494">
                  <a:moveTo>
                    <a:pt x="1" y="0"/>
                  </a:moveTo>
                  <a:lnTo>
                    <a:pt x="1" y="3474"/>
                  </a:lnTo>
                  <a:lnTo>
                    <a:pt x="10493" y="3474"/>
                  </a:lnTo>
                  <a:lnTo>
                    <a:pt x="10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9"/>
            <p:cNvSpPr/>
            <p:nvPr/>
          </p:nvSpPr>
          <p:spPr>
            <a:xfrm>
              <a:off x="5138212" y="3331325"/>
              <a:ext cx="262350" cy="86850"/>
            </a:xfrm>
            <a:custGeom>
              <a:rect b="b" l="l" r="r" t="t"/>
              <a:pathLst>
                <a:path extrusionOk="0" h="3474" w="10494">
                  <a:moveTo>
                    <a:pt x="1" y="0"/>
                  </a:moveTo>
                  <a:lnTo>
                    <a:pt x="1" y="3474"/>
                  </a:lnTo>
                  <a:lnTo>
                    <a:pt x="10493" y="3474"/>
                  </a:lnTo>
                  <a:lnTo>
                    <a:pt x="10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9"/>
            <p:cNvSpPr/>
            <p:nvPr/>
          </p:nvSpPr>
          <p:spPr>
            <a:xfrm>
              <a:off x="4540837" y="3017400"/>
              <a:ext cx="94825" cy="56925"/>
            </a:xfrm>
            <a:custGeom>
              <a:rect b="b" l="l" r="r" t="t"/>
              <a:pathLst>
                <a:path extrusionOk="0" h="2277" w="3793">
                  <a:moveTo>
                    <a:pt x="592" y="1"/>
                  </a:moveTo>
                  <a:cubicBezTo>
                    <a:pt x="486" y="1"/>
                    <a:pt x="382" y="44"/>
                    <a:pt x="301" y="125"/>
                  </a:cubicBezTo>
                  <a:lnTo>
                    <a:pt x="1464" y="1218"/>
                  </a:lnTo>
                  <a:lnTo>
                    <a:pt x="777" y="1765"/>
                  </a:lnTo>
                  <a:lnTo>
                    <a:pt x="1" y="1765"/>
                  </a:lnTo>
                  <a:lnTo>
                    <a:pt x="1" y="1994"/>
                  </a:lnTo>
                  <a:lnTo>
                    <a:pt x="1059" y="2276"/>
                  </a:lnTo>
                  <a:lnTo>
                    <a:pt x="3528" y="954"/>
                  </a:lnTo>
                  <a:cubicBezTo>
                    <a:pt x="3722" y="848"/>
                    <a:pt x="3792" y="601"/>
                    <a:pt x="3669" y="407"/>
                  </a:cubicBezTo>
                  <a:cubicBezTo>
                    <a:pt x="3597" y="300"/>
                    <a:pt x="3478" y="241"/>
                    <a:pt x="3354" y="241"/>
                  </a:cubicBezTo>
                  <a:cubicBezTo>
                    <a:pt x="3294" y="241"/>
                    <a:pt x="3232" y="255"/>
                    <a:pt x="3175" y="283"/>
                  </a:cubicBezTo>
                  <a:lnTo>
                    <a:pt x="2470" y="654"/>
                  </a:lnTo>
                  <a:lnTo>
                    <a:pt x="759" y="37"/>
                  </a:lnTo>
                  <a:cubicBezTo>
                    <a:pt x="705" y="12"/>
                    <a:pt x="648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4540837" y="3335125"/>
              <a:ext cx="94825" cy="57050"/>
            </a:xfrm>
            <a:custGeom>
              <a:rect b="b" l="l" r="r" t="t"/>
              <a:pathLst>
                <a:path extrusionOk="0" h="2282" w="3793">
                  <a:moveTo>
                    <a:pt x="613" y="1"/>
                  </a:moveTo>
                  <a:cubicBezTo>
                    <a:pt x="499" y="1"/>
                    <a:pt x="387" y="44"/>
                    <a:pt x="301" y="130"/>
                  </a:cubicBezTo>
                  <a:lnTo>
                    <a:pt x="1464" y="1223"/>
                  </a:lnTo>
                  <a:lnTo>
                    <a:pt x="777" y="1770"/>
                  </a:lnTo>
                  <a:lnTo>
                    <a:pt x="1" y="1770"/>
                  </a:lnTo>
                  <a:lnTo>
                    <a:pt x="1" y="1999"/>
                  </a:lnTo>
                  <a:lnTo>
                    <a:pt x="1059" y="2282"/>
                  </a:lnTo>
                  <a:lnTo>
                    <a:pt x="3528" y="959"/>
                  </a:lnTo>
                  <a:cubicBezTo>
                    <a:pt x="3722" y="853"/>
                    <a:pt x="3792" y="606"/>
                    <a:pt x="3669" y="412"/>
                  </a:cubicBezTo>
                  <a:cubicBezTo>
                    <a:pt x="3597" y="305"/>
                    <a:pt x="3478" y="246"/>
                    <a:pt x="3354" y="246"/>
                  </a:cubicBezTo>
                  <a:cubicBezTo>
                    <a:pt x="3294" y="246"/>
                    <a:pt x="3232" y="260"/>
                    <a:pt x="3175" y="289"/>
                  </a:cubicBezTo>
                  <a:lnTo>
                    <a:pt x="2470" y="659"/>
                  </a:lnTo>
                  <a:lnTo>
                    <a:pt x="759" y="24"/>
                  </a:lnTo>
                  <a:cubicBezTo>
                    <a:pt x="711" y="8"/>
                    <a:pt x="662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4338037" y="3032400"/>
              <a:ext cx="89975" cy="16800"/>
            </a:xfrm>
            <a:custGeom>
              <a:rect b="b" l="l" r="r" t="t"/>
              <a:pathLst>
                <a:path extrusionOk="0" h="672" w="3599">
                  <a:moveTo>
                    <a:pt x="1" y="1"/>
                  </a:moveTo>
                  <a:lnTo>
                    <a:pt x="1" y="671"/>
                  </a:lnTo>
                  <a:lnTo>
                    <a:pt x="3598" y="671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4390962" y="300022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476" y="1"/>
                  </a:moveTo>
                  <a:lnTo>
                    <a:pt x="0" y="477"/>
                  </a:lnTo>
                  <a:lnTo>
                    <a:pt x="1552" y="2029"/>
                  </a:lnTo>
                  <a:lnTo>
                    <a:pt x="2028" y="1552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9"/>
            <p:cNvSpPr/>
            <p:nvPr/>
          </p:nvSpPr>
          <p:spPr>
            <a:xfrm>
              <a:off x="4390962" y="3028000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552" y="1"/>
                  </a:moveTo>
                  <a:lnTo>
                    <a:pt x="0" y="1552"/>
                  </a:lnTo>
                  <a:lnTo>
                    <a:pt x="476" y="2029"/>
                  </a:lnTo>
                  <a:lnTo>
                    <a:pt x="2028" y="477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9"/>
            <p:cNvSpPr/>
            <p:nvPr/>
          </p:nvSpPr>
          <p:spPr>
            <a:xfrm>
              <a:off x="4382587" y="3336600"/>
              <a:ext cx="16775" cy="89975"/>
            </a:xfrm>
            <a:custGeom>
              <a:rect b="b" l="l" r="r" t="t"/>
              <a:pathLst>
                <a:path extrusionOk="0" h="3599" w="671">
                  <a:moveTo>
                    <a:pt x="0" y="1"/>
                  </a:moveTo>
                  <a:lnTo>
                    <a:pt x="0" y="3598"/>
                  </a:lnTo>
                  <a:lnTo>
                    <a:pt x="670" y="3598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9"/>
            <p:cNvSpPr/>
            <p:nvPr/>
          </p:nvSpPr>
          <p:spPr>
            <a:xfrm>
              <a:off x="4350387" y="332292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1553" y="1"/>
                  </a:moveTo>
                  <a:lnTo>
                    <a:pt x="1" y="1553"/>
                  </a:lnTo>
                  <a:lnTo>
                    <a:pt x="477" y="2029"/>
                  </a:lnTo>
                  <a:lnTo>
                    <a:pt x="2029" y="477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4378612" y="3322925"/>
              <a:ext cx="50725" cy="50725"/>
            </a:xfrm>
            <a:custGeom>
              <a:rect b="b" l="l" r="r" t="t"/>
              <a:pathLst>
                <a:path extrusionOk="0" h="2029" w="2029">
                  <a:moveTo>
                    <a:pt x="459" y="1"/>
                  </a:moveTo>
                  <a:lnTo>
                    <a:pt x="0" y="477"/>
                  </a:lnTo>
                  <a:lnTo>
                    <a:pt x="1552" y="2029"/>
                  </a:lnTo>
                  <a:lnTo>
                    <a:pt x="2028" y="15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40"/>
          <p:cNvSpPr txBox="1"/>
          <p:nvPr>
            <p:ph type="title"/>
          </p:nvPr>
        </p:nvSpPr>
        <p:spPr>
          <a:xfrm>
            <a:off x="2632700" y="485500"/>
            <a:ext cx="31974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CONCLUSION</a:t>
            </a:r>
            <a:endParaRPr sz="3100"/>
          </a:p>
        </p:txBody>
      </p:sp>
      <p:grpSp>
        <p:nvGrpSpPr>
          <p:cNvPr id="1965" name="Google Shape;1965;p40"/>
          <p:cNvGrpSpPr/>
          <p:nvPr/>
        </p:nvGrpSpPr>
        <p:grpSpPr>
          <a:xfrm>
            <a:off x="1304968" y="2093514"/>
            <a:ext cx="1388217" cy="2761370"/>
            <a:chOff x="7547135" y="-426157"/>
            <a:chExt cx="1843092" cy="3666185"/>
          </a:xfrm>
        </p:grpSpPr>
        <p:sp>
          <p:nvSpPr>
            <p:cNvPr id="1966" name="Google Shape;1966;p40"/>
            <p:cNvSpPr/>
            <p:nvPr/>
          </p:nvSpPr>
          <p:spPr>
            <a:xfrm>
              <a:off x="8395273" y="68017"/>
              <a:ext cx="590969" cy="1026979"/>
            </a:xfrm>
            <a:custGeom>
              <a:rect b="b" l="l" r="r" t="t"/>
              <a:pathLst>
                <a:path extrusionOk="0" h="10445" w="5591">
                  <a:moveTo>
                    <a:pt x="3170" y="0"/>
                  </a:moveTo>
                  <a:lnTo>
                    <a:pt x="0" y="541"/>
                  </a:lnTo>
                  <a:lnTo>
                    <a:pt x="1683" y="2077"/>
                  </a:lnTo>
                  <a:lnTo>
                    <a:pt x="1167" y="9289"/>
                  </a:lnTo>
                  <a:lnTo>
                    <a:pt x="2986" y="8724"/>
                  </a:lnTo>
                  <a:lnTo>
                    <a:pt x="5591" y="1044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557522" y="939064"/>
              <a:ext cx="214465" cy="654926"/>
            </a:xfrm>
            <a:custGeom>
              <a:rect b="b" l="l" r="r" t="t"/>
              <a:pathLst>
                <a:path extrusionOk="0" h="6661" w="2029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8549806" y="1518976"/>
              <a:ext cx="128637" cy="53192"/>
            </a:xfrm>
            <a:custGeom>
              <a:rect b="b" l="l" r="r" t="t"/>
              <a:pathLst>
                <a:path extrusionOk="0" h="541" w="1217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7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8399078" y="1075537"/>
              <a:ext cx="615808" cy="897783"/>
            </a:xfrm>
            <a:custGeom>
              <a:rect b="b" l="l" r="r" t="t"/>
              <a:pathLst>
                <a:path extrusionOk="0" h="9131" w="5826">
                  <a:moveTo>
                    <a:pt x="1" y="1"/>
                  </a:moveTo>
                  <a:lnTo>
                    <a:pt x="1008" y="419"/>
                  </a:lnTo>
                  <a:lnTo>
                    <a:pt x="3749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8795242" y="1897128"/>
              <a:ext cx="436541" cy="1066897"/>
            </a:xfrm>
            <a:custGeom>
              <a:rect b="b" l="l" r="r" t="t"/>
              <a:pathLst>
                <a:path extrusionOk="0" h="10851" w="4130">
                  <a:moveTo>
                    <a:pt x="2077" y="0"/>
                  </a:moveTo>
                  <a:lnTo>
                    <a:pt x="1" y="774"/>
                  </a:lnTo>
                  <a:lnTo>
                    <a:pt x="2741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404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8184824" y="833957"/>
              <a:ext cx="749519" cy="1123630"/>
            </a:xfrm>
            <a:custGeom>
              <a:rect b="b" l="l" r="r" t="t"/>
              <a:pathLst>
                <a:path extrusionOk="0" h="11428" w="7091">
                  <a:moveTo>
                    <a:pt x="5862" y="0"/>
                  </a:moveTo>
                  <a:lnTo>
                    <a:pt x="1819" y="492"/>
                  </a:lnTo>
                  <a:lnTo>
                    <a:pt x="1647" y="2163"/>
                  </a:lnTo>
                  <a:lnTo>
                    <a:pt x="1635" y="2163"/>
                  </a:lnTo>
                  <a:lnTo>
                    <a:pt x="0" y="11145"/>
                  </a:lnTo>
                  <a:lnTo>
                    <a:pt x="2188" y="11428"/>
                  </a:lnTo>
                  <a:lnTo>
                    <a:pt x="6537" y="3908"/>
                  </a:lnTo>
                  <a:cubicBezTo>
                    <a:pt x="7090" y="2937"/>
                    <a:pt x="7041" y="1745"/>
                    <a:pt x="6427" y="836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8190003" y="1871761"/>
              <a:ext cx="388448" cy="1080171"/>
            </a:xfrm>
            <a:custGeom>
              <a:rect b="b" l="l" r="r" t="t"/>
              <a:pathLst>
                <a:path extrusionOk="0" h="10986" w="3675">
                  <a:moveTo>
                    <a:pt x="2139" y="0"/>
                  </a:moveTo>
                  <a:lnTo>
                    <a:pt x="1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5" y="4817"/>
                    <a:pt x="3171" y="3293"/>
                  </a:cubicBezTo>
                  <a:cubicBezTo>
                    <a:pt x="2667" y="1770"/>
                    <a:pt x="2139" y="0"/>
                    <a:pt x="2139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8564076" y="685292"/>
              <a:ext cx="468991" cy="540184"/>
            </a:xfrm>
            <a:custGeom>
              <a:rect b="b" l="l" r="r" t="t"/>
              <a:pathLst>
                <a:path extrusionOk="0" h="5494" w="4437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6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8291369" y="-365786"/>
              <a:ext cx="311709" cy="374707"/>
            </a:xfrm>
            <a:custGeom>
              <a:rect b="b" l="l" r="r" t="t"/>
              <a:pathLst>
                <a:path extrusionOk="0" h="3811" w="2949">
                  <a:moveTo>
                    <a:pt x="1443" y="1"/>
                  </a:moveTo>
                  <a:cubicBezTo>
                    <a:pt x="1437" y="1"/>
                    <a:pt x="1431" y="1"/>
                    <a:pt x="1425" y="1"/>
                  </a:cubicBezTo>
                  <a:cubicBezTo>
                    <a:pt x="627" y="25"/>
                    <a:pt x="0" y="898"/>
                    <a:pt x="37" y="1942"/>
                  </a:cubicBezTo>
                  <a:cubicBezTo>
                    <a:pt x="61" y="2984"/>
                    <a:pt x="718" y="3810"/>
                    <a:pt x="1502" y="3810"/>
                  </a:cubicBezTo>
                  <a:cubicBezTo>
                    <a:pt x="1513" y="3810"/>
                    <a:pt x="1524" y="3810"/>
                    <a:pt x="1536" y="3810"/>
                  </a:cubicBezTo>
                  <a:cubicBezTo>
                    <a:pt x="2335" y="3785"/>
                    <a:pt x="2949" y="2913"/>
                    <a:pt x="2924" y="1869"/>
                  </a:cubicBezTo>
                  <a:cubicBezTo>
                    <a:pt x="2900" y="820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8395273" y="-86646"/>
              <a:ext cx="196179" cy="253770"/>
            </a:xfrm>
            <a:custGeom>
              <a:rect b="b" l="l" r="r" t="t"/>
              <a:pathLst>
                <a:path extrusionOk="0" h="2581" w="1856">
                  <a:moveTo>
                    <a:pt x="1106" y="0"/>
                  </a:moveTo>
                  <a:lnTo>
                    <a:pt x="0" y="369"/>
                  </a:lnTo>
                  <a:lnTo>
                    <a:pt x="750" y="2581"/>
                  </a:lnTo>
                  <a:lnTo>
                    <a:pt x="1855" y="221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8252366" y="13644"/>
              <a:ext cx="472902" cy="804671"/>
            </a:xfrm>
            <a:custGeom>
              <a:rect b="b" l="l" r="r" t="t"/>
              <a:pathLst>
                <a:path extrusionOk="0" h="8184" w="4474">
                  <a:moveTo>
                    <a:pt x="3097" y="0"/>
                  </a:moveTo>
                  <a:lnTo>
                    <a:pt x="3048" y="49"/>
                  </a:lnTo>
                  <a:cubicBezTo>
                    <a:pt x="2792" y="254"/>
                    <a:pt x="2483" y="355"/>
                    <a:pt x="2172" y="355"/>
                  </a:cubicBezTo>
                  <a:cubicBezTo>
                    <a:pt x="1886" y="355"/>
                    <a:pt x="1599" y="269"/>
                    <a:pt x="1352" y="98"/>
                  </a:cubicBezTo>
                  <a:lnTo>
                    <a:pt x="861" y="688"/>
                  </a:lnTo>
                  <a:cubicBezTo>
                    <a:pt x="111" y="1327"/>
                    <a:pt x="0" y="2753"/>
                    <a:pt x="246" y="3723"/>
                  </a:cubicBezTo>
                  <a:lnTo>
                    <a:pt x="1241" y="8061"/>
                  </a:lnTo>
                  <a:lnTo>
                    <a:pt x="3564" y="8184"/>
                  </a:lnTo>
                  <a:lnTo>
                    <a:pt x="2065" y="3011"/>
                  </a:lnTo>
                  <a:lnTo>
                    <a:pt x="3085" y="3121"/>
                  </a:lnTo>
                  <a:lnTo>
                    <a:pt x="3085" y="3133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7953658" y="2909565"/>
              <a:ext cx="704068" cy="317188"/>
            </a:xfrm>
            <a:custGeom>
              <a:rect b="b" l="l" r="r" t="t"/>
              <a:pathLst>
                <a:path extrusionOk="0" h="3226" w="6661">
                  <a:moveTo>
                    <a:pt x="4031" y="0"/>
                  </a:moveTo>
                  <a:lnTo>
                    <a:pt x="2998" y="1143"/>
                  </a:lnTo>
                  <a:cubicBezTo>
                    <a:pt x="2839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8" y="3226"/>
                    <a:pt x="2949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5554" y="86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712162" y="2947027"/>
              <a:ext cx="637794" cy="293001"/>
            </a:xfrm>
            <a:custGeom>
              <a:rect b="b" l="l" r="r" t="t"/>
              <a:pathLst>
                <a:path extrusionOk="0" h="2980" w="6034">
                  <a:moveTo>
                    <a:pt x="3527" y="0"/>
                  </a:moveTo>
                  <a:lnTo>
                    <a:pt x="2642" y="1081"/>
                  </a:lnTo>
                  <a:cubicBezTo>
                    <a:pt x="2507" y="1266"/>
                    <a:pt x="2322" y="1413"/>
                    <a:pt x="2126" y="1511"/>
                  </a:cubicBezTo>
                  <a:lnTo>
                    <a:pt x="0" y="2617"/>
                  </a:lnTo>
                  <a:lnTo>
                    <a:pt x="2544" y="2974"/>
                  </a:lnTo>
                  <a:cubicBezTo>
                    <a:pt x="2577" y="2977"/>
                    <a:pt x="2611" y="2979"/>
                    <a:pt x="2644" y="2979"/>
                  </a:cubicBezTo>
                  <a:cubicBezTo>
                    <a:pt x="2939" y="2979"/>
                    <a:pt x="3214" y="2834"/>
                    <a:pt x="3379" y="2580"/>
                  </a:cubicBezTo>
                  <a:lnTo>
                    <a:pt x="4141" y="1389"/>
                  </a:lnTo>
                  <a:lnTo>
                    <a:pt x="4485" y="2384"/>
                  </a:lnTo>
                  <a:lnTo>
                    <a:pt x="6033" y="2003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147195" y="2875742"/>
              <a:ext cx="201359" cy="170393"/>
            </a:xfrm>
            <a:custGeom>
              <a:rect b="b" l="l" r="r" t="t"/>
              <a:pathLst>
                <a:path extrusionOk="0" fill="none" h="1733" w="1905">
                  <a:moveTo>
                    <a:pt x="1757" y="1032"/>
                  </a:moveTo>
                  <a:cubicBezTo>
                    <a:pt x="1450" y="885"/>
                    <a:pt x="1180" y="676"/>
                    <a:pt x="934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3" y="307"/>
                    <a:pt x="1315" y="369"/>
                  </a:cubicBezTo>
                  <a:cubicBezTo>
                    <a:pt x="1475" y="516"/>
                    <a:pt x="1561" y="725"/>
                    <a:pt x="1647" y="922"/>
                  </a:cubicBezTo>
                  <a:cubicBezTo>
                    <a:pt x="1487" y="713"/>
                    <a:pt x="1376" y="479"/>
                    <a:pt x="1315" y="234"/>
                  </a:cubicBezTo>
                  <a:cubicBezTo>
                    <a:pt x="1303" y="172"/>
                    <a:pt x="1290" y="86"/>
                    <a:pt x="1339" y="37"/>
                  </a:cubicBezTo>
                  <a:cubicBezTo>
                    <a:pt x="1376" y="0"/>
                    <a:pt x="1450" y="0"/>
                    <a:pt x="1499" y="25"/>
                  </a:cubicBezTo>
                  <a:cubicBezTo>
                    <a:pt x="1548" y="49"/>
                    <a:pt x="1597" y="98"/>
                    <a:pt x="1622" y="148"/>
                  </a:cubicBezTo>
                  <a:cubicBezTo>
                    <a:pt x="1806" y="430"/>
                    <a:pt x="1905" y="774"/>
                    <a:pt x="1868" y="1118"/>
                  </a:cubicBezTo>
                  <a:cubicBezTo>
                    <a:pt x="1856" y="1241"/>
                    <a:pt x="1819" y="1389"/>
                    <a:pt x="1708" y="1438"/>
                  </a:cubicBezTo>
                  <a:cubicBezTo>
                    <a:pt x="1573" y="1511"/>
                    <a:pt x="1413" y="1425"/>
                    <a:pt x="1266" y="1376"/>
                  </a:cubicBezTo>
                  <a:cubicBezTo>
                    <a:pt x="983" y="1290"/>
                    <a:pt x="664" y="1352"/>
                    <a:pt x="442" y="1548"/>
                  </a:cubicBezTo>
                  <a:cubicBezTo>
                    <a:pt x="369" y="1610"/>
                    <a:pt x="307" y="1683"/>
                    <a:pt x="221" y="1708"/>
                  </a:cubicBezTo>
                  <a:cubicBezTo>
                    <a:pt x="135" y="1733"/>
                    <a:pt x="12" y="1683"/>
                    <a:pt x="0" y="1597"/>
                  </a:cubicBezTo>
                </a:path>
              </a:pathLst>
            </a:custGeom>
            <a:noFill/>
            <a:ln cap="flat" cmpd="sng" w="1850">
              <a:solidFill>
                <a:srgbClr val="07030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266107" y="-417603"/>
              <a:ext cx="288984" cy="224667"/>
            </a:xfrm>
            <a:custGeom>
              <a:rect b="b" l="l" r="r" t="t"/>
              <a:pathLst>
                <a:path extrusionOk="0" h="2285" w="2734">
                  <a:moveTo>
                    <a:pt x="1958" y="1"/>
                  </a:moveTo>
                  <a:cubicBezTo>
                    <a:pt x="1145" y="1"/>
                    <a:pt x="0" y="340"/>
                    <a:pt x="128" y="2285"/>
                  </a:cubicBezTo>
                  <a:lnTo>
                    <a:pt x="2684" y="2101"/>
                  </a:lnTo>
                  <a:lnTo>
                    <a:pt x="2733" y="98"/>
                  </a:lnTo>
                  <a:cubicBezTo>
                    <a:pt x="2733" y="98"/>
                    <a:pt x="2393" y="1"/>
                    <a:pt x="195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38148" y="2907107"/>
              <a:ext cx="193537" cy="151122"/>
            </a:xfrm>
            <a:custGeom>
              <a:rect b="b" l="l" r="r" t="t"/>
              <a:pathLst>
                <a:path extrusionOk="0" fill="none" h="1537" w="1831">
                  <a:moveTo>
                    <a:pt x="1364" y="898"/>
                  </a:moveTo>
                  <a:cubicBezTo>
                    <a:pt x="1253" y="578"/>
                    <a:pt x="1008" y="308"/>
                    <a:pt x="713" y="148"/>
                  </a:cubicBezTo>
                  <a:lnTo>
                    <a:pt x="713" y="148"/>
                  </a:lnTo>
                  <a:cubicBezTo>
                    <a:pt x="479" y="25"/>
                    <a:pt x="221" y="308"/>
                    <a:pt x="393" y="517"/>
                  </a:cubicBezTo>
                  <a:cubicBezTo>
                    <a:pt x="541" y="701"/>
                    <a:pt x="750" y="848"/>
                    <a:pt x="983" y="898"/>
                  </a:cubicBezTo>
                  <a:cubicBezTo>
                    <a:pt x="1118" y="836"/>
                    <a:pt x="1192" y="689"/>
                    <a:pt x="1241" y="541"/>
                  </a:cubicBezTo>
                  <a:cubicBezTo>
                    <a:pt x="1290" y="406"/>
                    <a:pt x="1339" y="246"/>
                    <a:pt x="1450" y="148"/>
                  </a:cubicBezTo>
                  <a:lnTo>
                    <a:pt x="1450" y="136"/>
                  </a:lnTo>
                  <a:cubicBezTo>
                    <a:pt x="1598" y="1"/>
                    <a:pt x="1831" y="209"/>
                    <a:pt x="1708" y="381"/>
                  </a:cubicBezTo>
                  <a:cubicBezTo>
                    <a:pt x="1475" y="725"/>
                    <a:pt x="1081" y="959"/>
                    <a:pt x="676" y="1020"/>
                  </a:cubicBezTo>
                  <a:cubicBezTo>
                    <a:pt x="541" y="1033"/>
                    <a:pt x="406" y="1033"/>
                    <a:pt x="295" y="1094"/>
                  </a:cubicBezTo>
                  <a:cubicBezTo>
                    <a:pt x="135" y="1192"/>
                    <a:pt x="62" y="1364"/>
                    <a:pt x="0" y="1536"/>
                  </a:cubicBezTo>
                </a:path>
              </a:pathLst>
            </a:custGeom>
            <a:noFill/>
            <a:ln cap="flat" cmpd="sng" w="185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8443261" y="-412195"/>
              <a:ext cx="258542" cy="359467"/>
            </a:xfrm>
            <a:custGeom>
              <a:rect b="b" l="l" r="r" t="t"/>
              <a:pathLst>
                <a:path extrusionOk="0" h="3656" w="2446">
                  <a:moveTo>
                    <a:pt x="540" y="0"/>
                  </a:moveTo>
                  <a:cubicBezTo>
                    <a:pt x="356" y="0"/>
                    <a:pt x="174" y="33"/>
                    <a:pt x="1" y="104"/>
                  </a:cubicBezTo>
                  <a:lnTo>
                    <a:pt x="382" y="1788"/>
                  </a:lnTo>
                  <a:cubicBezTo>
                    <a:pt x="603" y="1997"/>
                    <a:pt x="578" y="2353"/>
                    <a:pt x="529" y="2660"/>
                  </a:cubicBezTo>
                  <a:cubicBezTo>
                    <a:pt x="480" y="2955"/>
                    <a:pt x="455" y="3311"/>
                    <a:pt x="676" y="3520"/>
                  </a:cubicBezTo>
                  <a:cubicBezTo>
                    <a:pt x="775" y="3611"/>
                    <a:pt x="912" y="3656"/>
                    <a:pt x="1051" y="3656"/>
                  </a:cubicBezTo>
                  <a:cubicBezTo>
                    <a:pt x="1137" y="3656"/>
                    <a:pt x="1224" y="3639"/>
                    <a:pt x="1303" y="3606"/>
                  </a:cubicBezTo>
                  <a:cubicBezTo>
                    <a:pt x="1512" y="3532"/>
                    <a:pt x="1684" y="3373"/>
                    <a:pt x="1819" y="3188"/>
                  </a:cubicBezTo>
                  <a:cubicBezTo>
                    <a:pt x="2311" y="2549"/>
                    <a:pt x="2446" y="1628"/>
                    <a:pt x="2065" y="915"/>
                  </a:cubicBezTo>
                  <a:cubicBezTo>
                    <a:pt x="1772" y="367"/>
                    <a:pt x="1152" y="0"/>
                    <a:pt x="54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8099101" y="807311"/>
              <a:ext cx="388448" cy="577645"/>
            </a:xfrm>
            <a:custGeom>
              <a:rect b="b" l="l" r="r" t="t"/>
              <a:pathLst>
                <a:path extrusionOk="0" h="5875" w="3675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8119924" y="1156458"/>
              <a:ext cx="1270303" cy="1284387"/>
            </a:xfrm>
            <a:custGeom>
              <a:rect b="b" l="l" r="r" t="t"/>
              <a:pathLst>
                <a:path extrusionOk="0" h="13063" w="12018">
                  <a:moveTo>
                    <a:pt x="7729" y="0"/>
                  </a:moveTo>
                  <a:cubicBezTo>
                    <a:pt x="7729" y="0"/>
                    <a:pt x="7729" y="0"/>
                    <a:pt x="7729" y="1"/>
                  </a:cubicBezTo>
                  <a:cubicBezTo>
                    <a:pt x="7729" y="112"/>
                    <a:pt x="1597" y="1328"/>
                    <a:pt x="1597" y="1328"/>
                  </a:cubicBezTo>
                  <a:lnTo>
                    <a:pt x="0" y="13063"/>
                  </a:lnTo>
                  <a:lnTo>
                    <a:pt x="12017" y="12018"/>
                  </a:lnTo>
                  <a:cubicBezTo>
                    <a:pt x="12017" y="12018"/>
                    <a:pt x="7772" y="0"/>
                    <a:pt x="7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7977017" y="1512880"/>
              <a:ext cx="39109" cy="147484"/>
            </a:xfrm>
            <a:custGeom>
              <a:rect b="b" l="l" r="r" t="t"/>
              <a:pathLst>
                <a:path extrusionOk="0" h="1500" w="37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8209452" y="1512880"/>
              <a:ext cx="39109" cy="147484"/>
            </a:xfrm>
            <a:custGeom>
              <a:rect b="b" l="l" r="r" t="t"/>
              <a:pathLst>
                <a:path extrusionOk="0" h="1500" w="370">
                  <a:moveTo>
                    <a:pt x="1" y="1"/>
                  </a:moveTo>
                  <a:lnTo>
                    <a:pt x="1" y="1500"/>
                  </a:lnTo>
                  <a:lnTo>
                    <a:pt x="370" y="150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7765300" y="3040041"/>
              <a:ext cx="106651" cy="196940"/>
            </a:xfrm>
            <a:custGeom>
              <a:rect b="b" l="l" r="r" t="t"/>
              <a:pathLst>
                <a:path extrusionOk="0" h="2003" w="1009">
                  <a:moveTo>
                    <a:pt x="431" y="0"/>
                  </a:moveTo>
                  <a:cubicBezTo>
                    <a:pt x="197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97" y="2003"/>
                    <a:pt x="431" y="2003"/>
                  </a:cubicBezTo>
                  <a:lnTo>
                    <a:pt x="578" y="2003"/>
                  </a:lnTo>
                  <a:cubicBezTo>
                    <a:pt x="812" y="2003"/>
                    <a:pt x="1008" y="1806"/>
                    <a:pt x="1008" y="1573"/>
                  </a:cubicBezTo>
                  <a:lnTo>
                    <a:pt x="1008" y="430"/>
                  </a:lnTo>
                  <a:cubicBezTo>
                    <a:pt x="1008" y="184"/>
                    <a:pt x="812" y="0"/>
                    <a:pt x="578" y="0"/>
                  </a:cubicBezTo>
                  <a:close/>
                </a:path>
              </a:pathLst>
            </a:custGeom>
            <a:solidFill>
              <a:srgbClr val="807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8355001" y="3040041"/>
              <a:ext cx="105277" cy="196940"/>
            </a:xfrm>
            <a:custGeom>
              <a:rect b="b" l="l" r="r" t="t"/>
              <a:pathLst>
                <a:path extrusionOk="0" h="2003" w="996">
                  <a:moveTo>
                    <a:pt x="418" y="0"/>
                  </a:moveTo>
                  <a:cubicBezTo>
                    <a:pt x="184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4" y="2003"/>
                    <a:pt x="418" y="2003"/>
                  </a:cubicBezTo>
                  <a:lnTo>
                    <a:pt x="565" y="2003"/>
                  </a:lnTo>
                  <a:cubicBezTo>
                    <a:pt x="811" y="2003"/>
                    <a:pt x="995" y="1806"/>
                    <a:pt x="995" y="1573"/>
                  </a:cubicBezTo>
                  <a:lnTo>
                    <a:pt x="995" y="430"/>
                  </a:lnTo>
                  <a:cubicBezTo>
                    <a:pt x="995" y="184"/>
                    <a:pt x="811" y="0"/>
                    <a:pt x="565" y="0"/>
                  </a:cubicBezTo>
                  <a:close/>
                </a:path>
              </a:pathLst>
            </a:custGeom>
            <a:solidFill>
              <a:srgbClr val="807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7547135" y="1620446"/>
              <a:ext cx="1131307" cy="1498140"/>
            </a:xfrm>
            <a:custGeom>
              <a:rect b="b" l="l" r="r" t="t"/>
              <a:pathLst>
                <a:path extrusionOk="0" h="15237" w="10703">
                  <a:moveTo>
                    <a:pt x="0" y="0"/>
                  </a:moveTo>
                  <a:lnTo>
                    <a:pt x="0" y="15237"/>
                  </a:lnTo>
                  <a:lnTo>
                    <a:pt x="10703" y="15237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7814662" y="1868123"/>
              <a:ext cx="28645" cy="1045070"/>
            </a:xfrm>
            <a:custGeom>
              <a:rect b="b" l="l" r="r" t="t"/>
              <a:pathLst>
                <a:path extrusionOk="0" h="10629" w="271">
                  <a:moveTo>
                    <a:pt x="111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11" y="10629"/>
                  </a:cubicBezTo>
                  <a:lnTo>
                    <a:pt x="160" y="10629"/>
                  </a:lnTo>
                  <a:cubicBezTo>
                    <a:pt x="222" y="10629"/>
                    <a:pt x="271" y="10580"/>
                    <a:pt x="271" y="10518"/>
                  </a:cubicBezTo>
                  <a:lnTo>
                    <a:pt x="271" y="123"/>
                  </a:lnTo>
                  <a:cubicBezTo>
                    <a:pt x="271" y="62"/>
                    <a:pt x="222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8097833" y="1868123"/>
              <a:ext cx="29913" cy="1045070"/>
            </a:xfrm>
            <a:custGeom>
              <a:rect b="b" l="l" r="r" t="t"/>
              <a:pathLst>
                <a:path extrusionOk="0" h="10629" w="283">
                  <a:moveTo>
                    <a:pt x="123" y="0"/>
                  </a:moveTo>
                  <a:cubicBezTo>
                    <a:pt x="62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2" y="10629"/>
                    <a:pt x="123" y="10629"/>
                  </a:cubicBezTo>
                  <a:lnTo>
                    <a:pt x="160" y="10629"/>
                  </a:lnTo>
                  <a:cubicBezTo>
                    <a:pt x="234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4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382272" y="1868123"/>
              <a:ext cx="29913" cy="1045070"/>
            </a:xfrm>
            <a:custGeom>
              <a:rect b="b" l="l" r="r" t="t"/>
              <a:pathLst>
                <a:path extrusionOk="0" h="10629" w="283">
                  <a:moveTo>
                    <a:pt x="123" y="0"/>
                  </a:moveTo>
                  <a:cubicBezTo>
                    <a:pt x="49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49" y="10629"/>
                    <a:pt x="123" y="10629"/>
                  </a:cubicBezTo>
                  <a:lnTo>
                    <a:pt x="160" y="10629"/>
                  </a:lnTo>
                  <a:cubicBezTo>
                    <a:pt x="221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21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7914654" y="1482695"/>
              <a:ext cx="396269" cy="33921"/>
            </a:xfrm>
            <a:custGeom>
              <a:rect b="b" l="l" r="r" t="t"/>
              <a:pathLst>
                <a:path extrusionOk="0" h="345" w="3749">
                  <a:moveTo>
                    <a:pt x="1" y="1"/>
                  </a:moveTo>
                  <a:lnTo>
                    <a:pt x="1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8032827" y="1335308"/>
              <a:ext cx="148191" cy="193105"/>
            </a:xfrm>
            <a:custGeom>
              <a:rect b="b" l="l" r="r" t="t"/>
              <a:pathLst>
                <a:path extrusionOk="0" h="1964" w="1402">
                  <a:moveTo>
                    <a:pt x="1018" y="0"/>
                  </a:moveTo>
                  <a:cubicBezTo>
                    <a:pt x="768" y="0"/>
                    <a:pt x="446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8" y="1963"/>
                    <a:pt x="374" y="1963"/>
                  </a:cubicBezTo>
                  <a:cubicBezTo>
                    <a:pt x="619" y="1963"/>
                    <a:pt x="953" y="1652"/>
                    <a:pt x="1156" y="1192"/>
                  </a:cubicBezTo>
                  <a:cubicBezTo>
                    <a:pt x="1402" y="652"/>
                    <a:pt x="1377" y="136"/>
                    <a:pt x="1131" y="25"/>
                  </a:cubicBezTo>
                  <a:cubicBezTo>
                    <a:pt x="1096" y="8"/>
                    <a:pt x="1058" y="0"/>
                    <a:pt x="10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8267904" y="191216"/>
              <a:ext cx="757340" cy="1089807"/>
            </a:xfrm>
            <a:custGeom>
              <a:rect b="b" l="l" r="r" t="t"/>
              <a:pathLst>
                <a:path extrusionOk="0" h="11084" w="7165">
                  <a:moveTo>
                    <a:pt x="4375" y="0"/>
                  </a:moveTo>
                  <a:lnTo>
                    <a:pt x="1" y="799"/>
                  </a:lnTo>
                  <a:lnTo>
                    <a:pt x="50" y="11084"/>
                  </a:lnTo>
                  <a:lnTo>
                    <a:pt x="7164" y="10654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8447171" y="-263038"/>
              <a:ext cx="311815" cy="376968"/>
            </a:xfrm>
            <a:custGeom>
              <a:rect b="b" l="l" r="r" t="t"/>
              <a:pathLst>
                <a:path extrusionOk="0" h="3834" w="2950">
                  <a:moveTo>
                    <a:pt x="2274" y="0"/>
                  </a:moveTo>
                  <a:lnTo>
                    <a:pt x="713" y="381"/>
                  </a:lnTo>
                  <a:lnTo>
                    <a:pt x="480" y="996"/>
                  </a:lnTo>
                  <a:cubicBezTo>
                    <a:pt x="480" y="996"/>
                    <a:pt x="1" y="3834"/>
                    <a:pt x="37" y="3834"/>
                  </a:cubicBezTo>
                  <a:cubicBezTo>
                    <a:pt x="87" y="3834"/>
                    <a:pt x="2949" y="3736"/>
                    <a:pt x="2949" y="3736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8434170" y="-235311"/>
              <a:ext cx="84560" cy="77478"/>
            </a:xfrm>
            <a:custGeom>
              <a:rect b="b" l="l" r="r" t="t"/>
              <a:pathLst>
                <a:path extrusionOk="0" h="788" w="800">
                  <a:moveTo>
                    <a:pt x="394" y="1"/>
                  </a:moveTo>
                  <a:cubicBezTo>
                    <a:pt x="185" y="1"/>
                    <a:pt x="1" y="173"/>
                    <a:pt x="1" y="394"/>
                  </a:cubicBezTo>
                  <a:cubicBezTo>
                    <a:pt x="1" y="603"/>
                    <a:pt x="185" y="787"/>
                    <a:pt x="394" y="787"/>
                  </a:cubicBezTo>
                  <a:cubicBezTo>
                    <a:pt x="615" y="787"/>
                    <a:pt x="799" y="603"/>
                    <a:pt x="799" y="394"/>
                  </a:cubicBezTo>
                  <a:cubicBezTo>
                    <a:pt x="799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257545" y="-426157"/>
              <a:ext cx="453347" cy="131752"/>
            </a:xfrm>
            <a:custGeom>
              <a:rect b="b" l="l" r="r" t="t"/>
              <a:pathLst>
                <a:path extrusionOk="0" h="1340" w="4289">
                  <a:moveTo>
                    <a:pt x="369" y="0"/>
                  </a:moveTo>
                  <a:lnTo>
                    <a:pt x="1" y="1340"/>
                  </a:lnTo>
                  <a:lnTo>
                    <a:pt x="4289" y="13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130282" y="-294502"/>
              <a:ext cx="702694" cy="52111"/>
            </a:xfrm>
            <a:custGeom>
              <a:rect b="b" l="l" r="r" t="t"/>
              <a:pathLst>
                <a:path extrusionOk="0" h="530" w="6648">
                  <a:moveTo>
                    <a:pt x="1205" y="1"/>
                  </a:moveTo>
                  <a:lnTo>
                    <a:pt x="0" y="505"/>
                  </a:lnTo>
                  <a:lnTo>
                    <a:pt x="6648" y="529"/>
                  </a:lnTo>
                  <a:lnTo>
                    <a:pt x="6648" y="529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8257545" y="-330685"/>
              <a:ext cx="453347" cy="36281"/>
            </a:xfrm>
            <a:custGeom>
              <a:rect b="b" l="l" r="r" t="t"/>
              <a:pathLst>
                <a:path extrusionOk="0" h="369" w="4289">
                  <a:moveTo>
                    <a:pt x="62" y="0"/>
                  </a:moveTo>
                  <a:lnTo>
                    <a:pt x="1" y="369"/>
                  </a:lnTo>
                  <a:lnTo>
                    <a:pt x="4289" y="369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8095190" y="628559"/>
              <a:ext cx="428719" cy="749119"/>
            </a:xfrm>
            <a:custGeom>
              <a:rect b="b" l="l" r="r" t="t"/>
              <a:pathLst>
                <a:path extrusionOk="0" h="7619" w="4056">
                  <a:moveTo>
                    <a:pt x="1647" y="0"/>
                  </a:moveTo>
                  <a:cubicBezTo>
                    <a:pt x="1623" y="13"/>
                    <a:pt x="1" y="7275"/>
                    <a:pt x="1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8266636" y="377244"/>
              <a:ext cx="243004" cy="839772"/>
            </a:xfrm>
            <a:custGeom>
              <a:rect b="b" l="l" r="r" t="t"/>
              <a:pathLst>
                <a:path extrusionOk="0" fill="none" h="8541" w="2299">
                  <a:moveTo>
                    <a:pt x="1" y="8540"/>
                  </a:moveTo>
                  <a:cubicBezTo>
                    <a:pt x="160" y="8356"/>
                    <a:pt x="2298" y="2925"/>
                    <a:pt x="2298" y="2925"/>
                  </a:cubicBezTo>
                  <a:lnTo>
                    <a:pt x="1795" y="1"/>
                  </a:lnTo>
                </a:path>
              </a:pathLst>
            </a:custGeom>
            <a:noFill/>
            <a:ln cap="flat" cmpd="sng" w="400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3" name="Google Shape;2003;p40"/>
          <p:cNvSpPr txBox="1"/>
          <p:nvPr/>
        </p:nvSpPr>
        <p:spPr>
          <a:xfrm>
            <a:off x="2900025" y="1390125"/>
            <a:ext cx="609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Value for money and Sentiment</a:t>
            </a:r>
            <a:r>
              <a:rPr lang="en"/>
              <a:t> have the highest feature importance in predicting Overall Ratings i.e. they have the highest impact on the Overall Ratings given by customers.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Other factors</a:t>
            </a:r>
            <a:r>
              <a:rPr lang="en"/>
              <a:t>: Seat Comfort, Staff Service, Food &amp; Beverages, Inflight Entertainment have little to no impact on the final ratings of customers.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Gradient Boosting Regression</a:t>
            </a:r>
            <a:r>
              <a:rPr lang="en"/>
              <a:t> model performs better than Linear Regression model when there are more number of predictors.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SHAP analysis</a:t>
            </a:r>
            <a:r>
              <a:rPr lang="en"/>
              <a:t> can be used to interpret the predictions of machine learning models. It provides explanations for individual predictions by quantifying the contribution of each feature to the model's output.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Thus, we can evaluate the performance of airlines based on customer reviews using the framework we found through Gradient Boosting Regression.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6"/>
          <p:cNvSpPr txBox="1"/>
          <p:nvPr>
            <p:ph type="title"/>
          </p:nvPr>
        </p:nvSpPr>
        <p:spPr>
          <a:xfrm>
            <a:off x="679600" y="4556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graphicFrame>
        <p:nvGraphicFramePr>
          <p:cNvPr id="779" name="Google Shape;779;p26"/>
          <p:cNvGraphicFramePr/>
          <p:nvPr/>
        </p:nvGraphicFramePr>
        <p:xfrm>
          <a:off x="1731850" y="144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{CF0B6B61-67A7-4B06-B6C9-87E5ECDB458E}</a:tableStyleId>
              </a:tblPr>
              <a:tblGrid>
                <a:gridCol w="5196575"/>
              </a:tblGrid>
              <a:tr h="53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 </a:t>
                      </a: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Problem statement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 Data Preparation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 Exploratory Data Analysis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 Machine Learning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5. Inference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80" name="Google Shape;780;p26"/>
          <p:cNvGrpSpPr/>
          <p:nvPr/>
        </p:nvGrpSpPr>
        <p:grpSpPr>
          <a:xfrm>
            <a:off x="148368" y="3673475"/>
            <a:ext cx="1420050" cy="1219225"/>
            <a:chOff x="4246450" y="2399650"/>
            <a:chExt cx="1420050" cy="1219225"/>
          </a:xfrm>
        </p:grpSpPr>
        <p:sp>
          <p:nvSpPr>
            <p:cNvPr id="781" name="Google Shape;781;p26"/>
            <p:cNvSpPr/>
            <p:nvPr/>
          </p:nvSpPr>
          <p:spPr>
            <a:xfrm>
              <a:off x="5489225" y="3311075"/>
              <a:ext cx="177275" cy="186000"/>
            </a:xfrm>
            <a:custGeom>
              <a:rect b="b" l="l" r="r" t="t"/>
              <a:pathLst>
                <a:path extrusionOk="0" h="7440" w="7091">
                  <a:moveTo>
                    <a:pt x="6483" y="0"/>
                  </a:moveTo>
                  <a:cubicBezTo>
                    <a:pt x="6430" y="0"/>
                    <a:pt x="6332" y="8"/>
                    <a:pt x="6226" y="55"/>
                  </a:cubicBezTo>
                  <a:cubicBezTo>
                    <a:pt x="6085" y="126"/>
                    <a:pt x="5909" y="284"/>
                    <a:pt x="5662" y="602"/>
                  </a:cubicBezTo>
                  <a:cubicBezTo>
                    <a:pt x="5573" y="708"/>
                    <a:pt x="5485" y="831"/>
                    <a:pt x="5397" y="972"/>
                  </a:cubicBezTo>
                  <a:cubicBezTo>
                    <a:pt x="4604" y="2189"/>
                    <a:pt x="1570" y="3653"/>
                    <a:pt x="1570" y="3653"/>
                  </a:cubicBezTo>
                  <a:cubicBezTo>
                    <a:pt x="1606" y="4058"/>
                    <a:pt x="1" y="5522"/>
                    <a:pt x="1" y="5522"/>
                  </a:cubicBezTo>
                  <a:cubicBezTo>
                    <a:pt x="1" y="5522"/>
                    <a:pt x="19" y="6386"/>
                    <a:pt x="742" y="6950"/>
                  </a:cubicBezTo>
                  <a:cubicBezTo>
                    <a:pt x="988" y="7127"/>
                    <a:pt x="1324" y="7391"/>
                    <a:pt x="1712" y="7426"/>
                  </a:cubicBezTo>
                  <a:cubicBezTo>
                    <a:pt x="1738" y="7435"/>
                    <a:pt x="1769" y="7440"/>
                    <a:pt x="1802" y="7440"/>
                  </a:cubicBezTo>
                  <a:cubicBezTo>
                    <a:pt x="1835" y="7440"/>
                    <a:pt x="1870" y="7435"/>
                    <a:pt x="1905" y="7426"/>
                  </a:cubicBezTo>
                  <a:cubicBezTo>
                    <a:pt x="2346" y="7373"/>
                    <a:pt x="2523" y="7162"/>
                    <a:pt x="2523" y="7162"/>
                  </a:cubicBezTo>
                  <a:lnTo>
                    <a:pt x="3281" y="6245"/>
                  </a:lnTo>
                  <a:cubicBezTo>
                    <a:pt x="3281" y="6245"/>
                    <a:pt x="5767" y="3829"/>
                    <a:pt x="6420" y="2418"/>
                  </a:cubicBezTo>
                  <a:cubicBezTo>
                    <a:pt x="7090" y="1025"/>
                    <a:pt x="6526" y="2"/>
                    <a:pt x="6526" y="2"/>
                  </a:cubicBezTo>
                  <a:cubicBezTo>
                    <a:pt x="6526" y="2"/>
                    <a:pt x="6510" y="0"/>
                    <a:pt x="6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5549200" y="3448675"/>
              <a:ext cx="40125" cy="47200"/>
            </a:xfrm>
            <a:custGeom>
              <a:rect b="b" l="l" r="r" t="t"/>
              <a:pathLst>
                <a:path extrusionOk="0" h="1888" w="1605">
                  <a:moveTo>
                    <a:pt x="1605" y="0"/>
                  </a:moveTo>
                  <a:cubicBezTo>
                    <a:pt x="1605" y="1"/>
                    <a:pt x="300" y="1235"/>
                    <a:pt x="0" y="1764"/>
                  </a:cubicBezTo>
                  <a:lnTo>
                    <a:pt x="177" y="1887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5330075" y="3286875"/>
              <a:ext cx="299825" cy="178125"/>
            </a:xfrm>
            <a:custGeom>
              <a:rect b="b" l="l" r="r" t="t"/>
              <a:pathLst>
                <a:path extrusionOk="0" h="7125" w="11993">
                  <a:moveTo>
                    <a:pt x="1535" y="0"/>
                  </a:moveTo>
                  <a:lnTo>
                    <a:pt x="1" y="2258"/>
                  </a:lnTo>
                  <a:cubicBezTo>
                    <a:pt x="1" y="2258"/>
                    <a:pt x="6349" y="6225"/>
                    <a:pt x="6526" y="7125"/>
                  </a:cubicBezTo>
                  <a:cubicBezTo>
                    <a:pt x="6526" y="7125"/>
                    <a:pt x="8730" y="6701"/>
                    <a:pt x="10793" y="4550"/>
                  </a:cubicBezTo>
                  <a:cubicBezTo>
                    <a:pt x="11781" y="3580"/>
                    <a:pt x="11992" y="2381"/>
                    <a:pt x="11675" y="2293"/>
                  </a:cubicBezTo>
                  <a:cubicBezTo>
                    <a:pt x="11667" y="2290"/>
                    <a:pt x="11658" y="2289"/>
                    <a:pt x="11647" y="2289"/>
                  </a:cubicBezTo>
                  <a:cubicBezTo>
                    <a:pt x="11272" y="2289"/>
                    <a:pt x="9281" y="3925"/>
                    <a:pt x="7681" y="3925"/>
                  </a:cubicBezTo>
                  <a:cubicBezTo>
                    <a:pt x="7533" y="3925"/>
                    <a:pt x="7388" y="3911"/>
                    <a:pt x="7249" y="3880"/>
                  </a:cubicBezTo>
                  <a:cubicBezTo>
                    <a:pt x="5556" y="3492"/>
                    <a:pt x="1535" y="0"/>
                    <a:pt x="1535" y="0"/>
                  </a:cubicBezTo>
                  <a:close/>
                </a:path>
              </a:pathLst>
            </a:custGeom>
            <a:solidFill>
              <a:srgbClr val="EC9D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4653825" y="3016500"/>
              <a:ext cx="796200" cy="377075"/>
            </a:xfrm>
            <a:custGeom>
              <a:rect b="b" l="l" r="r" t="t"/>
              <a:pathLst>
                <a:path extrusionOk="0" h="15083" w="31848">
                  <a:moveTo>
                    <a:pt x="3694" y="1"/>
                  </a:moveTo>
                  <a:cubicBezTo>
                    <a:pt x="1745" y="1"/>
                    <a:pt x="374" y="420"/>
                    <a:pt x="264" y="1575"/>
                  </a:cubicBezTo>
                  <a:cubicBezTo>
                    <a:pt x="0" y="4255"/>
                    <a:pt x="2459" y="6038"/>
                    <a:pt x="5488" y="6038"/>
                  </a:cubicBezTo>
                  <a:cubicBezTo>
                    <a:pt x="6305" y="6038"/>
                    <a:pt x="7165" y="5908"/>
                    <a:pt x="8023" y="5631"/>
                  </a:cubicBezTo>
                  <a:cubicBezTo>
                    <a:pt x="8416" y="5503"/>
                    <a:pt x="8868" y="5446"/>
                    <a:pt x="9362" y="5446"/>
                  </a:cubicBezTo>
                  <a:cubicBezTo>
                    <a:pt x="13425" y="5446"/>
                    <a:pt x="20297" y="9316"/>
                    <a:pt x="20297" y="9316"/>
                  </a:cubicBezTo>
                  <a:lnTo>
                    <a:pt x="29820" y="15083"/>
                  </a:lnTo>
                  <a:lnTo>
                    <a:pt x="31847" y="12385"/>
                  </a:lnTo>
                  <a:cubicBezTo>
                    <a:pt x="31847" y="12385"/>
                    <a:pt x="20350" y="3268"/>
                    <a:pt x="18533" y="2915"/>
                  </a:cubicBezTo>
                  <a:cubicBezTo>
                    <a:pt x="17232" y="2675"/>
                    <a:pt x="8618" y="1"/>
                    <a:pt x="3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5390050" y="3318625"/>
              <a:ext cx="95675" cy="103175"/>
            </a:xfrm>
            <a:custGeom>
              <a:rect b="b" l="l" r="r" t="t"/>
              <a:pathLst>
                <a:path extrusionOk="0" h="4127" w="3827">
                  <a:moveTo>
                    <a:pt x="2381" y="0"/>
                  </a:moveTo>
                  <a:lnTo>
                    <a:pt x="0" y="3174"/>
                  </a:lnTo>
                  <a:lnTo>
                    <a:pt x="1887" y="4127"/>
                  </a:lnTo>
                  <a:lnTo>
                    <a:pt x="3827" y="151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77900" y="3489225"/>
              <a:ext cx="226200" cy="83925"/>
            </a:xfrm>
            <a:custGeom>
              <a:rect b="b" l="l" r="r" t="t"/>
              <a:pathLst>
                <a:path extrusionOk="0" h="3357" w="9048">
                  <a:moveTo>
                    <a:pt x="706" y="1"/>
                  </a:moveTo>
                  <a:cubicBezTo>
                    <a:pt x="706" y="1"/>
                    <a:pt x="19" y="530"/>
                    <a:pt x="19" y="1447"/>
                  </a:cubicBezTo>
                  <a:cubicBezTo>
                    <a:pt x="1" y="1746"/>
                    <a:pt x="1" y="2187"/>
                    <a:pt x="195" y="2505"/>
                  </a:cubicBezTo>
                  <a:cubicBezTo>
                    <a:pt x="230" y="2558"/>
                    <a:pt x="265" y="2610"/>
                    <a:pt x="318" y="2663"/>
                  </a:cubicBezTo>
                  <a:cubicBezTo>
                    <a:pt x="636" y="2981"/>
                    <a:pt x="918" y="2998"/>
                    <a:pt x="918" y="2998"/>
                  </a:cubicBezTo>
                  <a:lnTo>
                    <a:pt x="2099" y="3051"/>
                  </a:lnTo>
                  <a:cubicBezTo>
                    <a:pt x="2099" y="3051"/>
                    <a:pt x="4083" y="3356"/>
                    <a:pt x="5702" y="3356"/>
                  </a:cubicBezTo>
                  <a:cubicBezTo>
                    <a:pt x="6214" y="3356"/>
                    <a:pt x="6690" y="3326"/>
                    <a:pt x="7055" y="3245"/>
                  </a:cubicBezTo>
                  <a:cubicBezTo>
                    <a:pt x="8571" y="2928"/>
                    <a:pt x="9047" y="1870"/>
                    <a:pt x="9047" y="1870"/>
                  </a:cubicBezTo>
                  <a:cubicBezTo>
                    <a:pt x="9047" y="1870"/>
                    <a:pt x="8977" y="1746"/>
                    <a:pt x="8818" y="1658"/>
                  </a:cubicBezTo>
                  <a:cubicBezTo>
                    <a:pt x="8677" y="1588"/>
                    <a:pt x="8430" y="1552"/>
                    <a:pt x="8042" y="1535"/>
                  </a:cubicBezTo>
                  <a:cubicBezTo>
                    <a:pt x="7901" y="1535"/>
                    <a:pt x="7742" y="1535"/>
                    <a:pt x="7584" y="1552"/>
                  </a:cubicBezTo>
                  <a:cubicBezTo>
                    <a:pt x="7536" y="1556"/>
                    <a:pt x="7486" y="1558"/>
                    <a:pt x="7434" y="1558"/>
                  </a:cubicBezTo>
                  <a:cubicBezTo>
                    <a:pt x="5941" y="1558"/>
                    <a:pt x="3140" y="124"/>
                    <a:pt x="3140" y="124"/>
                  </a:cubicBezTo>
                  <a:cubicBezTo>
                    <a:pt x="3064" y="191"/>
                    <a:pt x="2869" y="216"/>
                    <a:pt x="2621" y="216"/>
                  </a:cubicBezTo>
                  <a:cubicBezTo>
                    <a:pt x="1893" y="216"/>
                    <a:pt x="706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96875" y="3562875"/>
              <a:ext cx="59100" cy="5725"/>
            </a:xfrm>
            <a:custGeom>
              <a:rect b="b" l="l" r="r" t="t"/>
              <a:pathLst>
                <a:path extrusionOk="0" h="229" w="2364">
                  <a:moveTo>
                    <a:pt x="282" y="1"/>
                  </a:moveTo>
                  <a:cubicBezTo>
                    <a:pt x="173" y="1"/>
                    <a:pt x="77" y="6"/>
                    <a:pt x="0" y="17"/>
                  </a:cubicBezTo>
                  <a:lnTo>
                    <a:pt x="0" y="229"/>
                  </a:lnTo>
                  <a:lnTo>
                    <a:pt x="2363" y="229"/>
                  </a:lnTo>
                  <a:cubicBezTo>
                    <a:pt x="2363" y="229"/>
                    <a:pt x="1023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083650" y="3294800"/>
              <a:ext cx="178175" cy="254550"/>
            </a:xfrm>
            <a:custGeom>
              <a:rect b="b" l="l" r="r" t="t"/>
              <a:pathLst>
                <a:path extrusionOk="0" h="10182" w="7127">
                  <a:moveTo>
                    <a:pt x="2734" y="1"/>
                  </a:moveTo>
                  <a:lnTo>
                    <a:pt x="18" y="142"/>
                  </a:lnTo>
                  <a:lnTo>
                    <a:pt x="0" y="142"/>
                  </a:lnTo>
                  <a:cubicBezTo>
                    <a:pt x="0" y="142"/>
                    <a:pt x="670" y="7601"/>
                    <a:pt x="53" y="8271"/>
                  </a:cubicBezTo>
                  <a:cubicBezTo>
                    <a:pt x="53" y="8271"/>
                    <a:pt x="1728" y="9788"/>
                    <a:pt x="4673" y="10141"/>
                  </a:cubicBezTo>
                  <a:cubicBezTo>
                    <a:pt x="4872" y="10169"/>
                    <a:pt x="5065" y="10181"/>
                    <a:pt x="5250" y="10181"/>
                  </a:cubicBezTo>
                  <a:cubicBezTo>
                    <a:pt x="6340" y="10181"/>
                    <a:pt x="7127" y="9742"/>
                    <a:pt x="7036" y="9470"/>
                  </a:cubicBezTo>
                  <a:cubicBezTo>
                    <a:pt x="6913" y="9153"/>
                    <a:pt x="3792" y="8465"/>
                    <a:pt x="3086" y="6896"/>
                  </a:cubicBezTo>
                  <a:cubicBezTo>
                    <a:pt x="2363" y="5309"/>
                    <a:pt x="2734" y="1"/>
                    <a:pt x="2734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4635250" y="2933875"/>
              <a:ext cx="544075" cy="447800"/>
            </a:xfrm>
            <a:custGeom>
              <a:rect b="b" l="l" r="r" t="t"/>
              <a:pathLst>
                <a:path extrusionOk="0" h="17912" w="21763">
                  <a:moveTo>
                    <a:pt x="19806" y="1"/>
                  </a:moveTo>
                  <a:cubicBezTo>
                    <a:pt x="15437" y="1"/>
                    <a:pt x="1" y="4726"/>
                    <a:pt x="372" y="8283"/>
                  </a:cubicBezTo>
                  <a:cubicBezTo>
                    <a:pt x="627" y="10722"/>
                    <a:pt x="1295" y="11592"/>
                    <a:pt x="2662" y="11592"/>
                  </a:cubicBezTo>
                  <a:cubicBezTo>
                    <a:pt x="3568" y="11592"/>
                    <a:pt x="4782" y="11209"/>
                    <a:pt x="6386" y="10646"/>
                  </a:cubicBezTo>
                  <a:cubicBezTo>
                    <a:pt x="10389" y="9236"/>
                    <a:pt x="16296" y="6873"/>
                    <a:pt x="16296" y="6873"/>
                  </a:cubicBezTo>
                  <a:lnTo>
                    <a:pt x="17689" y="17912"/>
                  </a:lnTo>
                  <a:lnTo>
                    <a:pt x="21057" y="17824"/>
                  </a:lnTo>
                  <a:cubicBezTo>
                    <a:pt x="21057" y="17824"/>
                    <a:pt x="21763" y="1935"/>
                    <a:pt x="20916" y="295"/>
                  </a:cubicBezTo>
                  <a:cubicBezTo>
                    <a:pt x="20812" y="94"/>
                    <a:pt x="20418" y="1"/>
                    <a:pt x="19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069100" y="3370200"/>
              <a:ext cx="99650" cy="52050"/>
            </a:xfrm>
            <a:custGeom>
              <a:rect b="b" l="l" r="r" t="t"/>
              <a:pathLst>
                <a:path extrusionOk="0" h="2082" w="3986">
                  <a:moveTo>
                    <a:pt x="0" y="0"/>
                  </a:moveTo>
                  <a:lnTo>
                    <a:pt x="371" y="2081"/>
                  </a:lnTo>
                  <a:lnTo>
                    <a:pt x="3615" y="2081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4469525" y="2474375"/>
              <a:ext cx="181575" cy="230575"/>
            </a:xfrm>
            <a:custGeom>
              <a:rect b="b" l="l" r="r" t="t"/>
              <a:pathLst>
                <a:path extrusionOk="0" h="9223" w="7263">
                  <a:moveTo>
                    <a:pt x="3510" y="0"/>
                  </a:moveTo>
                  <a:cubicBezTo>
                    <a:pt x="3510" y="0"/>
                    <a:pt x="1340" y="5291"/>
                    <a:pt x="0" y="6595"/>
                  </a:cubicBezTo>
                  <a:cubicBezTo>
                    <a:pt x="1393" y="8888"/>
                    <a:pt x="3580" y="9223"/>
                    <a:pt x="3580" y="9223"/>
                  </a:cubicBezTo>
                  <a:cubicBezTo>
                    <a:pt x="3580" y="9223"/>
                    <a:pt x="5189" y="6501"/>
                    <a:pt x="6255" y="6501"/>
                  </a:cubicBezTo>
                  <a:cubicBezTo>
                    <a:pt x="6343" y="6501"/>
                    <a:pt x="6428" y="6520"/>
                    <a:pt x="6507" y="6560"/>
                  </a:cubicBezTo>
                  <a:cubicBezTo>
                    <a:pt x="6545" y="6579"/>
                    <a:pt x="6576" y="6588"/>
                    <a:pt x="6600" y="6588"/>
                  </a:cubicBezTo>
                  <a:cubicBezTo>
                    <a:pt x="7263" y="6588"/>
                    <a:pt x="3510" y="0"/>
                    <a:pt x="3510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4399425" y="2615000"/>
              <a:ext cx="401650" cy="613375"/>
            </a:xfrm>
            <a:custGeom>
              <a:rect b="b" l="l" r="r" t="t"/>
              <a:pathLst>
                <a:path extrusionOk="0" h="24535" w="16066">
                  <a:moveTo>
                    <a:pt x="3298" y="1"/>
                  </a:moveTo>
                  <a:cubicBezTo>
                    <a:pt x="3298" y="1"/>
                    <a:pt x="0" y="3439"/>
                    <a:pt x="1834" y="9364"/>
                  </a:cubicBezTo>
                  <a:cubicBezTo>
                    <a:pt x="3627" y="15231"/>
                    <a:pt x="9992" y="24535"/>
                    <a:pt x="10748" y="24535"/>
                  </a:cubicBezTo>
                  <a:cubicBezTo>
                    <a:pt x="10758" y="24535"/>
                    <a:pt x="10767" y="24533"/>
                    <a:pt x="10775" y="24530"/>
                  </a:cubicBezTo>
                  <a:cubicBezTo>
                    <a:pt x="11622" y="24177"/>
                    <a:pt x="11480" y="22238"/>
                    <a:pt x="16065" y="16224"/>
                  </a:cubicBezTo>
                  <a:cubicBezTo>
                    <a:pt x="16065" y="16224"/>
                    <a:pt x="12486" y="13138"/>
                    <a:pt x="11498" y="10828"/>
                  </a:cubicBezTo>
                  <a:cubicBezTo>
                    <a:pt x="10881" y="9364"/>
                    <a:pt x="11463" y="7777"/>
                    <a:pt x="10475" y="6737"/>
                  </a:cubicBezTo>
                  <a:cubicBezTo>
                    <a:pt x="8641" y="4797"/>
                    <a:pt x="7001" y="3122"/>
                    <a:pt x="6631" y="2946"/>
                  </a:cubicBezTo>
                  <a:cubicBezTo>
                    <a:pt x="3774" y="1588"/>
                    <a:pt x="3298" y="1"/>
                    <a:pt x="3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4794875" y="2957750"/>
              <a:ext cx="103625" cy="49000"/>
            </a:xfrm>
            <a:custGeom>
              <a:rect b="b" l="l" r="r" t="t"/>
              <a:pathLst>
                <a:path extrusionOk="0" h="1960" w="4145">
                  <a:moveTo>
                    <a:pt x="1740" y="0"/>
                  </a:moveTo>
                  <a:cubicBezTo>
                    <a:pt x="956" y="0"/>
                    <a:pt x="1" y="1033"/>
                    <a:pt x="1" y="1033"/>
                  </a:cubicBezTo>
                  <a:lnTo>
                    <a:pt x="1" y="1051"/>
                  </a:lnTo>
                  <a:cubicBezTo>
                    <a:pt x="1" y="1051"/>
                    <a:pt x="587" y="1959"/>
                    <a:pt x="1412" y="1959"/>
                  </a:cubicBezTo>
                  <a:cubicBezTo>
                    <a:pt x="1492" y="1959"/>
                    <a:pt x="1574" y="1951"/>
                    <a:pt x="1658" y="1932"/>
                  </a:cubicBezTo>
                  <a:cubicBezTo>
                    <a:pt x="2610" y="1721"/>
                    <a:pt x="4145" y="1280"/>
                    <a:pt x="2117" y="98"/>
                  </a:cubicBezTo>
                  <a:cubicBezTo>
                    <a:pt x="2000" y="30"/>
                    <a:pt x="1872" y="0"/>
                    <a:pt x="1740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4414850" y="2738475"/>
              <a:ext cx="444425" cy="419325"/>
            </a:xfrm>
            <a:custGeom>
              <a:rect b="b" l="l" r="r" t="t"/>
              <a:pathLst>
                <a:path extrusionOk="0" h="16773" w="17777">
                  <a:moveTo>
                    <a:pt x="2505" y="1"/>
                  </a:moveTo>
                  <a:cubicBezTo>
                    <a:pt x="2367" y="1"/>
                    <a:pt x="2249" y="51"/>
                    <a:pt x="2152" y="158"/>
                  </a:cubicBezTo>
                  <a:cubicBezTo>
                    <a:pt x="1" y="2539"/>
                    <a:pt x="10246" y="16135"/>
                    <a:pt x="10246" y="16135"/>
                  </a:cubicBezTo>
                  <a:cubicBezTo>
                    <a:pt x="10570" y="16552"/>
                    <a:pt x="11054" y="16772"/>
                    <a:pt x="11550" y="16772"/>
                  </a:cubicBezTo>
                  <a:cubicBezTo>
                    <a:pt x="11891" y="16772"/>
                    <a:pt x="12237" y="16668"/>
                    <a:pt x="12539" y="16452"/>
                  </a:cubicBezTo>
                  <a:lnTo>
                    <a:pt x="17776" y="10739"/>
                  </a:lnTo>
                  <a:lnTo>
                    <a:pt x="16101" y="8975"/>
                  </a:lnTo>
                  <a:lnTo>
                    <a:pt x="11780" y="12872"/>
                  </a:lnTo>
                  <a:lnTo>
                    <a:pt x="11780" y="12855"/>
                  </a:lnTo>
                  <a:cubicBezTo>
                    <a:pt x="11780" y="12855"/>
                    <a:pt x="4705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4525075" y="2762700"/>
              <a:ext cx="253525" cy="300250"/>
            </a:xfrm>
            <a:custGeom>
              <a:rect b="b" l="l" r="r" t="t"/>
              <a:pathLst>
                <a:path extrusionOk="0" h="12010" w="10141">
                  <a:moveTo>
                    <a:pt x="18" y="0"/>
                  </a:moveTo>
                  <a:lnTo>
                    <a:pt x="0" y="18"/>
                  </a:lnTo>
                  <a:cubicBezTo>
                    <a:pt x="111" y="193"/>
                    <a:pt x="237" y="391"/>
                    <a:pt x="375" y="609"/>
                  </a:cubicBezTo>
                  <a:lnTo>
                    <a:pt x="375" y="609"/>
                  </a:lnTo>
                  <a:cubicBezTo>
                    <a:pt x="241" y="383"/>
                    <a:pt x="121" y="179"/>
                    <a:pt x="18" y="0"/>
                  </a:cubicBezTo>
                  <a:close/>
                  <a:moveTo>
                    <a:pt x="375" y="609"/>
                  </a:moveTo>
                  <a:cubicBezTo>
                    <a:pt x="1709" y="2860"/>
                    <a:pt x="4425" y="7228"/>
                    <a:pt x="5467" y="8958"/>
                  </a:cubicBezTo>
                  <a:cubicBezTo>
                    <a:pt x="6102" y="9981"/>
                    <a:pt x="6719" y="11004"/>
                    <a:pt x="7371" y="12009"/>
                  </a:cubicBezTo>
                  <a:cubicBezTo>
                    <a:pt x="8306" y="11180"/>
                    <a:pt x="9223" y="10351"/>
                    <a:pt x="10140" y="9505"/>
                  </a:cubicBezTo>
                  <a:lnTo>
                    <a:pt x="10140" y="9487"/>
                  </a:lnTo>
                  <a:cubicBezTo>
                    <a:pt x="9212" y="10244"/>
                    <a:pt x="8300" y="11017"/>
                    <a:pt x="7406" y="11790"/>
                  </a:cubicBezTo>
                  <a:lnTo>
                    <a:pt x="7406" y="11790"/>
                  </a:lnTo>
                  <a:cubicBezTo>
                    <a:pt x="6817" y="10823"/>
                    <a:pt x="6195" y="9855"/>
                    <a:pt x="5590" y="8888"/>
                  </a:cubicBezTo>
                  <a:cubicBezTo>
                    <a:pt x="4497" y="7152"/>
                    <a:pt x="1793" y="2852"/>
                    <a:pt x="375" y="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4441300" y="2742400"/>
              <a:ext cx="229275" cy="399900"/>
            </a:xfrm>
            <a:custGeom>
              <a:rect b="b" l="l" r="r" t="t"/>
              <a:pathLst>
                <a:path extrusionOk="0" h="15996" w="9171">
                  <a:moveTo>
                    <a:pt x="1094" y="1"/>
                  </a:moveTo>
                  <a:cubicBezTo>
                    <a:pt x="882" y="54"/>
                    <a:pt x="741" y="213"/>
                    <a:pt x="688" y="407"/>
                  </a:cubicBezTo>
                  <a:cubicBezTo>
                    <a:pt x="1" y="3334"/>
                    <a:pt x="7178" y="13385"/>
                    <a:pt x="9171" y="15995"/>
                  </a:cubicBezTo>
                  <a:cubicBezTo>
                    <a:pt x="6490" y="12274"/>
                    <a:pt x="3880" y="8360"/>
                    <a:pt x="1835" y="4216"/>
                  </a:cubicBezTo>
                  <a:cubicBezTo>
                    <a:pt x="1306" y="3052"/>
                    <a:pt x="494" y="1747"/>
                    <a:pt x="724" y="407"/>
                  </a:cubicBezTo>
                  <a:cubicBezTo>
                    <a:pt x="759" y="230"/>
                    <a:pt x="900" y="71"/>
                    <a:pt x="1094" y="19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4536575" y="2447850"/>
              <a:ext cx="140050" cy="213475"/>
            </a:xfrm>
            <a:custGeom>
              <a:rect b="b" l="l" r="r" t="t"/>
              <a:pathLst>
                <a:path extrusionOk="0" h="8539" w="5602">
                  <a:moveTo>
                    <a:pt x="2288" y="1"/>
                  </a:moveTo>
                  <a:cubicBezTo>
                    <a:pt x="586" y="1"/>
                    <a:pt x="226" y="2443"/>
                    <a:pt x="105" y="4800"/>
                  </a:cubicBezTo>
                  <a:cubicBezTo>
                    <a:pt x="0" y="7151"/>
                    <a:pt x="2200" y="8539"/>
                    <a:pt x="3971" y="8539"/>
                  </a:cubicBezTo>
                  <a:cubicBezTo>
                    <a:pt x="3993" y="8539"/>
                    <a:pt x="4015" y="8539"/>
                    <a:pt x="4037" y="8538"/>
                  </a:cubicBezTo>
                  <a:cubicBezTo>
                    <a:pt x="5042" y="8503"/>
                    <a:pt x="5395" y="4412"/>
                    <a:pt x="5501" y="2031"/>
                  </a:cubicBezTo>
                  <a:cubicBezTo>
                    <a:pt x="5602" y="83"/>
                    <a:pt x="4628" y="12"/>
                    <a:pt x="3305" y="12"/>
                  </a:cubicBezTo>
                  <a:cubicBezTo>
                    <a:pt x="3202" y="12"/>
                    <a:pt x="3096" y="13"/>
                    <a:pt x="2988" y="13"/>
                  </a:cubicBezTo>
                  <a:cubicBezTo>
                    <a:pt x="2790" y="13"/>
                    <a:pt x="2587" y="11"/>
                    <a:pt x="2379" y="3"/>
                  </a:cubicBezTo>
                  <a:cubicBezTo>
                    <a:pt x="2349" y="2"/>
                    <a:pt x="2318" y="1"/>
                    <a:pt x="2288" y="1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4352475" y="2399650"/>
              <a:ext cx="346075" cy="337575"/>
            </a:xfrm>
            <a:custGeom>
              <a:rect b="b" l="l" r="r" t="t"/>
              <a:pathLst>
                <a:path extrusionOk="0" h="13503" w="13843">
                  <a:moveTo>
                    <a:pt x="9996" y="0"/>
                  </a:moveTo>
                  <a:cubicBezTo>
                    <a:pt x="9640" y="0"/>
                    <a:pt x="9272" y="53"/>
                    <a:pt x="8897" y="168"/>
                  </a:cubicBezTo>
                  <a:cubicBezTo>
                    <a:pt x="7980" y="450"/>
                    <a:pt x="7574" y="873"/>
                    <a:pt x="7574" y="873"/>
                  </a:cubicBezTo>
                  <a:cubicBezTo>
                    <a:pt x="7485" y="842"/>
                    <a:pt x="7395" y="827"/>
                    <a:pt x="7305" y="827"/>
                  </a:cubicBezTo>
                  <a:cubicBezTo>
                    <a:pt x="6787" y="827"/>
                    <a:pt x="6251" y="1308"/>
                    <a:pt x="5740" y="1878"/>
                  </a:cubicBezTo>
                  <a:cubicBezTo>
                    <a:pt x="4947" y="2760"/>
                    <a:pt x="4788" y="4083"/>
                    <a:pt x="4823" y="5264"/>
                  </a:cubicBezTo>
                  <a:cubicBezTo>
                    <a:pt x="4856" y="6228"/>
                    <a:pt x="0" y="13503"/>
                    <a:pt x="5539" y="13503"/>
                  </a:cubicBezTo>
                  <a:cubicBezTo>
                    <a:pt x="5979" y="13503"/>
                    <a:pt x="6484" y="13457"/>
                    <a:pt x="7063" y="13358"/>
                  </a:cubicBezTo>
                  <a:cubicBezTo>
                    <a:pt x="7698" y="13235"/>
                    <a:pt x="7275" y="6252"/>
                    <a:pt x="7663" y="5828"/>
                  </a:cubicBezTo>
                  <a:lnTo>
                    <a:pt x="7663" y="5828"/>
                  </a:lnTo>
                  <a:cubicBezTo>
                    <a:pt x="8103" y="5876"/>
                    <a:pt x="8418" y="6121"/>
                    <a:pt x="8694" y="6121"/>
                  </a:cubicBezTo>
                  <a:cubicBezTo>
                    <a:pt x="8926" y="6121"/>
                    <a:pt x="9130" y="5947"/>
                    <a:pt x="9355" y="5335"/>
                  </a:cubicBezTo>
                  <a:cubicBezTo>
                    <a:pt x="9638" y="4541"/>
                    <a:pt x="13694" y="5405"/>
                    <a:pt x="13782" y="3412"/>
                  </a:cubicBezTo>
                  <a:cubicBezTo>
                    <a:pt x="13842" y="1914"/>
                    <a:pt x="12149" y="0"/>
                    <a:pt x="9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4528600" y="2521100"/>
              <a:ext cx="38375" cy="60875"/>
            </a:xfrm>
            <a:custGeom>
              <a:rect b="b" l="l" r="r" t="t"/>
              <a:pathLst>
                <a:path extrusionOk="0" h="2435" w="1535">
                  <a:moveTo>
                    <a:pt x="792" y="0"/>
                  </a:moveTo>
                  <a:cubicBezTo>
                    <a:pt x="395" y="0"/>
                    <a:pt x="53" y="523"/>
                    <a:pt x="18" y="1182"/>
                  </a:cubicBezTo>
                  <a:cubicBezTo>
                    <a:pt x="0" y="1852"/>
                    <a:pt x="635" y="2416"/>
                    <a:pt x="1041" y="2434"/>
                  </a:cubicBezTo>
                  <a:cubicBezTo>
                    <a:pt x="1047" y="2434"/>
                    <a:pt x="1054" y="2434"/>
                    <a:pt x="1060" y="2434"/>
                  </a:cubicBezTo>
                  <a:cubicBezTo>
                    <a:pt x="1465" y="2434"/>
                    <a:pt x="1482" y="1895"/>
                    <a:pt x="1499" y="1253"/>
                  </a:cubicBezTo>
                  <a:cubicBezTo>
                    <a:pt x="1535" y="582"/>
                    <a:pt x="1235" y="18"/>
                    <a:pt x="811" y="0"/>
                  </a:cubicBezTo>
                  <a:cubicBezTo>
                    <a:pt x="805" y="0"/>
                    <a:pt x="798" y="0"/>
                    <a:pt x="792" y="0"/>
                  </a:cubicBez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4661300" y="2552850"/>
              <a:ext cx="25150" cy="59100"/>
            </a:xfrm>
            <a:custGeom>
              <a:rect b="b" l="l" r="r" t="t"/>
              <a:pathLst>
                <a:path extrusionOk="0" h="2364" w="1006">
                  <a:moveTo>
                    <a:pt x="335" y="0"/>
                  </a:moveTo>
                  <a:lnTo>
                    <a:pt x="0" y="2310"/>
                  </a:lnTo>
                  <a:lnTo>
                    <a:pt x="1005" y="2363"/>
                  </a:lnTo>
                  <a:lnTo>
                    <a:pt x="1005" y="236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4261000" y="2595600"/>
              <a:ext cx="330675" cy="660425"/>
            </a:xfrm>
            <a:custGeom>
              <a:rect b="b" l="l" r="r" t="t"/>
              <a:pathLst>
                <a:path extrusionOk="0" h="26417" w="13227">
                  <a:moveTo>
                    <a:pt x="4180" y="1"/>
                  </a:moveTo>
                  <a:lnTo>
                    <a:pt x="0" y="1041"/>
                  </a:lnTo>
                  <a:lnTo>
                    <a:pt x="9047" y="26417"/>
                  </a:lnTo>
                  <a:lnTo>
                    <a:pt x="13226" y="2537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4487150" y="3129925"/>
              <a:ext cx="574925" cy="126100"/>
            </a:xfrm>
            <a:custGeom>
              <a:rect b="b" l="l" r="r" t="t"/>
              <a:pathLst>
                <a:path extrusionOk="0" h="5044" w="22997">
                  <a:moveTo>
                    <a:pt x="22767" y="1"/>
                  </a:moveTo>
                  <a:lnTo>
                    <a:pt x="3616" y="2452"/>
                  </a:lnTo>
                  <a:lnTo>
                    <a:pt x="1" y="5044"/>
                  </a:lnTo>
                  <a:lnTo>
                    <a:pt x="1" y="5044"/>
                  </a:lnTo>
                  <a:lnTo>
                    <a:pt x="22996" y="1323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4246450" y="2616325"/>
              <a:ext cx="818250" cy="656900"/>
            </a:xfrm>
            <a:custGeom>
              <a:rect b="b" l="l" r="r" t="t"/>
              <a:pathLst>
                <a:path extrusionOk="0" h="26276" w="32730">
                  <a:moveTo>
                    <a:pt x="1164" y="0"/>
                  </a:moveTo>
                  <a:lnTo>
                    <a:pt x="0" y="406"/>
                  </a:lnTo>
                  <a:lnTo>
                    <a:pt x="9223" y="26276"/>
                  </a:lnTo>
                  <a:lnTo>
                    <a:pt x="32730" y="22484"/>
                  </a:lnTo>
                  <a:lnTo>
                    <a:pt x="32536" y="21268"/>
                  </a:lnTo>
                  <a:lnTo>
                    <a:pt x="10034" y="2490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4424550" y="3006475"/>
              <a:ext cx="538325" cy="559050"/>
            </a:xfrm>
            <a:custGeom>
              <a:rect b="b" l="l" r="r" t="t"/>
              <a:pathLst>
                <a:path extrusionOk="0" h="22362" w="21533">
                  <a:moveTo>
                    <a:pt x="16894" y="1024"/>
                  </a:moveTo>
                  <a:cubicBezTo>
                    <a:pt x="17053" y="1024"/>
                    <a:pt x="17124" y="1130"/>
                    <a:pt x="17141" y="1182"/>
                  </a:cubicBezTo>
                  <a:cubicBezTo>
                    <a:pt x="17177" y="1218"/>
                    <a:pt x="17212" y="1341"/>
                    <a:pt x="17124" y="1465"/>
                  </a:cubicBezTo>
                  <a:lnTo>
                    <a:pt x="14479" y="5256"/>
                  </a:lnTo>
                  <a:lnTo>
                    <a:pt x="6931" y="5256"/>
                  </a:lnTo>
                  <a:lnTo>
                    <a:pt x="5644" y="1394"/>
                  </a:lnTo>
                  <a:cubicBezTo>
                    <a:pt x="5608" y="1271"/>
                    <a:pt x="5644" y="1182"/>
                    <a:pt x="5679" y="1147"/>
                  </a:cubicBezTo>
                  <a:cubicBezTo>
                    <a:pt x="5714" y="1094"/>
                    <a:pt x="5767" y="1024"/>
                    <a:pt x="5890" y="1024"/>
                  </a:cubicBezTo>
                  <a:close/>
                  <a:moveTo>
                    <a:pt x="5890" y="1"/>
                  </a:moveTo>
                  <a:cubicBezTo>
                    <a:pt x="5485" y="1"/>
                    <a:pt x="5079" y="195"/>
                    <a:pt x="4832" y="530"/>
                  </a:cubicBezTo>
                  <a:cubicBezTo>
                    <a:pt x="4586" y="883"/>
                    <a:pt x="4533" y="1306"/>
                    <a:pt x="4656" y="1711"/>
                  </a:cubicBezTo>
                  <a:lnTo>
                    <a:pt x="6966" y="8677"/>
                  </a:lnTo>
                  <a:lnTo>
                    <a:pt x="283" y="20545"/>
                  </a:lnTo>
                  <a:lnTo>
                    <a:pt x="283" y="21920"/>
                  </a:lnTo>
                  <a:lnTo>
                    <a:pt x="1" y="21920"/>
                  </a:lnTo>
                  <a:lnTo>
                    <a:pt x="1" y="22361"/>
                  </a:lnTo>
                  <a:lnTo>
                    <a:pt x="1517" y="22361"/>
                  </a:lnTo>
                  <a:lnTo>
                    <a:pt x="1517" y="21920"/>
                  </a:lnTo>
                  <a:lnTo>
                    <a:pt x="1270" y="21920"/>
                  </a:lnTo>
                  <a:lnTo>
                    <a:pt x="1270" y="20545"/>
                  </a:lnTo>
                  <a:lnTo>
                    <a:pt x="9329" y="12133"/>
                  </a:lnTo>
                  <a:lnTo>
                    <a:pt x="12239" y="12133"/>
                  </a:lnTo>
                  <a:lnTo>
                    <a:pt x="20298" y="20545"/>
                  </a:lnTo>
                  <a:lnTo>
                    <a:pt x="20298" y="21920"/>
                  </a:lnTo>
                  <a:lnTo>
                    <a:pt x="20016" y="21920"/>
                  </a:lnTo>
                  <a:lnTo>
                    <a:pt x="20016" y="22361"/>
                  </a:lnTo>
                  <a:lnTo>
                    <a:pt x="21532" y="22361"/>
                  </a:lnTo>
                  <a:lnTo>
                    <a:pt x="21532" y="21920"/>
                  </a:lnTo>
                  <a:lnTo>
                    <a:pt x="21285" y="21920"/>
                  </a:lnTo>
                  <a:lnTo>
                    <a:pt x="21285" y="20545"/>
                  </a:lnTo>
                  <a:lnTo>
                    <a:pt x="14126" y="7584"/>
                  </a:lnTo>
                  <a:lnTo>
                    <a:pt x="17970" y="2047"/>
                  </a:lnTo>
                  <a:cubicBezTo>
                    <a:pt x="18252" y="1641"/>
                    <a:pt x="18288" y="1130"/>
                    <a:pt x="18058" y="706"/>
                  </a:cubicBezTo>
                  <a:cubicBezTo>
                    <a:pt x="17829" y="265"/>
                    <a:pt x="17388" y="1"/>
                    <a:pt x="16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4303325" y="2670100"/>
              <a:ext cx="89075" cy="31325"/>
            </a:xfrm>
            <a:custGeom>
              <a:rect b="b" l="l" r="r" t="t"/>
              <a:pathLst>
                <a:path extrusionOk="0" h="1253" w="3563">
                  <a:moveTo>
                    <a:pt x="3562" y="1"/>
                  </a:moveTo>
                  <a:lnTo>
                    <a:pt x="0" y="953"/>
                  </a:lnTo>
                  <a:lnTo>
                    <a:pt x="88" y="1253"/>
                  </a:lnTo>
                  <a:lnTo>
                    <a:pt x="3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4330200" y="2741975"/>
              <a:ext cx="87325" cy="35300"/>
            </a:xfrm>
            <a:custGeom>
              <a:rect b="b" l="l" r="r" t="t"/>
              <a:pathLst>
                <a:path extrusionOk="0" h="1412" w="3493">
                  <a:moveTo>
                    <a:pt x="3492" y="0"/>
                  </a:moveTo>
                  <a:lnTo>
                    <a:pt x="1" y="1129"/>
                  </a:lnTo>
                  <a:lnTo>
                    <a:pt x="107" y="1411"/>
                  </a:lnTo>
                  <a:lnTo>
                    <a:pt x="3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4354900" y="2797950"/>
              <a:ext cx="85550" cy="40150"/>
            </a:xfrm>
            <a:custGeom>
              <a:rect b="b" l="l" r="r" t="t"/>
              <a:pathLst>
                <a:path extrusionOk="0" h="1606" w="3422">
                  <a:moveTo>
                    <a:pt x="3298" y="1"/>
                  </a:moveTo>
                  <a:lnTo>
                    <a:pt x="0" y="1606"/>
                  </a:lnTo>
                  <a:lnTo>
                    <a:pt x="0" y="1606"/>
                  </a:lnTo>
                  <a:lnTo>
                    <a:pt x="3421" y="283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4377375" y="2870700"/>
              <a:ext cx="86450" cy="39250"/>
            </a:xfrm>
            <a:custGeom>
              <a:rect b="b" l="l" r="r" t="t"/>
              <a:pathLst>
                <a:path extrusionOk="0" h="1570" w="3458">
                  <a:moveTo>
                    <a:pt x="3457" y="1"/>
                  </a:moveTo>
                  <a:lnTo>
                    <a:pt x="1" y="1305"/>
                  </a:lnTo>
                  <a:lnTo>
                    <a:pt x="124" y="1570"/>
                  </a:lnTo>
                  <a:lnTo>
                    <a:pt x="3457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4399875" y="2930650"/>
              <a:ext cx="85100" cy="41925"/>
            </a:xfrm>
            <a:custGeom>
              <a:rect b="b" l="l" r="r" t="t"/>
              <a:pathLst>
                <a:path extrusionOk="0" h="1677" w="3404">
                  <a:moveTo>
                    <a:pt x="3403" y="1"/>
                  </a:moveTo>
                  <a:lnTo>
                    <a:pt x="0" y="1412"/>
                  </a:lnTo>
                  <a:lnTo>
                    <a:pt x="123" y="1676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4422350" y="2994575"/>
              <a:ext cx="85550" cy="41025"/>
            </a:xfrm>
            <a:custGeom>
              <a:rect b="b" l="l" r="r" t="t"/>
              <a:pathLst>
                <a:path extrusionOk="0" h="1641" w="3422">
                  <a:moveTo>
                    <a:pt x="3421" y="1"/>
                  </a:moveTo>
                  <a:lnTo>
                    <a:pt x="0" y="1376"/>
                  </a:lnTo>
                  <a:lnTo>
                    <a:pt x="124" y="1641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4441300" y="3045725"/>
              <a:ext cx="84675" cy="44100"/>
            </a:xfrm>
            <a:custGeom>
              <a:rect b="b" l="l" r="r" t="t"/>
              <a:pathLst>
                <a:path extrusionOk="0" h="1764" w="3387">
                  <a:moveTo>
                    <a:pt x="3386" y="0"/>
                  </a:moveTo>
                  <a:lnTo>
                    <a:pt x="1" y="1499"/>
                  </a:lnTo>
                  <a:lnTo>
                    <a:pt x="142" y="176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4495525" y="3191200"/>
              <a:ext cx="82025" cy="50725"/>
            </a:xfrm>
            <a:custGeom>
              <a:rect b="b" l="l" r="r" t="t"/>
              <a:pathLst>
                <a:path extrusionOk="0" h="2029" w="3281">
                  <a:moveTo>
                    <a:pt x="3281" y="1"/>
                  </a:moveTo>
                  <a:lnTo>
                    <a:pt x="1" y="1764"/>
                  </a:lnTo>
                  <a:lnTo>
                    <a:pt x="142" y="2029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4466425" y="3116700"/>
              <a:ext cx="84675" cy="42800"/>
            </a:xfrm>
            <a:custGeom>
              <a:rect b="b" l="l" r="r" t="t"/>
              <a:pathLst>
                <a:path extrusionOk="0" h="1712" w="3387">
                  <a:moveTo>
                    <a:pt x="3387" y="1"/>
                  </a:moveTo>
                  <a:lnTo>
                    <a:pt x="1" y="1447"/>
                  </a:lnTo>
                  <a:lnTo>
                    <a:pt x="124" y="1711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4597800" y="3137850"/>
              <a:ext cx="189175" cy="113100"/>
            </a:xfrm>
            <a:custGeom>
              <a:rect b="b" l="l" r="r" t="t"/>
              <a:pathLst>
                <a:path extrusionOk="0" h="4524" w="7567">
                  <a:moveTo>
                    <a:pt x="7566" y="1"/>
                  </a:moveTo>
                  <a:lnTo>
                    <a:pt x="7566" y="1"/>
                  </a:lnTo>
                  <a:cubicBezTo>
                    <a:pt x="6608" y="1430"/>
                    <a:pt x="5684" y="2858"/>
                    <a:pt x="4778" y="4304"/>
                  </a:cubicBezTo>
                  <a:lnTo>
                    <a:pt x="4778" y="4304"/>
                  </a:lnTo>
                  <a:cubicBezTo>
                    <a:pt x="3813" y="4304"/>
                    <a:pt x="2447" y="4304"/>
                    <a:pt x="1459" y="4320"/>
                  </a:cubicBezTo>
                  <a:lnTo>
                    <a:pt x="1459" y="4320"/>
                  </a:lnTo>
                  <a:cubicBezTo>
                    <a:pt x="1345" y="3974"/>
                    <a:pt x="1245" y="3627"/>
                    <a:pt x="1130" y="3281"/>
                  </a:cubicBezTo>
                  <a:cubicBezTo>
                    <a:pt x="759" y="2223"/>
                    <a:pt x="371" y="1059"/>
                    <a:pt x="1" y="1"/>
                  </a:cubicBezTo>
                  <a:lnTo>
                    <a:pt x="1" y="1"/>
                  </a:lnTo>
                  <a:cubicBezTo>
                    <a:pt x="407" y="1482"/>
                    <a:pt x="865" y="3034"/>
                    <a:pt x="1324" y="4515"/>
                  </a:cubicBezTo>
                  <a:lnTo>
                    <a:pt x="3105" y="4515"/>
                  </a:lnTo>
                  <a:cubicBezTo>
                    <a:pt x="3304" y="4521"/>
                    <a:pt x="3502" y="4523"/>
                    <a:pt x="3700" y="4523"/>
                  </a:cubicBezTo>
                  <a:cubicBezTo>
                    <a:pt x="4094" y="4523"/>
                    <a:pt x="4486" y="4515"/>
                    <a:pt x="4886" y="4515"/>
                  </a:cubicBezTo>
                  <a:cubicBezTo>
                    <a:pt x="5803" y="3034"/>
                    <a:pt x="6702" y="1518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4737575" y="3229550"/>
              <a:ext cx="199725" cy="281300"/>
            </a:xfrm>
            <a:custGeom>
              <a:rect b="b" l="l" r="r" t="t"/>
              <a:pathLst>
                <a:path extrusionOk="0" fill="none" h="11252" w="7989">
                  <a:moveTo>
                    <a:pt x="1481" y="1"/>
                  </a:moveTo>
                  <a:lnTo>
                    <a:pt x="0" y="2593"/>
                  </a:lnTo>
                  <a:lnTo>
                    <a:pt x="7989" y="11252"/>
                  </a:lnTo>
                  <a:close/>
                </a:path>
              </a:pathLst>
            </a:custGeom>
            <a:noFill/>
            <a:ln cap="flat" cmpd="sng" w="572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4448350" y="3256000"/>
              <a:ext cx="196650" cy="256625"/>
            </a:xfrm>
            <a:custGeom>
              <a:rect b="b" l="l" r="r" t="t"/>
              <a:pathLst>
                <a:path extrusionOk="0" fill="none" h="10265" w="7866">
                  <a:moveTo>
                    <a:pt x="5732" y="1"/>
                  </a:moveTo>
                  <a:lnTo>
                    <a:pt x="7866" y="1764"/>
                  </a:lnTo>
                  <a:lnTo>
                    <a:pt x="1" y="10264"/>
                  </a:lnTo>
                  <a:close/>
                </a:path>
              </a:pathLst>
            </a:custGeom>
            <a:noFill/>
            <a:ln cap="flat" cmpd="sng" w="572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4470850" y="3545650"/>
              <a:ext cx="33075" cy="73225"/>
            </a:xfrm>
            <a:custGeom>
              <a:rect b="b" l="l" r="r" t="t"/>
              <a:pathLst>
                <a:path extrusionOk="0" h="2929" w="1323">
                  <a:moveTo>
                    <a:pt x="1323" y="1"/>
                  </a:moveTo>
                  <a:lnTo>
                    <a:pt x="0" y="301"/>
                  </a:lnTo>
                  <a:lnTo>
                    <a:pt x="0" y="2928"/>
                  </a:lnTo>
                  <a:lnTo>
                    <a:pt x="1323" y="2928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4314325" y="2874675"/>
              <a:ext cx="227075" cy="678500"/>
            </a:xfrm>
            <a:custGeom>
              <a:rect b="b" l="l" r="r" t="t"/>
              <a:pathLst>
                <a:path extrusionOk="0" h="27140" w="9083">
                  <a:moveTo>
                    <a:pt x="2329" y="0"/>
                  </a:moveTo>
                  <a:cubicBezTo>
                    <a:pt x="1041" y="0"/>
                    <a:pt x="1" y="1041"/>
                    <a:pt x="1" y="2328"/>
                  </a:cubicBezTo>
                  <a:lnTo>
                    <a:pt x="1" y="24794"/>
                  </a:lnTo>
                  <a:cubicBezTo>
                    <a:pt x="1" y="26082"/>
                    <a:pt x="1041" y="27140"/>
                    <a:pt x="2329" y="27140"/>
                  </a:cubicBezTo>
                  <a:lnTo>
                    <a:pt x="6755" y="27140"/>
                  </a:lnTo>
                  <a:cubicBezTo>
                    <a:pt x="8042" y="27140"/>
                    <a:pt x="9083" y="26082"/>
                    <a:pt x="9083" y="24794"/>
                  </a:cubicBezTo>
                  <a:lnTo>
                    <a:pt x="9083" y="2328"/>
                  </a:lnTo>
                  <a:cubicBezTo>
                    <a:pt x="9083" y="1041"/>
                    <a:pt x="8042" y="0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4372525" y="2834550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1" y="1"/>
                  </a:moveTo>
                  <a:lnTo>
                    <a:pt x="1" y="1605"/>
                  </a:lnTo>
                  <a:lnTo>
                    <a:pt x="1605" y="1605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9EB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4434250" y="2874675"/>
              <a:ext cx="25150" cy="678500"/>
            </a:xfrm>
            <a:custGeom>
              <a:rect b="b" l="l" r="r" t="t"/>
              <a:pathLst>
                <a:path extrusionOk="0" h="27140" w="1006">
                  <a:moveTo>
                    <a:pt x="1" y="0"/>
                  </a:moveTo>
                  <a:lnTo>
                    <a:pt x="1" y="27140"/>
                  </a:lnTo>
                  <a:lnTo>
                    <a:pt x="1006" y="2714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4335950" y="3544775"/>
              <a:ext cx="73625" cy="73650"/>
            </a:xfrm>
            <a:custGeom>
              <a:rect b="b" l="l" r="r" t="t"/>
              <a:pathLst>
                <a:path extrusionOk="0" h="2946" w="2945">
                  <a:moveTo>
                    <a:pt x="1464" y="1"/>
                  </a:moveTo>
                  <a:cubicBezTo>
                    <a:pt x="652" y="1"/>
                    <a:pt x="0" y="653"/>
                    <a:pt x="0" y="1482"/>
                  </a:cubicBezTo>
                  <a:cubicBezTo>
                    <a:pt x="0" y="2293"/>
                    <a:pt x="652" y="2945"/>
                    <a:pt x="1464" y="2945"/>
                  </a:cubicBezTo>
                  <a:cubicBezTo>
                    <a:pt x="2292" y="2945"/>
                    <a:pt x="2945" y="2293"/>
                    <a:pt x="2945" y="1482"/>
                  </a:cubicBezTo>
                  <a:cubicBezTo>
                    <a:pt x="2945" y="653"/>
                    <a:pt x="2292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4357875" y="3562400"/>
              <a:ext cx="38375" cy="38400"/>
            </a:xfrm>
            <a:custGeom>
              <a:rect b="b" l="l" r="r" t="t"/>
              <a:pathLst>
                <a:path extrusionOk="0" h="1536" w="1535">
                  <a:moveTo>
                    <a:pt x="759" y="1"/>
                  </a:moveTo>
                  <a:cubicBezTo>
                    <a:pt x="335" y="1"/>
                    <a:pt x="0" y="354"/>
                    <a:pt x="0" y="777"/>
                  </a:cubicBezTo>
                  <a:cubicBezTo>
                    <a:pt x="0" y="1200"/>
                    <a:pt x="335" y="1535"/>
                    <a:pt x="759" y="1535"/>
                  </a:cubicBezTo>
                  <a:cubicBezTo>
                    <a:pt x="1182" y="1535"/>
                    <a:pt x="1535" y="1200"/>
                    <a:pt x="1535" y="777"/>
                  </a:cubicBezTo>
                  <a:cubicBezTo>
                    <a:pt x="1535" y="354"/>
                    <a:pt x="1182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4534775" y="2931100"/>
              <a:ext cx="71875" cy="309950"/>
            </a:xfrm>
            <a:custGeom>
              <a:rect b="b" l="l" r="r" t="t"/>
              <a:pathLst>
                <a:path extrusionOk="0" h="12398" w="2875">
                  <a:moveTo>
                    <a:pt x="0" y="0"/>
                  </a:moveTo>
                  <a:lnTo>
                    <a:pt x="0" y="12397"/>
                  </a:lnTo>
                  <a:lnTo>
                    <a:pt x="1517" y="12397"/>
                  </a:lnTo>
                  <a:cubicBezTo>
                    <a:pt x="2275" y="12397"/>
                    <a:pt x="2875" y="11780"/>
                    <a:pt x="2875" y="11040"/>
                  </a:cubicBezTo>
                  <a:lnTo>
                    <a:pt x="2875" y="1358"/>
                  </a:lnTo>
                  <a:cubicBezTo>
                    <a:pt x="2875" y="600"/>
                    <a:pt x="2275" y="0"/>
                    <a:pt x="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4534775" y="3295700"/>
              <a:ext cx="71875" cy="212500"/>
            </a:xfrm>
            <a:custGeom>
              <a:rect b="b" l="l" r="r" t="t"/>
              <a:pathLst>
                <a:path extrusionOk="0" h="8500" w="2875">
                  <a:moveTo>
                    <a:pt x="0" y="0"/>
                  </a:moveTo>
                  <a:lnTo>
                    <a:pt x="0" y="8500"/>
                  </a:lnTo>
                  <a:lnTo>
                    <a:pt x="1517" y="8500"/>
                  </a:lnTo>
                  <a:cubicBezTo>
                    <a:pt x="2275" y="8500"/>
                    <a:pt x="2875" y="7883"/>
                    <a:pt x="2875" y="7124"/>
                  </a:cubicBezTo>
                  <a:lnTo>
                    <a:pt x="2875" y="1376"/>
                  </a:lnTo>
                  <a:cubicBezTo>
                    <a:pt x="2875" y="617"/>
                    <a:pt x="2275" y="0"/>
                    <a:pt x="1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4538300" y="2932850"/>
              <a:ext cx="6625" cy="575350"/>
            </a:xfrm>
            <a:custGeom>
              <a:rect b="b" l="l" r="r" t="t"/>
              <a:pathLst>
                <a:path extrusionOk="0" h="23014" w="265">
                  <a:moveTo>
                    <a:pt x="124" y="1"/>
                  </a:moveTo>
                  <a:cubicBezTo>
                    <a:pt x="0" y="7372"/>
                    <a:pt x="0" y="15643"/>
                    <a:pt x="124" y="23014"/>
                  </a:cubicBezTo>
                  <a:cubicBezTo>
                    <a:pt x="265" y="15643"/>
                    <a:pt x="265" y="7372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4354025" y="2876425"/>
              <a:ext cx="7075" cy="671450"/>
            </a:xfrm>
            <a:custGeom>
              <a:rect b="b" l="l" r="r" t="t"/>
              <a:pathLst>
                <a:path extrusionOk="0" h="26858" w="283">
                  <a:moveTo>
                    <a:pt x="141" y="1"/>
                  </a:moveTo>
                  <a:cubicBezTo>
                    <a:pt x="0" y="8606"/>
                    <a:pt x="0" y="18252"/>
                    <a:pt x="141" y="26858"/>
                  </a:cubicBezTo>
                  <a:cubicBezTo>
                    <a:pt x="282" y="18252"/>
                    <a:pt x="265" y="8606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4541375" y="3048800"/>
              <a:ext cx="65275" cy="5325"/>
            </a:xfrm>
            <a:custGeom>
              <a:rect b="b" l="l" r="r" t="t"/>
              <a:pathLst>
                <a:path extrusionOk="0" h="213" w="2611">
                  <a:moveTo>
                    <a:pt x="1312" y="1"/>
                  </a:moveTo>
                  <a:cubicBezTo>
                    <a:pt x="878" y="1"/>
                    <a:pt x="442" y="36"/>
                    <a:pt x="1" y="107"/>
                  </a:cubicBezTo>
                  <a:cubicBezTo>
                    <a:pt x="442" y="177"/>
                    <a:pt x="878" y="212"/>
                    <a:pt x="1312" y="212"/>
                  </a:cubicBezTo>
                  <a:cubicBezTo>
                    <a:pt x="1747" y="212"/>
                    <a:pt x="2179" y="177"/>
                    <a:pt x="2611" y="107"/>
                  </a:cubicBezTo>
                  <a:cubicBezTo>
                    <a:pt x="2179" y="36"/>
                    <a:pt x="1747" y="1"/>
                    <a:pt x="1312" y="1"/>
                  </a:cubicBezTo>
                  <a:close/>
                </a:path>
              </a:pathLst>
            </a:custGeom>
            <a:solidFill>
              <a:srgbClr val="3D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4541375" y="3444250"/>
              <a:ext cx="65275" cy="5325"/>
            </a:xfrm>
            <a:custGeom>
              <a:rect b="b" l="l" r="r" t="t"/>
              <a:pathLst>
                <a:path extrusionOk="0" h="213" w="2611">
                  <a:moveTo>
                    <a:pt x="1312" y="1"/>
                  </a:moveTo>
                  <a:cubicBezTo>
                    <a:pt x="878" y="1"/>
                    <a:pt x="442" y="36"/>
                    <a:pt x="1" y="107"/>
                  </a:cubicBezTo>
                  <a:cubicBezTo>
                    <a:pt x="442" y="177"/>
                    <a:pt x="878" y="212"/>
                    <a:pt x="1312" y="212"/>
                  </a:cubicBezTo>
                  <a:cubicBezTo>
                    <a:pt x="1747" y="212"/>
                    <a:pt x="2179" y="177"/>
                    <a:pt x="2611" y="107"/>
                  </a:cubicBezTo>
                  <a:cubicBezTo>
                    <a:pt x="2179" y="36"/>
                    <a:pt x="1747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4259225" y="2815225"/>
              <a:ext cx="401225" cy="164625"/>
            </a:xfrm>
            <a:custGeom>
              <a:rect b="b" l="l" r="r" t="t"/>
              <a:pathLst>
                <a:path extrusionOk="0" h="6585" w="16049">
                  <a:moveTo>
                    <a:pt x="3627" y="0"/>
                  </a:moveTo>
                  <a:cubicBezTo>
                    <a:pt x="1820" y="0"/>
                    <a:pt x="546" y="389"/>
                    <a:pt x="353" y="967"/>
                  </a:cubicBezTo>
                  <a:cubicBezTo>
                    <a:pt x="1" y="2026"/>
                    <a:pt x="3386" y="3313"/>
                    <a:pt x="7619" y="4741"/>
                  </a:cubicBezTo>
                  <a:cubicBezTo>
                    <a:pt x="10644" y="5762"/>
                    <a:pt x="13281" y="6585"/>
                    <a:pt x="14675" y="6585"/>
                  </a:cubicBezTo>
                  <a:cubicBezTo>
                    <a:pt x="15231" y="6585"/>
                    <a:pt x="15590" y="6454"/>
                    <a:pt x="15695" y="6152"/>
                  </a:cubicBezTo>
                  <a:cubicBezTo>
                    <a:pt x="16048" y="5094"/>
                    <a:pt x="13156" y="2343"/>
                    <a:pt x="8906" y="915"/>
                  </a:cubicBezTo>
                  <a:cubicBezTo>
                    <a:pt x="6988" y="267"/>
                    <a:pt x="5124" y="0"/>
                    <a:pt x="3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4360175" y="2731850"/>
              <a:ext cx="248675" cy="190025"/>
            </a:xfrm>
            <a:custGeom>
              <a:rect b="b" l="l" r="r" t="t"/>
              <a:pathLst>
                <a:path extrusionOk="0" h="7601" w="9947">
                  <a:moveTo>
                    <a:pt x="3050" y="0"/>
                  </a:moveTo>
                  <a:cubicBezTo>
                    <a:pt x="2215" y="0"/>
                    <a:pt x="1429" y="527"/>
                    <a:pt x="1147" y="1358"/>
                  </a:cubicBezTo>
                  <a:lnTo>
                    <a:pt x="1" y="4743"/>
                  </a:lnTo>
                  <a:lnTo>
                    <a:pt x="8448" y="7600"/>
                  </a:lnTo>
                  <a:lnTo>
                    <a:pt x="9576" y="4214"/>
                  </a:lnTo>
                  <a:cubicBezTo>
                    <a:pt x="9947" y="3174"/>
                    <a:pt x="9365" y="2028"/>
                    <a:pt x="8324" y="1675"/>
                  </a:cubicBezTo>
                  <a:lnTo>
                    <a:pt x="3687" y="106"/>
                  </a:lnTo>
                  <a:cubicBezTo>
                    <a:pt x="3476" y="34"/>
                    <a:pt x="3262" y="0"/>
                    <a:pt x="3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4533450" y="2787375"/>
              <a:ext cx="51150" cy="27800"/>
            </a:xfrm>
            <a:custGeom>
              <a:rect b="b" l="l" r="r" t="t"/>
              <a:pathLst>
                <a:path extrusionOk="0" h="1112" w="2046">
                  <a:moveTo>
                    <a:pt x="2046" y="1"/>
                  </a:moveTo>
                  <a:cubicBezTo>
                    <a:pt x="1393" y="353"/>
                    <a:pt x="582" y="635"/>
                    <a:pt x="0" y="1112"/>
                  </a:cubicBezTo>
                  <a:cubicBezTo>
                    <a:pt x="353" y="1041"/>
                    <a:pt x="723" y="812"/>
                    <a:pt x="1058" y="618"/>
                  </a:cubicBezTo>
                  <a:cubicBezTo>
                    <a:pt x="1323" y="441"/>
                    <a:pt x="1817" y="230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4551075" y="2805025"/>
              <a:ext cx="44125" cy="22050"/>
            </a:xfrm>
            <a:custGeom>
              <a:rect b="b" l="l" r="r" t="t"/>
              <a:pathLst>
                <a:path extrusionOk="0" h="882" w="1765">
                  <a:moveTo>
                    <a:pt x="1764" y="0"/>
                  </a:moveTo>
                  <a:cubicBezTo>
                    <a:pt x="1200" y="265"/>
                    <a:pt x="512" y="529"/>
                    <a:pt x="1" y="882"/>
                  </a:cubicBezTo>
                  <a:cubicBezTo>
                    <a:pt x="636" y="794"/>
                    <a:pt x="1200" y="317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4564750" y="2776800"/>
              <a:ext cx="27800" cy="53375"/>
            </a:xfrm>
            <a:custGeom>
              <a:rect b="b" l="l" r="r" t="t"/>
              <a:pathLst>
                <a:path extrusionOk="0" h="2135" w="1112">
                  <a:moveTo>
                    <a:pt x="0" y="0"/>
                  </a:moveTo>
                  <a:cubicBezTo>
                    <a:pt x="388" y="671"/>
                    <a:pt x="706" y="1446"/>
                    <a:pt x="1111" y="2134"/>
                  </a:cubicBezTo>
                  <a:cubicBezTo>
                    <a:pt x="988" y="1358"/>
                    <a:pt x="441" y="65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4551950" y="2790900"/>
              <a:ext cx="23850" cy="43225"/>
            </a:xfrm>
            <a:custGeom>
              <a:rect b="b" l="l" r="r" t="t"/>
              <a:pathLst>
                <a:path extrusionOk="0" h="1729" w="954">
                  <a:moveTo>
                    <a:pt x="1" y="1"/>
                  </a:moveTo>
                  <a:cubicBezTo>
                    <a:pt x="36" y="300"/>
                    <a:pt x="213" y="636"/>
                    <a:pt x="336" y="935"/>
                  </a:cubicBezTo>
                  <a:cubicBezTo>
                    <a:pt x="495" y="1235"/>
                    <a:pt x="689" y="1570"/>
                    <a:pt x="953" y="1729"/>
                  </a:cubicBezTo>
                  <a:cubicBezTo>
                    <a:pt x="653" y="1147"/>
                    <a:pt x="230" y="6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4464675" y="2897150"/>
              <a:ext cx="28225" cy="33525"/>
            </a:xfrm>
            <a:custGeom>
              <a:rect b="b" l="l" r="r" t="t"/>
              <a:pathLst>
                <a:path extrusionOk="0" h="1341" w="1129">
                  <a:moveTo>
                    <a:pt x="0" y="1"/>
                  </a:moveTo>
                  <a:lnTo>
                    <a:pt x="0" y="1"/>
                  </a:lnTo>
                  <a:cubicBezTo>
                    <a:pt x="300" y="424"/>
                    <a:pt x="706" y="1023"/>
                    <a:pt x="1129" y="1341"/>
                  </a:cubicBezTo>
                  <a:cubicBezTo>
                    <a:pt x="917" y="812"/>
                    <a:pt x="388" y="42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4476125" y="2888775"/>
              <a:ext cx="30900" cy="34425"/>
            </a:xfrm>
            <a:custGeom>
              <a:rect b="b" l="l" r="r" t="t"/>
              <a:pathLst>
                <a:path extrusionOk="0" h="1377" w="1236">
                  <a:moveTo>
                    <a:pt x="1" y="1"/>
                  </a:moveTo>
                  <a:lnTo>
                    <a:pt x="1" y="1"/>
                  </a:lnTo>
                  <a:cubicBezTo>
                    <a:pt x="336" y="459"/>
                    <a:pt x="759" y="1041"/>
                    <a:pt x="1235" y="1376"/>
                  </a:cubicBezTo>
                  <a:cubicBezTo>
                    <a:pt x="971" y="829"/>
                    <a:pt x="406" y="44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4463800" y="2885700"/>
              <a:ext cx="30875" cy="29550"/>
            </a:xfrm>
            <a:custGeom>
              <a:rect b="b" l="l" r="r" t="t"/>
              <a:pathLst>
                <a:path extrusionOk="0" h="1182" w="1235">
                  <a:moveTo>
                    <a:pt x="1234" y="0"/>
                  </a:moveTo>
                  <a:cubicBezTo>
                    <a:pt x="741" y="247"/>
                    <a:pt x="406" y="794"/>
                    <a:pt x="0" y="1182"/>
                  </a:cubicBezTo>
                  <a:cubicBezTo>
                    <a:pt x="388" y="882"/>
                    <a:pt x="970" y="423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4475700" y="2905100"/>
              <a:ext cx="29125" cy="22500"/>
            </a:xfrm>
            <a:custGeom>
              <a:rect b="b" l="l" r="r" t="t"/>
              <a:pathLst>
                <a:path extrusionOk="0" h="900" w="1165">
                  <a:moveTo>
                    <a:pt x="1164" y="0"/>
                  </a:moveTo>
                  <a:lnTo>
                    <a:pt x="1164" y="0"/>
                  </a:lnTo>
                  <a:cubicBezTo>
                    <a:pt x="706" y="88"/>
                    <a:pt x="318" y="564"/>
                    <a:pt x="0" y="899"/>
                  </a:cubicBezTo>
                  <a:cubicBezTo>
                    <a:pt x="177" y="794"/>
                    <a:pt x="388" y="582"/>
                    <a:pt x="600" y="459"/>
                  </a:cubicBezTo>
                  <a:cubicBezTo>
                    <a:pt x="811" y="317"/>
                    <a:pt x="1005" y="194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4305950" y="2836325"/>
              <a:ext cx="36175" cy="15050"/>
            </a:xfrm>
            <a:custGeom>
              <a:rect b="b" l="l" r="r" t="t"/>
              <a:pathLst>
                <a:path extrusionOk="0" h="602" w="1447">
                  <a:moveTo>
                    <a:pt x="1447" y="0"/>
                  </a:moveTo>
                  <a:lnTo>
                    <a:pt x="1447" y="0"/>
                  </a:lnTo>
                  <a:cubicBezTo>
                    <a:pt x="1218" y="53"/>
                    <a:pt x="971" y="212"/>
                    <a:pt x="724" y="282"/>
                  </a:cubicBezTo>
                  <a:cubicBezTo>
                    <a:pt x="477" y="370"/>
                    <a:pt x="230" y="459"/>
                    <a:pt x="1" y="600"/>
                  </a:cubicBezTo>
                  <a:cubicBezTo>
                    <a:pt x="24" y="601"/>
                    <a:pt x="47" y="602"/>
                    <a:pt x="69" y="602"/>
                  </a:cubicBezTo>
                  <a:cubicBezTo>
                    <a:pt x="558" y="602"/>
                    <a:pt x="1043" y="253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4322700" y="2847325"/>
              <a:ext cx="30025" cy="15475"/>
            </a:xfrm>
            <a:custGeom>
              <a:rect b="b" l="l" r="r" t="t"/>
              <a:pathLst>
                <a:path extrusionOk="0" h="619" w="1201">
                  <a:moveTo>
                    <a:pt x="1200" y="1"/>
                  </a:moveTo>
                  <a:lnTo>
                    <a:pt x="1200" y="1"/>
                  </a:lnTo>
                  <a:cubicBezTo>
                    <a:pt x="1006" y="36"/>
                    <a:pt x="777" y="177"/>
                    <a:pt x="565" y="265"/>
                  </a:cubicBezTo>
                  <a:cubicBezTo>
                    <a:pt x="354" y="354"/>
                    <a:pt x="160" y="459"/>
                    <a:pt x="1" y="618"/>
                  </a:cubicBezTo>
                  <a:cubicBezTo>
                    <a:pt x="407" y="600"/>
                    <a:pt x="830" y="195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4317850" y="2833675"/>
              <a:ext cx="30450" cy="44100"/>
            </a:xfrm>
            <a:custGeom>
              <a:rect b="b" l="l" r="r" t="t"/>
              <a:pathLst>
                <a:path extrusionOk="0" h="1764" w="1218">
                  <a:moveTo>
                    <a:pt x="1" y="0"/>
                  </a:moveTo>
                  <a:lnTo>
                    <a:pt x="1" y="0"/>
                  </a:lnTo>
                  <a:cubicBezTo>
                    <a:pt x="389" y="565"/>
                    <a:pt x="759" y="1235"/>
                    <a:pt x="1218" y="1764"/>
                  </a:cubicBezTo>
                  <a:cubicBezTo>
                    <a:pt x="1024" y="1094"/>
                    <a:pt x="442" y="5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4329325" y="2832775"/>
              <a:ext cx="27350" cy="42800"/>
            </a:xfrm>
            <a:custGeom>
              <a:rect b="b" l="l" r="r" t="t"/>
              <a:pathLst>
                <a:path extrusionOk="0" h="1712" w="1094">
                  <a:moveTo>
                    <a:pt x="0" y="1"/>
                  </a:moveTo>
                  <a:lnTo>
                    <a:pt x="0" y="1"/>
                  </a:lnTo>
                  <a:cubicBezTo>
                    <a:pt x="494" y="442"/>
                    <a:pt x="635" y="1200"/>
                    <a:pt x="1094" y="1712"/>
                  </a:cubicBezTo>
                  <a:cubicBezTo>
                    <a:pt x="1059" y="1394"/>
                    <a:pt x="829" y="1077"/>
                    <a:pt x="671" y="777"/>
                  </a:cubicBezTo>
                  <a:cubicBezTo>
                    <a:pt x="494" y="495"/>
                    <a:pt x="300" y="17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404275" y="2745500"/>
              <a:ext cx="26475" cy="30875"/>
            </a:xfrm>
            <a:custGeom>
              <a:rect b="b" l="l" r="r" t="t"/>
              <a:pathLst>
                <a:path extrusionOk="0" h="1235" w="1059">
                  <a:moveTo>
                    <a:pt x="1058" y="0"/>
                  </a:moveTo>
                  <a:cubicBezTo>
                    <a:pt x="847" y="124"/>
                    <a:pt x="653" y="371"/>
                    <a:pt x="459" y="547"/>
                  </a:cubicBezTo>
                  <a:cubicBezTo>
                    <a:pt x="265" y="741"/>
                    <a:pt x="53" y="970"/>
                    <a:pt x="0" y="1235"/>
                  </a:cubicBezTo>
                  <a:cubicBezTo>
                    <a:pt x="424" y="882"/>
                    <a:pt x="688" y="406"/>
                    <a:pt x="1058" y="18"/>
                  </a:cubicBezTo>
                  <a:lnTo>
                    <a:pt x="1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12200" y="2744175"/>
              <a:ext cx="32225" cy="38825"/>
            </a:xfrm>
            <a:custGeom>
              <a:rect b="b" l="l" r="r" t="t"/>
              <a:pathLst>
                <a:path extrusionOk="0" h="1553" w="1289">
                  <a:moveTo>
                    <a:pt x="1288" y="0"/>
                  </a:moveTo>
                  <a:lnTo>
                    <a:pt x="1288" y="0"/>
                  </a:lnTo>
                  <a:cubicBezTo>
                    <a:pt x="1024" y="159"/>
                    <a:pt x="777" y="459"/>
                    <a:pt x="547" y="706"/>
                  </a:cubicBezTo>
                  <a:cubicBezTo>
                    <a:pt x="336" y="953"/>
                    <a:pt x="71" y="1253"/>
                    <a:pt x="1" y="1552"/>
                  </a:cubicBezTo>
                  <a:cubicBezTo>
                    <a:pt x="477" y="1076"/>
                    <a:pt x="812" y="477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415300" y="2745500"/>
              <a:ext cx="23825" cy="18275"/>
            </a:xfrm>
            <a:custGeom>
              <a:rect b="b" l="l" r="r" t="t"/>
              <a:pathLst>
                <a:path extrusionOk="0" h="731" w="953">
                  <a:moveTo>
                    <a:pt x="0" y="0"/>
                  </a:moveTo>
                  <a:cubicBezTo>
                    <a:pt x="88" y="159"/>
                    <a:pt x="282" y="300"/>
                    <a:pt x="423" y="441"/>
                  </a:cubicBezTo>
                  <a:cubicBezTo>
                    <a:pt x="487" y="521"/>
                    <a:pt x="797" y="731"/>
                    <a:pt x="920" y="731"/>
                  </a:cubicBezTo>
                  <a:cubicBezTo>
                    <a:pt x="933" y="731"/>
                    <a:pt x="944" y="728"/>
                    <a:pt x="952" y="723"/>
                  </a:cubicBezTo>
                  <a:cubicBezTo>
                    <a:pt x="688" y="406"/>
                    <a:pt x="318" y="2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4409550" y="2754325"/>
              <a:ext cx="19875" cy="16775"/>
            </a:xfrm>
            <a:custGeom>
              <a:rect b="b" l="l" r="r" t="t"/>
              <a:pathLst>
                <a:path extrusionOk="0" h="671" w="795">
                  <a:moveTo>
                    <a:pt x="1" y="0"/>
                  </a:moveTo>
                  <a:lnTo>
                    <a:pt x="1" y="0"/>
                  </a:lnTo>
                  <a:cubicBezTo>
                    <a:pt x="36" y="123"/>
                    <a:pt x="230" y="300"/>
                    <a:pt x="336" y="406"/>
                  </a:cubicBezTo>
                  <a:cubicBezTo>
                    <a:pt x="459" y="547"/>
                    <a:pt x="601" y="635"/>
                    <a:pt x="795" y="670"/>
                  </a:cubicBezTo>
                  <a:lnTo>
                    <a:pt x="795" y="653"/>
                  </a:lnTo>
                  <a:cubicBezTo>
                    <a:pt x="583" y="370"/>
                    <a:pt x="248" y="2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4365475" y="2815600"/>
              <a:ext cx="217800" cy="89075"/>
            </a:xfrm>
            <a:custGeom>
              <a:rect b="b" l="l" r="r" t="t"/>
              <a:pathLst>
                <a:path extrusionOk="0" h="3563" w="8712">
                  <a:moveTo>
                    <a:pt x="230" y="0"/>
                  </a:moveTo>
                  <a:lnTo>
                    <a:pt x="1" y="706"/>
                  </a:lnTo>
                  <a:lnTo>
                    <a:pt x="8483" y="3562"/>
                  </a:lnTo>
                  <a:lnTo>
                    <a:pt x="8712" y="28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4517150" y="2825725"/>
              <a:ext cx="65250" cy="67575"/>
            </a:xfrm>
            <a:custGeom>
              <a:rect b="b" l="l" r="r" t="t"/>
              <a:pathLst>
                <a:path extrusionOk="0" h="2703" w="2610">
                  <a:moveTo>
                    <a:pt x="2016" y="2181"/>
                  </a:moveTo>
                  <a:cubicBezTo>
                    <a:pt x="2020" y="2195"/>
                    <a:pt x="2024" y="2209"/>
                    <a:pt x="2028" y="2223"/>
                  </a:cubicBezTo>
                  <a:cubicBezTo>
                    <a:pt x="2028" y="2223"/>
                    <a:pt x="2010" y="2223"/>
                    <a:pt x="2010" y="2205"/>
                  </a:cubicBezTo>
                  <a:cubicBezTo>
                    <a:pt x="2010" y="2199"/>
                    <a:pt x="2013" y="2189"/>
                    <a:pt x="2016" y="2181"/>
                  </a:cubicBezTo>
                  <a:close/>
                  <a:moveTo>
                    <a:pt x="837" y="583"/>
                  </a:moveTo>
                  <a:cubicBezTo>
                    <a:pt x="873" y="583"/>
                    <a:pt x="908" y="592"/>
                    <a:pt x="952" y="618"/>
                  </a:cubicBezTo>
                  <a:cubicBezTo>
                    <a:pt x="1252" y="812"/>
                    <a:pt x="1499" y="1200"/>
                    <a:pt x="1710" y="1500"/>
                  </a:cubicBezTo>
                  <a:cubicBezTo>
                    <a:pt x="1823" y="1661"/>
                    <a:pt x="1951" y="1969"/>
                    <a:pt x="2012" y="2169"/>
                  </a:cubicBezTo>
                  <a:lnTo>
                    <a:pt x="2012" y="2169"/>
                  </a:lnTo>
                  <a:cubicBezTo>
                    <a:pt x="1999" y="2184"/>
                    <a:pt x="1978" y="2209"/>
                    <a:pt x="1957" y="2240"/>
                  </a:cubicBezTo>
                  <a:cubicBezTo>
                    <a:pt x="1862" y="2342"/>
                    <a:pt x="1732" y="2387"/>
                    <a:pt x="1593" y="2387"/>
                  </a:cubicBezTo>
                  <a:cubicBezTo>
                    <a:pt x="1397" y="2387"/>
                    <a:pt x="1185" y="2297"/>
                    <a:pt x="1040" y="2152"/>
                  </a:cubicBezTo>
                  <a:cubicBezTo>
                    <a:pt x="705" y="1835"/>
                    <a:pt x="564" y="1271"/>
                    <a:pt x="582" y="830"/>
                  </a:cubicBezTo>
                  <a:cubicBezTo>
                    <a:pt x="617" y="689"/>
                    <a:pt x="635" y="618"/>
                    <a:pt x="723" y="600"/>
                  </a:cubicBezTo>
                  <a:cubicBezTo>
                    <a:pt x="767" y="592"/>
                    <a:pt x="802" y="583"/>
                    <a:pt x="837" y="583"/>
                  </a:cubicBezTo>
                  <a:close/>
                  <a:moveTo>
                    <a:pt x="727" y="0"/>
                  </a:moveTo>
                  <a:cubicBezTo>
                    <a:pt x="253" y="0"/>
                    <a:pt x="0" y="398"/>
                    <a:pt x="17" y="812"/>
                  </a:cubicBezTo>
                  <a:cubicBezTo>
                    <a:pt x="35" y="1464"/>
                    <a:pt x="441" y="1958"/>
                    <a:pt x="917" y="2293"/>
                  </a:cubicBezTo>
                  <a:cubicBezTo>
                    <a:pt x="1190" y="2488"/>
                    <a:pt x="1521" y="2703"/>
                    <a:pt x="1859" y="2703"/>
                  </a:cubicBezTo>
                  <a:cubicBezTo>
                    <a:pt x="1980" y="2703"/>
                    <a:pt x="2101" y="2676"/>
                    <a:pt x="2222" y="2611"/>
                  </a:cubicBezTo>
                  <a:cubicBezTo>
                    <a:pt x="2451" y="2523"/>
                    <a:pt x="2610" y="2205"/>
                    <a:pt x="2433" y="1976"/>
                  </a:cubicBezTo>
                  <a:cubicBezTo>
                    <a:pt x="2239" y="1747"/>
                    <a:pt x="1904" y="1729"/>
                    <a:pt x="1746" y="1464"/>
                  </a:cubicBezTo>
                  <a:cubicBezTo>
                    <a:pt x="1411" y="953"/>
                    <a:pt x="1640" y="18"/>
                    <a:pt x="758" y="1"/>
                  </a:cubicBezTo>
                  <a:cubicBezTo>
                    <a:pt x="748" y="0"/>
                    <a:pt x="73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4578425" y="2855775"/>
              <a:ext cx="80700" cy="54050"/>
            </a:xfrm>
            <a:custGeom>
              <a:rect b="b" l="l" r="r" t="t"/>
              <a:pathLst>
                <a:path extrusionOk="0" h="2162" w="3228">
                  <a:moveTo>
                    <a:pt x="416" y="1310"/>
                  </a:moveTo>
                  <a:cubicBezTo>
                    <a:pt x="401" y="1326"/>
                    <a:pt x="382" y="1341"/>
                    <a:pt x="365" y="1341"/>
                  </a:cubicBezTo>
                  <a:cubicBezTo>
                    <a:pt x="361" y="1341"/>
                    <a:pt x="357" y="1340"/>
                    <a:pt x="353" y="1338"/>
                  </a:cubicBezTo>
                  <a:cubicBezTo>
                    <a:pt x="373" y="1327"/>
                    <a:pt x="394" y="1318"/>
                    <a:pt x="416" y="1310"/>
                  </a:cubicBezTo>
                  <a:close/>
                  <a:moveTo>
                    <a:pt x="2259" y="573"/>
                  </a:moveTo>
                  <a:cubicBezTo>
                    <a:pt x="2301" y="573"/>
                    <a:pt x="2341" y="581"/>
                    <a:pt x="2381" y="598"/>
                  </a:cubicBezTo>
                  <a:cubicBezTo>
                    <a:pt x="2381" y="615"/>
                    <a:pt x="2398" y="615"/>
                    <a:pt x="2398" y="633"/>
                  </a:cubicBezTo>
                  <a:cubicBezTo>
                    <a:pt x="2522" y="1074"/>
                    <a:pt x="2398" y="1832"/>
                    <a:pt x="1852" y="2008"/>
                  </a:cubicBezTo>
                  <a:cubicBezTo>
                    <a:pt x="1775" y="2032"/>
                    <a:pt x="1698" y="2043"/>
                    <a:pt x="1623" y="2043"/>
                  </a:cubicBezTo>
                  <a:cubicBezTo>
                    <a:pt x="1153" y="2043"/>
                    <a:pt x="722" y="1620"/>
                    <a:pt x="490" y="1288"/>
                  </a:cubicBezTo>
                  <a:lnTo>
                    <a:pt x="490" y="1288"/>
                  </a:lnTo>
                  <a:cubicBezTo>
                    <a:pt x="708" y="1235"/>
                    <a:pt x="980" y="1266"/>
                    <a:pt x="1182" y="1179"/>
                  </a:cubicBezTo>
                  <a:cubicBezTo>
                    <a:pt x="1340" y="1127"/>
                    <a:pt x="1464" y="1021"/>
                    <a:pt x="1587" y="915"/>
                  </a:cubicBezTo>
                  <a:cubicBezTo>
                    <a:pt x="1795" y="782"/>
                    <a:pt x="2040" y="573"/>
                    <a:pt x="2259" y="573"/>
                  </a:cubicBezTo>
                  <a:close/>
                  <a:moveTo>
                    <a:pt x="2318" y="1"/>
                  </a:moveTo>
                  <a:cubicBezTo>
                    <a:pt x="1894" y="1"/>
                    <a:pt x="1513" y="363"/>
                    <a:pt x="1323" y="703"/>
                  </a:cubicBezTo>
                  <a:lnTo>
                    <a:pt x="1270" y="792"/>
                  </a:lnTo>
                  <a:cubicBezTo>
                    <a:pt x="1193" y="976"/>
                    <a:pt x="1008" y="1080"/>
                    <a:pt x="810" y="1080"/>
                  </a:cubicBezTo>
                  <a:cubicBezTo>
                    <a:pt x="781" y="1080"/>
                    <a:pt x="752" y="1078"/>
                    <a:pt x="723" y="1074"/>
                  </a:cubicBezTo>
                  <a:cubicBezTo>
                    <a:pt x="599" y="1055"/>
                    <a:pt x="433" y="989"/>
                    <a:pt x="293" y="989"/>
                  </a:cubicBezTo>
                  <a:cubicBezTo>
                    <a:pt x="175" y="989"/>
                    <a:pt x="76" y="1036"/>
                    <a:pt x="35" y="1197"/>
                  </a:cubicBezTo>
                  <a:cubicBezTo>
                    <a:pt x="0" y="1409"/>
                    <a:pt x="53" y="1532"/>
                    <a:pt x="141" y="1673"/>
                  </a:cubicBezTo>
                  <a:cubicBezTo>
                    <a:pt x="386" y="2040"/>
                    <a:pt x="784" y="2162"/>
                    <a:pt x="1187" y="2162"/>
                  </a:cubicBezTo>
                  <a:cubicBezTo>
                    <a:pt x="1423" y="2162"/>
                    <a:pt x="1661" y="2120"/>
                    <a:pt x="1869" y="2061"/>
                  </a:cubicBezTo>
                  <a:cubicBezTo>
                    <a:pt x="2134" y="1973"/>
                    <a:pt x="2416" y="1832"/>
                    <a:pt x="2663" y="1603"/>
                  </a:cubicBezTo>
                  <a:cubicBezTo>
                    <a:pt x="3033" y="1268"/>
                    <a:pt x="3227" y="439"/>
                    <a:pt x="2698" y="104"/>
                  </a:cubicBezTo>
                  <a:cubicBezTo>
                    <a:pt x="2570" y="32"/>
                    <a:pt x="244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4577100" y="2881725"/>
              <a:ext cx="109350" cy="175050"/>
            </a:xfrm>
            <a:custGeom>
              <a:rect b="b" l="l" r="r" t="t"/>
              <a:pathLst>
                <a:path extrusionOk="0" h="7002" w="4374">
                  <a:moveTo>
                    <a:pt x="0" y="0"/>
                  </a:moveTo>
                  <a:cubicBezTo>
                    <a:pt x="0" y="1"/>
                    <a:pt x="2081" y="6525"/>
                    <a:pt x="2645" y="7001"/>
                  </a:cubicBezTo>
                  <a:cubicBezTo>
                    <a:pt x="4373" y="516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4469950" y="2880850"/>
              <a:ext cx="109375" cy="175025"/>
            </a:xfrm>
            <a:custGeom>
              <a:rect b="b" l="l" r="r" t="t"/>
              <a:pathLst>
                <a:path extrusionOk="0" h="7001" w="4375">
                  <a:moveTo>
                    <a:pt x="4374" y="0"/>
                  </a:moveTo>
                  <a:cubicBezTo>
                    <a:pt x="4374" y="1"/>
                    <a:pt x="1" y="5185"/>
                    <a:pt x="1729" y="7001"/>
                  </a:cubicBezTo>
                  <a:cubicBezTo>
                    <a:pt x="2293" y="6525"/>
                    <a:pt x="4374" y="1"/>
                    <a:pt x="4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6"/>
          <p:cNvGrpSpPr/>
          <p:nvPr/>
        </p:nvGrpSpPr>
        <p:grpSpPr>
          <a:xfrm>
            <a:off x="7657738" y="3263839"/>
            <a:ext cx="774581" cy="1628854"/>
            <a:chOff x="6253875" y="2316525"/>
            <a:chExt cx="316375" cy="665300"/>
          </a:xfrm>
        </p:grpSpPr>
        <p:sp>
          <p:nvSpPr>
            <p:cNvPr id="853" name="Google Shape;853;p26"/>
            <p:cNvSpPr/>
            <p:nvPr/>
          </p:nvSpPr>
          <p:spPr>
            <a:xfrm>
              <a:off x="6486900" y="2669675"/>
              <a:ext cx="8400" cy="268950"/>
            </a:xfrm>
            <a:custGeom>
              <a:rect b="b" l="l" r="r" t="t"/>
              <a:pathLst>
                <a:path extrusionOk="0" h="10758" w="336">
                  <a:moveTo>
                    <a:pt x="1" y="0"/>
                  </a:moveTo>
                  <a:lnTo>
                    <a:pt x="54" y="10757"/>
                  </a:lnTo>
                  <a:lnTo>
                    <a:pt x="336" y="1075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6479425" y="2664925"/>
              <a:ext cx="18525" cy="16875"/>
            </a:xfrm>
            <a:custGeom>
              <a:rect b="b" l="l" r="r" t="t"/>
              <a:pathLst>
                <a:path extrusionOk="0" h="675" w="741">
                  <a:moveTo>
                    <a:pt x="367" y="0"/>
                  </a:moveTo>
                  <a:cubicBezTo>
                    <a:pt x="224" y="0"/>
                    <a:pt x="97" y="98"/>
                    <a:pt x="53" y="243"/>
                  </a:cubicBezTo>
                  <a:cubicBezTo>
                    <a:pt x="0" y="420"/>
                    <a:pt x="106" y="613"/>
                    <a:pt x="282" y="666"/>
                  </a:cubicBezTo>
                  <a:cubicBezTo>
                    <a:pt x="308" y="672"/>
                    <a:pt x="334" y="674"/>
                    <a:pt x="359" y="674"/>
                  </a:cubicBezTo>
                  <a:cubicBezTo>
                    <a:pt x="507" y="674"/>
                    <a:pt x="643" y="588"/>
                    <a:pt x="688" y="437"/>
                  </a:cubicBezTo>
                  <a:cubicBezTo>
                    <a:pt x="741" y="261"/>
                    <a:pt x="635" y="67"/>
                    <a:pt x="459" y="14"/>
                  </a:cubicBezTo>
                  <a:cubicBezTo>
                    <a:pt x="428" y="5"/>
                    <a:pt x="397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6486900" y="2795325"/>
              <a:ext cx="83350" cy="175475"/>
            </a:xfrm>
            <a:custGeom>
              <a:rect b="b" l="l" r="r" t="t"/>
              <a:pathLst>
                <a:path extrusionOk="0" h="7019" w="3334">
                  <a:moveTo>
                    <a:pt x="2734" y="0"/>
                  </a:moveTo>
                  <a:lnTo>
                    <a:pt x="530" y="18"/>
                  </a:lnTo>
                  <a:cubicBezTo>
                    <a:pt x="230" y="18"/>
                    <a:pt x="1" y="265"/>
                    <a:pt x="1" y="564"/>
                  </a:cubicBezTo>
                  <a:lnTo>
                    <a:pt x="54" y="6490"/>
                  </a:lnTo>
                  <a:cubicBezTo>
                    <a:pt x="54" y="6789"/>
                    <a:pt x="301" y="7019"/>
                    <a:pt x="600" y="7019"/>
                  </a:cubicBezTo>
                  <a:lnTo>
                    <a:pt x="2805" y="7001"/>
                  </a:lnTo>
                  <a:cubicBezTo>
                    <a:pt x="3105" y="7001"/>
                    <a:pt x="3334" y="6754"/>
                    <a:pt x="3334" y="6454"/>
                  </a:cubicBezTo>
                  <a:lnTo>
                    <a:pt x="3281" y="529"/>
                  </a:lnTo>
                  <a:cubicBezTo>
                    <a:pt x="3281" y="229"/>
                    <a:pt x="3034" y="0"/>
                    <a:pt x="2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6499700" y="2958875"/>
              <a:ext cx="23375" cy="22950"/>
            </a:xfrm>
            <a:custGeom>
              <a:rect b="b" l="l" r="r" t="t"/>
              <a:pathLst>
                <a:path extrusionOk="0" h="918" w="935">
                  <a:moveTo>
                    <a:pt x="459" y="0"/>
                  </a:moveTo>
                  <a:cubicBezTo>
                    <a:pt x="194" y="0"/>
                    <a:pt x="0" y="212"/>
                    <a:pt x="0" y="459"/>
                  </a:cubicBezTo>
                  <a:cubicBezTo>
                    <a:pt x="0" y="723"/>
                    <a:pt x="212" y="917"/>
                    <a:pt x="459" y="917"/>
                  </a:cubicBezTo>
                  <a:cubicBezTo>
                    <a:pt x="723" y="917"/>
                    <a:pt x="935" y="706"/>
                    <a:pt x="917" y="459"/>
                  </a:cubicBezTo>
                  <a:cubicBezTo>
                    <a:pt x="917" y="194"/>
                    <a:pt x="706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504550" y="2963725"/>
              <a:ext cx="13675" cy="13250"/>
            </a:xfrm>
            <a:custGeom>
              <a:rect b="b" l="l" r="r" t="t"/>
              <a:pathLst>
                <a:path extrusionOk="0" h="530" w="547">
                  <a:moveTo>
                    <a:pt x="265" y="0"/>
                  </a:moveTo>
                  <a:cubicBezTo>
                    <a:pt x="124" y="0"/>
                    <a:pt x="0" y="124"/>
                    <a:pt x="0" y="265"/>
                  </a:cubicBezTo>
                  <a:cubicBezTo>
                    <a:pt x="0" y="406"/>
                    <a:pt x="124" y="529"/>
                    <a:pt x="265" y="529"/>
                  </a:cubicBezTo>
                  <a:cubicBezTo>
                    <a:pt x="424" y="529"/>
                    <a:pt x="547" y="406"/>
                    <a:pt x="547" y="265"/>
                  </a:cubicBezTo>
                  <a:cubicBezTo>
                    <a:pt x="547" y="124"/>
                    <a:pt x="424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541575" y="2858350"/>
              <a:ext cx="15900" cy="95700"/>
            </a:xfrm>
            <a:custGeom>
              <a:rect b="b" l="l" r="r" t="t"/>
              <a:pathLst>
                <a:path extrusionOk="0" h="3828" w="636">
                  <a:moveTo>
                    <a:pt x="300" y="1"/>
                  </a:moveTo>
                  <a:cubicBezTo>
                    <a:pt x="124" y="1"/>
                    <a:pt x="1" y="142"/>
                    <a:pt x="1" y="301"/>
                  </a:cubicBezTo>
                  <a:lnTo>
                    <a:pt x="18" y="3528"/>
                  </a:lnTo>
                  <a:cubicBezTo>
                    <a:pt x="18" y="3686"/>
                    <a:pt x="159" y="3827"/>
                    <a:pt x="336" y="3827"/>
                  </a:cubicBezTo>
                  <a:cubicBezTo>
                    <a:pt x="512" y="3827"/>
                    <a:pt x="635" y="3686"/>
                    <a:pt x="635" y="3510"/>
                  </a:cubicBezTo>
                  <a:lnTo>
                    <a:pt x="618" y="301"/>
                  </a:lnTo>
                  <a:cubicBezTo>
                    <a:pt x="618" y="124"/>
                    <a:pt x="47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6299975" y="2619400"/>
              <a:ext cx="165800" cy="338175"/>
            </a:xfrm>
            <a:custGeom>
              <a:rect b="b" l="l" r="r" t="t"/>
              <a:pathLst>
                <a:path extrusionOk="0" h="13527" w="6632">
                  <a:moveTo>
                    <a:pt x="1024" y="1"/>
                  </a:moveTo>
                  <a:lnTo>
                    <a:pt x="1" y="13527"/>
                  </a:lnTo>
                  <a:lnTo>
                    <a:pt x="724" y="13527"/>
                  </a:lnTo>
                  <a:lnTo>
                    <a:pt x="2893" y="2346"/>
                  </a:lnTo>
                  <a:cubicBezTo>
                    <a:pt x="2946" y="2152"/>
                    <a:pt x="3105" y="2011"/>
                    <a:pt x="3316" y="2011"/>
                  </a:cubicBezTo>
                  <a:cubicBezTo>
                    <a:pt x="3510" y="2011"/>
                    <a:pt x="3686" y="2152"/>
                    <a:pt x="3722" y="2346"/>
                  </a:cubicBezTo>
                  <a:lnTo>
                    <a:pt x="5908" y="13527"/>
                  </a:lnTo>
                  <a:lnTo>
                    <a:pt x="6631" y="13527"/>
                  </a:lnTo>
                  <a:lnTo>
                    <a:pt x="5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6253875" y="2424450"/>
              <a:ext cx="113150" cy="127425"/>
            </a:xfrm>
            <a:custGeom>
              <a:rect b="b" l="l" r="r" t="t"/>
              <a:pathLst>
                <a:path extrusionOk="0" h="5097" w="4526">
                  <a:moveTo>
                    <a:pt x="3076" y="1"/>
                  </a:moveTo>
                  <a:cubicBezTo>
                    <a:pt x="2285" y="1"/>
                    <a:pt x="0" y="3617"/>
                    <a:pt x="99" y="4572"/>
                  </a:cubicBezTo>
                  <a:cubicBezTo>
                    <a:pt x="147" y="4973"/>
                    <a:pt x="535" y="5096"/>
                    <a:pt x="995" y="5096"/>
                  </a:cubicBezTo>
                  <a:cubicBezTo>
                    <a:pt x="1726" y="5096"/>
                    <a:pt x="2638" y="4783"/>
                    <a:pt x="2638" y="4783"/>
                  </a:cubicBezTo>
                  <a:cubicBezTo>
                    <a:pt x="2638" y="4783"/>
                    <a:pt x="2286" y="4219"/>
                    <a:pt x="2444" y="3919"/>
                  </a:cubicBezTo>
                  <a:lnTo>
                    <a:pt x="1810" y="3796"/>
                  </a:lnTo>
                  <a:cubicBezTo>
                    <a:pt x="1810" y="3796"/>
                    <a:pt x="4525" y="1345"/>
                    <a:pt x="3220" y="57"/>
                  </a:cubicBezTo>
                  <a:cubicBezTo>
                    <a:pt x="3181" y="19"/>
                    <a:pt x="3132" y="1"/>
                    <a:pt x="3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6306600" y="2410000"/>
              <a:ext cx="155650" cy="226200"/>
            </a:xfrm>
            <a:custGeom>
              <a:rect b="b" l="l" r="r" t="t"/>
              <a:pathLst>
                <a:path extrusionOk="0" h="9048" w="6226">
                  <a:moveTo>
                    <a:pt x="2416" y="1"/>
                  </a:moveTo>
                  <a:cubicBezTo>
                    <a:pt x="2416" y="1"/>
                    <a:pt x="424" y="988"/>
                    <a:pt x="212" y="1394"/>
                  </a:cubicBezTo>
                  <a:cubicBezTo>
                    <a:pt x="0" y="1782"/>
                    <a:pt x="512" y="4991"/>
                    <a:pt x="759" y="5802"/>
                  </a:cubicBezTo>
                  <a:lnTo>
                    <a:pt x="759" y="6208"/>
                  </a:lnTo>
                  <a:cubicBezTo>
                    <a:pt x="759" y="6208"/>
                    <a:pt x="512" y="7583"/>
                    <a:pt x="512" y="8536"/>
                  </a:cubicBezTo>
                  <a:cubicBezTo>
                    <a:pt x="512" y="8536"/>
                    <a:pt x="900" y="9047"/>
                    <a:pt x="3104" y="9047"/>
                  </a:cubicBezTo>
                  <a:cubicBezTo>
                    <a:pt x="5326" y="9047"/>
                    <a:pt x="5714" y="8536"/>
                    <a:pt x="5714" y="8536"/>
                  </a:cubicBezTo>
                  <a:cubicBezTo>
                    <a:pt x="5714" y="7583"/>
                    <a:pt x="5467" y="6208"/>
                    <a:pt x="5467" y="6208"/>
                  </a:cubicBezTo>
                  <a:lnTo>
                    <a:pt x="5467" y="5802"/>
                  </a:lnTo>
                  <a:cubicBezTo>
                    <a:pt x="5714" y="4991"/>
                    <a:pt x="6225" y="1782"/>
                    <a:pt x="6014" y="1394"/>
                  </a:cubicBezTo>
                  <a:cubicBezTo>
                    <a:pt x="5802" y="988"/>
                    <a:pt x="3809" y="1"/>
                    <a:pt x="3809" y="1"/>
                  </a:cubicBezTo>
                  <a:lnTo>
                    <a:pt x="3104" y="89"/>
                  </a:lnTo>
                  <a:lnTo>
                    <a:pt x="2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6365225" y="2383550"/>
              <a:ext cx="37950" cy="32650"/>
            </a:xfrm>
            <a:custGeom>
              <a:rect b="b" l="l" r="r" t="t"/>
              <a:pathLst>
                <a:path extrusionOk="0" h="1306" w="1518">
                  <a:moveTo>
                    <a:pt x="1" y="1"/>
                  </a:moveTo>
                  <a:lnTo>
                    <a:pt x="1" y="1217"/>
                  </a:lnTo>
                  <a:cubicBezTo>
                    <a:pt x="1" y="1217"/>
                    <a:pt x="177" y="1305"/>
                    <a:pt x="759" y="1305"/>
                  </a:cubicBezTo>
                  <a:cubicBezTo>
                    <a:pt x="1359" y="1305"/>
                    <a:pt x="1517" y="1217"/>
                    <a:pt x="1517" y="1217"/>
                  </a:cubicBezTo>
                  <a:lnTo>
                    <a:pt x="1517" y="1"/>
                  </a:ln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6347100" y="2329775"/>
              <a:ext cx="74200" cy="77600"/>
            </a:xfrm>
            <a:custGeom>
              <a:rect b="b" l="l" r="r" t="t"/>
              <a:pathLst>
                <a:path extrusionOk="0" h="3104" w="2968">
                  <a:moveTo>
                    <a:pt x="1484" y="0"/>
                  </a:moveTo>
                  <a:cubicBezTo>
                    <a:pt x="673" y="0"/>
                    <a:pt x="355" y="159"/>
                    <a:pt x="461" y="1517"/>
                  </a:cubicBezTo>
                  <a:cubicBezTo>
                    <a:pt x="461" y="1517"/>
                    <a:pt x="383" y="1423"/>
                    <a:pt x="284" y="1423"/>
                  </a:cubicBezTo>
                  <a:cubicBezTo>
                    <a:pt x="234" y="1423"/>
                    <a:pt x="179" y="1446"/>
                    <a:pt x="126" y="1517"/>
                  </a:cubicBezTo>
                  <a:cubicBezTo>
                    <a:pt x="0" y="1721"/>
                    <a:pt x="268" y="2024"/>
                    <a:pt x="440" y="2024"/>
                  </a:cubicBezTo>
                  <a:cubicBezTo>
                    <a:pt x="460" y="2024"/>
                    <a:pt x="479" y="2020"/>
                    <a:pt x="497" y="2010"/>
                  </a:cubicBezTo>
                  <a:cubicBezTo>
                    <a:pt x="497" y="2010"/>
                    <a:pt x="620" y="2910"/>
                    <a:pt x="1484" y="3104"/>
                  </a:cubicBezTo>
                  <a:cubicBezTo>
                    <a:pt x="2348" y="2910"/>
                    <a:pt x="2472" y="2010"/>
                    <a:pt x="2472" y="2010"/>
                  </a:cubicBezTo>
                  <a:cubicBezTo>
                    <a:pt x="2489" y="2020"/>
                    <a:pt x="2508" y="2024"/>
                    <a:pt x="2529" y="2024"/>
                  </a:cubicBezTo>
                  <a:cubicBezTo>
                    <a:pt x="2700" y="2024"/>
                    <a:pt x="2968" y="1721"/>
                    <a:pt x="2842" y="1517"/>
                  </a:cubicBezTo>
                  <a:cubicBezTo>
                    <a:pt x="2795" y="1446"/>
                    <a:pt x="2742" y="1423"/>
                    <a:pt x="2692" y="1423"/>
                  </a:cubicBezTo>
                  <a:cubicBezTo>
                    <a:pt x="2593" y="1423"/>
                    <a:pt x="2507" y="1517"/>
                    <a:pt x="2507" y="1517"/>
                  </a:cubicBezTo>
                  <a:cubicBezTo>
                    <a:pt x="2613" y="159"/>
                    <a:pt x="2295" y="0"/>
                    <a:pt x="1484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6349800" y="2316525"/>
              <a:ext cx="74525" cy="95700"/>
            </a:xfrm>
            <a:custGeom>
              <a:rect b="b" l="l" r="r" t="t"/>
              <a:pathLst>
                <a:path extrusionOk="0" h="3828" w="2981">
                  <a:moveTo>
                    <a:pt x="1204" y="1"/>
                  </a:moveTo>
                  <a:cubicBezTo>
                    <a:pt x="932" y="1"/>
                    <a:pt x="642" y="102"/>
                    <a:pt x="459" y="460"/>
                  </a:cubicBezTo>
                  <a:cubicBezTo>
                    <a:pt x="459" y="460"/>
                    <a:pt x="456" y="459"/>
                    <a:pt x="451" y="459"/>
                  </a:cubicBezTo>
                  <a:cubicBezTo>
                    <a:pt x="392" y="459"/>
                    <a:pt x="43" y="489"/>
                    <a:pt x="124" y="1200"/>
                  </a:cubicBezTo>
                  <a:cubicBezTo>
                    <a:pt x="159" y="1412"/>
                    <a:pt x="1" y="3828"/>
                    <a:pt x="1306" y="3828"/>
                  </a:cubicBezTo>
                  <a:cubicBezTo>
                    <a:pt x="2628" y="3828"/>
                    <a:pt x="2628" y="1641"/>
                    <a:pt x="2681" y="1165"/>
                  </a:cubicBezTo>
                  <a:cubicBezTo>
                    <a:pt x="2681" y="1165"/>
                    <a:pt x="2981" y="759"/>
                    <a:pt x="2822" y="442"/>
                  </a:cubicBezTo>
                  <a:cubicBezTo>
                    <a:pt x="2758" y="307"/>
                    <a:pt x="2676" y="266"/>
                    <a:pt x="2602" y="266"/>
                  </a:cubicBezTo>
                  <a:cubicBezTo>
                    <a:pt x="2493" y="266"/>
                    <a:pt x="2399" y="354"/>
                    <a:pt x="2399" y="354"/>
                  </a:cubicBezTo>
                  <a:cubicBezTo>
                    <a:pt x="2399" y="354"/>
                    <a:pt x="2469" y="54"/>
                    <a:pt x="2187" y="54"/>
                  </a:cubicBezTo>
                  <a:cubicBezTo>
                    <a:pt x="1887" y="54"/>
                    <a:pt x="1887" y="177"/>
                    <a:pt x="1887" y="177"/>
                  </a:cubicBezTo>
                  <a:cubicBezTo>
                    <a:pt x="1887" y="177"/>
                    <a:pt x="1562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6299975" y="2416175"/>
              <a:ext cx="55150" cy="138900"/>
            </a:xfrm>
            <a:custGeom>
              <a:rect b="b" l="l" r="r" t="t"/>
              <a:pathLst>
                <a:path extrusionOk="0" h="5556" w="2206">
                  <a:moveTo>
                    <a:pt x="2205" y="0"/>
                  </a:moveTo>
                  <a:cubicBezTo>
                    <a:pt x="2205" y="0"/>
                    <a:pt x="1288" y="1"/>
                    <a:pt x="1006" y="530"/>
                  </a:cubicBezTo>
                  <a:cubicBezTo>
                    <a:pt x="742" y="1006"/>
                    <a:pt x="1" y="2311"/>
                    <a:pt x="1024" y="5555"/>
                  </a:cubicBezTo>
                  <a:cubicBezTo>
                    <a:pt x="1024" y="5555"/>
                    <a:pt x="1570" y="3404"/>
                    <a:pt x="1553" y="2328"/>
                  </a:cubicBezTo>
                  <a:cubicBezTo>
                    <a:pt x="1535" y="1270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6310125" y="2512125"/>
              <a:ext cx="37500" cy="30150"/>
            </a:xfrm>
            <a:custGeom>
              <a:rect b="b" l="l" r="r" t="t"/>
              <a:pathLst>
                <a:path extrusionOk="0" h="1206" w="1500">
                  <a:moveTo>
                    <a:pt x="720" y="0"/>
                  </a:moveTo>
                  <a:cubicBezTo>
                    <a:pt x="376" y="0"/>
                    <a:pt x="194" y="412"/>
                    <a:pt x="194" y="412"/>
                  </a:cubicBezTo>
                  <a:cubicBezTo>
                    <a:pt x="0" y="659"/>
                    <a:pt x="318" y="1153"/>
                    <a:pt x="318" y="1153"/>
                  </a:cubicBezTo>
                  <a:cubicBezTo>
                    <a:pt x="318" y="1153"/>
                    <a:pt x="347" y="1165"/>
                    <a:pt x="378" y="1165"/>
                  </a:cubicBezTo>
                  <a:cubicBezTo>
                    <a:pt x="401" y="1165"/>
                    <a:pt x="426" y="1158"/>
                    <a:pt x="441" y="1135"/>
                  </a:cubicBezTo>
                  <a:cubicBezTo>
                    <a:pt x="487" y="1095"/>
                    <a:pt x="529" y="1079"/>
                    <a:pt x="566" y="1079"/>
                  </a:cubicBezTo>
                  <a:cubicBezTo>
                    <a:pt x="673" y="1079"/>
                    <a:pt x="741" y="1206"/>
                    <a:pt x="741" y="1206"/>
                  </a:cubicBezTo>
                  <a:cubicBezTo>
                    <a:pt x="1499" y="624"/>
                    <a:pt x="953" y="60"/>
                    <a:pt x="953" y="60"/>
                  </a:cubicBezTo>
                  <a:cubicBezTo>
                    <a:pt x="868" y="18"/>
                    <a:pt x="791" y="0"/>
                    <a:pt x="720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6401375" y="2424450"/>
              <a:ext cx="113575" cy="127225"/>
            </a:xfrm>
            <a:custGeom>
              <a:rect b="b" l="l" r="r" t="t"/>
              <a:pathLst>
                <a:path extrusionOk="0" h="5089" w="4543">
                  <a:moveTo>
                    <a:pt x="1453" y="1"/>
                  </a:moveTo>
                  <a:cubicBezTo>
                    <a:pt x="1396" y="1"/>
                    <a:pt x="1347" y="19"/>
                    <a:pt x="1306" y="57"/>
                  </a:cubicBezTo>
                  <a:cubicBezTo>
                    <a:pt x="1" y="1345"/>
                    <a:pt x="2734" y="3796"/>
                    <a:pt x="2734" y="3796"/>
                  </a:cubicBezTo>
                  <a:lnTo>
                    <a:pt x="2099" y="3919"/>
                  </a:lnTo>
                  <a:cubicBezTo>
                    <a:pt x="2240" y="4219"/>
                    <a:pt x="1888" y="4783"/>
                    <a:pt x="1888" y="4783"/>
                  </a:cubicBezTo>
                  <a:cubicBezTo>
                    <a:pt x="1888" y="4783"/>
                    <a:pt x="2797" y="5089"/>
                    <a:pt x="3528" y="5089"/>
                  </a:cubicBezTo>
                  <a:cubicBezTo>
                    <a:pt x="3989" y="5089"/>
                    <a:pt x="4379" y="4967"/>
                    <a:pt x="4427" y="4572"/>
                  </a:cubicBezTo>
                  <a:cubicBezTo>
                    <a:pt x="4542" y="3617"/>
                    <a:pt x="2258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6413725" y="2416175"/>
              <a:ext cx="55125" cy="138900"/>
            </a:xfrm>
            <a:custGeom>
              <a:rect b="b" l="l" r="r" t="t"/>
              <a:pathLst>
                <a:path extrusionOk="0" h="5556" w="2205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53" y="1270"/>
                    <a:pt x="653" y="2328"/>
                  </a:cubicBezTo>
                  <a:cubicBezTo>
                    <a:pt x="635" y="3404"/>
                    <a:pt x="1182" y="5555"/>
                    <a:pt x="1182" y="5555"/>
                  </a:cubicBezTo>
                  <a:cubicBezTo>
                    <a:pt x="2205" y="2311"/>
                    <a:pt x="1447" y="1006"/>
                    <a:pt x="1200" y="530"/>
                  </a:cubicBezTo>
                  <a:cubicBezTo>
                    <a:pt x="90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6420775" y="2512125"/>
              <a:ext cx="37950" cy="30150"/>
            </a:xfrm>
            <a:custGeom>
              <a:rect b="b" l="l" r="r" t="t"/>
              <a:pathLst>
                <a:path extrusionOk="0" h="1206" w="1518">
                  <a:moveTo>
                    <a:pt x="781" y="0"/>
                  </a:moveTo>
                  <a:cubicBezTo>
                    <a:pt x="710" y="0"/>
                    <a:pt x="632" y="18"/>
                    <a:pt x="547" y="60"/>
                  </a:cubicBezTo>
                  <a:cubicBezTo>
                    <a:pt x="547" y="60"/>
                    <a:pt x="1" y="624"/>
                    <a:pt x="777" y="1206"/>
                  </a:cubicBezTo>
                  <a:cubicBezTo>
                    <a:pt x="777" y="1206"/>
                    <a:pt x="845" y="1079"/>
                    <a:pt x="945" y="1079"/>
                  </a:cubicBezTo>
                  <a:cubicBezTo>
                    <a:pt x="980" y="1079"/>
                    <a:pt x="1018" y="1095"/>
                    <a:pt x="1059" y="1135"/>
                  </a:cubicBezTo>
                  <a:cubicBezTo>
                    <a:pt x="1074" y="1158"/>
                    <a:pt x="1099" y="1165"/>
                    <a:pt x="1122" y="1165"/>
                  </a:cubicBezTo>
                  <a:cubicBezTo>
                    <a:pt x="1153" y="1165"/>
                    <a:pt x="1182" y="1153"/>
                    <a:pt x="1182" y="1153"/>
                  </a:cubicBezTo>
                  <a:cubicBezTo>
                    <a:pt x="1182" y="1153"/>
                    <a:pt x="1517" y="659"/>
                    <a:pt x="1323" y="412"/>
                  </a:cubicBezTo>
                  <a:cubicBezTo>
                    <a:pt x="1323" y="412"/>
                    <a:pt x="1129" y="0"/>
                    <a:pt x="781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6325550" y="2555050"/>
              <a:ext cx="117300" cy="10150"/>
            </a:xfrm>
            <a:custGeom>
              <a:rect b="b" l="l" r="r" t="t"/>
              <a:pathLst>
                <a:path extrusionOk="0" h="406" w="4692">
                  <a:moveTo>
                    <a:pt x="1" y="0"/>
                  </a:moveTo>
                  <a:lnTo>
                    <a:pt x="1" y="406"/>
                  </a:lnTo>
                  <a:lnTo>
                    <a:pt x="4691" y="406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F657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6374050" y="2553275"/>
              <a:ext cx="17225" cy="13700"/>
            </a:xfrm>
            <a:custGeom>
              <a:rect b="b" l="l" r="r" t="t"/>
              <a:pathLst>
                <a:path extrusionOk="0" h="548" w="689">
                  <a:moveTo>
                    <a:pt x="0" y="1"/>
                  </a:moveTo>
                  <a:lnTo>
                    <a:pt x="0" y="547"/>
                  </a:lnTo>
                  <a:lnTo>
                    <a:pt x="688" y="547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373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6265600" y="2957550"/>
              <a:ext cx="49850" cy="17650"/>
            </a:xfrm>
            <a:custGeom>
              <a:rect b="b" l="l" r="r" t="t"/>
              <a:pathLst>
                <a:path extrusionOk="0" h="706" w="1994">
                  <a:moveTo>
                    <a:pt x="1446" y="1"/>
                  </a:moveTo>
                  <a:lnTo>
                    <a:pt x="1376" y="247"/>
                  </a:lnTo>
                  <a:lnTo>
                    <a:pt x="0" y="706"/>
                  </a:lnTo>
                  <a:lnTo>
                    <a:pt x="1993" y="706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6450325" y="2957550"/>
              <a:ext cx="42350" cy="17650"/>
            </a:xfrm>
            <a:custGeom>
              <a:rect b="b" l="l" r="r" t="t"/>
              <a:pathLst>
                <a:path extrusionOk="0" h="706" w="1694">
                  <a:moveTo>
                    <a:pt x="0" y="1"/>
                  </a:moveTo>
                  <a:lnTo>
                    <a:pt x="0" y="706"/>
                  </a:lnTo>
                  <a:lnTo>
                    <a:pt x="1587" y="706"/>
                  </a:lnTo>
                  <a:cubicBezTo>
                    <a:pt x="1658" y="706"/>
                    <a:pt x="1693" y="618"/>
                    <a:pt x="1623" y="582"/>
                  </a:cubicBezTo>
                  <a:lnTo>
                    <a:pt x="617" y="24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6311875" y="2427200"/>
              <a:ext cx="145075" cy="172850"/>
            </a:xfrm>
            <a:custGeom>
              <a:rect b="b" l="l" r="r" t="t"/>
              <a:pathLst>
                <a:path extrusionOk="0" h="6914" w="5803">
                  <a:moveTo>
                    <a:pt x="742" y="0"/>
                  </a:moveTo>
                  <a:cubicBezTo>
                    <a:pt x="318" y="0"/>
                    <a:pt x="1" y="318"/>
                    <a:pt x="1" y="723"/>
                  </a:cubicBezTo>
                  <a:lnTo>
                    <a:pt x="1" y="6172"/>
                  </a:lnTo>
                  <a:cubicBezTo>
                    <a:pt x="1" y="6578"/>
                    <a:pt x="318" y="6913"/>
                    <a:pt x="742" y="6913"/>
                  </a:cubicBezTo>
                  <a:lnTo>
                    <a:pt x="5062" y="6913"/>
                  </a:lnTo>
                  <a:cubicBezTo>
                    <a:pt x="5468" y="6913"/>
                    <a:pt x="5803" y="6578"/>
                    <a:pt x="5803" y="6172"/>
                  </a:cubicBezTo>
                  <a:lnTo>
                    <a:pt x="5803" y="723"/>
                  </a:lnTo>
                  <a:cubicBezTo>
                    <a:pt x="5803" y="318"/>
                    <a:pt x="5468" y="0"/>
                    <a:pt x="5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6311875" y="2427200"/>
              <a:ext cx="145075" cy="63500"/>
            </a:xfrm>
            <a:custGeom>
              <a:rect b="b" l="l" r="r" t="t"/>
              <a:pathLst>
                <a:path extrusionOk="0" h="2540" w="5803">
                  <a:moveTo>
                    <a:pt x="742" y="0"/>
                  </a:moveTo>
                  <a:cubicBezTo>
                    <a:pt x="318" y="0"/>
                    <a:pt x="1" y="318"/>
                    <a:pt x="1" y="723"/>
                  </a:cubicBezTo>
                  <a:lnTo>
                    <a:pt x="1" y="1164"/>
                  </a:lnTo>
                  <a:cubicBezTo>
                    <a:pt x="1" y="1164"/>
                    <a:pt x="477" y="2540"/>
                    <a:pt x="2893" y="2540"/>
                  </a:cubicBezTo>
                  <a:cubicBezTo>
                    <a:pt x="5309" y="2540"/>
                    <a:pt x="5803" y="1164"/>
                    <a:pt x="5803" y="1164"/>
                  </a:cubicBezTo>
                  <a:lnTo>
                    <a:pt x="5803" y="723"/>
                  </a:lnTo>
                  <a:cubicBezTo>
                    <a:pt x="5803" y="318"/>
                    <a:pt x="5468" y="0"/>
                    <a:pt x="5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6331275" y="2510950"/>
              <a:ext cx="109375" cy="72775"/>
            </a:xfrm>
            <a:custGeom>
              <a:rect b="b" l="l" r="r" t="t"/>
              <a:pathLst>
                <a:path extrusionOk="0" h="2911" w="4375">
                  <a:moveTo>
                    <a:pt x="301" y="1"/>
                  </a:moveTo>
                  <a:cubicBezTo>
                    <a:pt x="142" y="1"/>
                    <a:pt x="1" y="124"/>
                    <a:pt x="1" y="301"/>
                  </a:cubicBezTo>
                  <a:lnTo>
                    <a:pt x="1" y="2593"/>
                  </a:lnTo>
                  <a:cubicBezTo>
                    <a:pt x="1" y="2769"/>
                    <a:pt x="142" y="2911"/>
                    <a:pt x="301" y="2911"/>
                  </a:cubicBezTo>
                  <a:lnTo>
                    <a:pt x="4074" y="2911"/>
                  </a:lnTo>
                  <a:cubicBezTo>
                    <a:pt x="4233" y="2911"/>
                    <a:pt x="4374" y="2769"/>
                    <a:pt x="4374" y="2593"/>
                  </a:cubicBezTo>
                  <a:lnTo>
                    <a:pt x="4374" y="301"/>
                  </a:lnTo>
                  <a:cubicBezTo>
                    <a:pt x="4374" y="124"/>
                    <a:pt x="4233" y="1"/>
                    <a:pt x="4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6331275" y="2540050"/>
              <a:ext cx="109375" cy="3550"/>
            </a:xfrm>
            <a:custGeom>
              <a:rect b="b" l="l" r="r" t="t"/>
              <a:pathLst>
                <a:path extrusionOk="0" h="142" w="4375">
                  <a:moveTo>
                    <a:pt x="1" y="1"/>
                  </a:moveTo>
                  <a:lnTo>
                    <a:pt x="1" y="142"/>
                  </a:lnTo>
                  <a:lnTo>
                    <a:pt x="4374" y="142"/>
                  </a:lnTo>
                  <a:lnTo>
                    <a:pt x="4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6426075" y="2543575"/>
              <a:ext cx="10600" cy="18100"/>
            </a:xfrm>
            <a:custGeom>
              <a:rect b="b" l="l" r="r" t="t"/>
              <a:pathLst>
                <a:path extrusionOk="0" h="724" w="424">
                  <a:moveTo>
                    <a:pt x="0" y="1"/>
                  </a:moveTo>
                  <a:lnTo>
                    <a:pt x="0" y="724"/>
                  </a:lnTo>
                  <a:lnTo>
                    <a:pt x="424" y="724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6378900" y="2477900"/>
              <a:ext cx="11050" cy="25150"/>
            </a:xfrm>
            <a:custGeom>
              <a:rect b="b" l="l" r="r" t="t"/>
              <a:pathLst>
                <a:path extrusionOk="0" h="1006" w="442">
                  <a:moveTo>
                    <a:pt x="0" y="0"/>
                  </a:moveTo>
                  <a:lnTo>
                    <a:pt x="0" y="1005"/>
                  </a:lnTo>
                  <a:lnTo>
                    <a:pt x="441" y="1005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375800" y="248582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" y="1"/>
                  </a:moveTo>
                  <a:lnTo>
                    <a:pt x="1" y="371"/>
                  </a:lnTo>
                  <a:lnTo>
                    <a:pt x="689" y="371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26"/>
          <p:cNvGrpSpPr/>
          <p:nvPr/>
        </p:nvGrpSpPr>
        <p:grpSpPr>
          <a:xfrm>
            <a:off x="242071" y="652091"/>
            <a:ext cx="437525" cy="273425"/>
            <a:chOff x="2824175" y="3501450"/>
            <a:chExt cx="437525" cy="273425"/>
          </a:xfrm>
        </p:grpSpPr>
        <p:sp>
          <p:nvSpPr>
            <p:cNvPr id="882" name="Google Shape;882;p26"/>
            <p:cNvSpPr/>
            <p:nvPr/>
          </p:nvSpPr>
          <p:spPr>
            <a:xfrm>
              <a:off x="2835875" y="3662325"/>
              <a:ext cx="60450" cy="30050"/>
            </a:xfrm>
            <a:custGeom>
              <a:rect b="b" l="l" r="r" t="t"/>
              <a:pathLst>
                <a:path extrusionOk="0" h="1202" w="2418">
                  <a:moveTo>
                    <a:pt x="2109" y="1"/>
                  </a:moveTo>
                  <a:cubicBezTo>
                    <a:pt x="2078" y="1"/>
                    <a:pt x="2046" y="6"/>
                    <a:pt x="2016" y="18"/>
                  </a:cubicBezTo>
                  <a:lnTo>
                    <a:pt x="216" y="671"/>
                  </a:lnTo>
                  <a:cubicBezTo>
                    <a:pt x="74" y="723"/>
                    <a:pt x="0" y="879"/>
                    <a:pt x="52" y="1021"/>
                  </a:cubicBezTo>
                  <a:cubicBezTo>
                    <a:pt x="93" y="1133"/>
                    <a:pt x="200" y="1202"/>
                    <a:pt x="309" y="1202"/>
                  </a:cubicBezTo>
                  <a:cubicBezTo>
                    <a:pt x="342" y="1202"/>
                    <a:pt x="372" y="1196"/>
                    <a:pt x="405" y="1185"/>
                  </a:cubicBezTo>
                  <a:lnTo>
                    <a:pt x="2201" y="532"/>
                  </a:lnTo>
                  <a:cubicBezTo>
                    <a:pt x="2344" y="480"/>
                    <a:pt x="2417" y="321"/>
                    <a:pt x="2366" y="182"/>
                  </a:cubicBezTo>
                  <a:cubicBezTo>
                    <a:pt x="2325" y="70"/>
                    <a:pt x="2221" y="1"/>
                    <a:pt x="2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883800" y="3678675"/>
              <a:ext cx="47600" cy="25400"/>
            </a:xfrm>
            <a:custGeom>
              <a:rect b="b" l="l" r="r" t="t"/>
              <a:pathLst>
                <a:path extrusionOk="0" h="1016" w="1904">
                  <a:moveTo>
                    <a:pt x="1594" y="0"/>
                  </a:moveTo>
                  <a:cubicBezTo>
                    <a:pt x="1563" y="0"/>
                    <a:pt x="1532" y="6"/>
                    <a:pt x="1501" y="17"/>
                  </a:cubicBezTo>
                  <a:lnTo>
                    <a:pt x="216" y="485"/>
                  </a:lnTo>
                  <a:cubicBezTo>
                    <a:pt x="74" y="537"/>
                    <a:pt x="0" y="692"/>
                    <a:pt x="52" y="835"/>
                  </a:cubicBezTo>
                  <a:cubicBezTo>
                    <a:pt x="93" y="947"/>
                    <a:pt x="197" y="1015"/>
                    <a:pt x="309" y="1015"/>
                  </a:cubicBezTo>
                  <a:cubicBezTo>
                    <a:pt x="339" y="1015"/>
                    <a:pt x="372" y="1010"/>
                    <a:pt x="402" y="999"/>
                  </a:cubicBezTo>
                  <a:lnTo>
                    <a:pt x="1687" y="531"/>
                  </a:lnTo>
                  <a:cubicBezTo>
                    <a:pt x="1829" y="479"/>
                    <a:pt x="1903" y="323"/>
                    <a:pt x="1851" y="181"/>
                  </a:cubicBezTo>
                  <a:cubicBezTo>
                    <a:pt x="1811" y="70"/>
                    <a:pt x="1705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2938125" y="3690300"/>
              <a:ext cx="41125" cy="23050"/>
            </a:xfrm>
            <a:custGeom>
              <a:rect b="b" l="l" r="r" t="t"/>
              <a:pathLst>
                <a:path extrusionOk="0" h="922" w="1645">
                  <a:moveTo>
                    <a:pt x="1336" y="0"/>
                  </a:moveTo>
                  <a:cubicBezTo>
                    <a:pt x="1305" y="0"/>
                    <a:pt x="1273" y="6"/>
                    <a:pt x="1242" y="17"/>
                  </a:cubicBezTo>
                  <a:lnTo>
                    <a:pt x="214" y="392"/>
                  </a:lnTo>
                  <a:cubicBezTo>
                    <a:pt x="72" y="443"/>
                    <a:pt x="1" y="602"/>
                    <a:pt x="53" y="742"/>
                  </a:cubicBezTo>
                  <a:cubicBezTo>
                    <a:pt x="91" y="854"/>
                    <a:pt x="198" y="922"/>
                    <a:pt x="310" y="922"/>
                  </a:cubicBezTo>
                  <a:cubicBezTo>
                    <a:pt x="340" y="922"/>
                    <a:pt x="370" y="917"/>
                    <a:pt x="403" y="906"/>
                  </a:cubicBezTo>
                  <a:lnTo>
                    <a:pt x="1431" y="531"/>
                  </a:lnTo>
                  <a:cubicBezTo>
                    <a:pt x="1573" y="479"/>
                    <a:pt x="1644" y="323"/>
                    <a:pt x="1592" y="181"/>
                  </a:cubicBezTo>
                  <a:cubicBezTo>
                    <a:pt x="1552" y="70"/>
                    <a:pt x="1447" y="0"/>
                    <a:pt x="1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2824175" y="3761175"/>
              <a:ext cx="437525" cy="13700"/>
            </a:xfrm>
            <a:custGeom>
              <a:rect b="b" l="l" r="r" t="t"/>
              <a:pathLst>
                <a:path extrusionOk="0" h="548" w="17501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8"/>
                    <a:pt x="124" y="548"/>
                    <a:pt x="274" y="548"/>
                  </a:cubicBezTo>
                  <a:lnTo>
                    <a:pt x="17227" y="548"/>
                  </a:lnTo>
                  <a:cubicBezTo>
                    <a:pt x="17380" y="548"/>
                    <a:pt x="17500" y="428"/>
                    <a:pt x="17500" y="274"/>
                  </a:cubicBezTo>
                  <a:cubicBezTo>
                    <a:pt x="17500" y="124"/>
                    <a:pt x="17380" y="1"/>
                    <a:pt x="17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2987350" y="3501450"/>
              <a:ext cx="156425" cy="70350"/>
            </a:xfrm>
            <a:custGeom>
              <a:rect b="b" l="l" r="r" t="t"/>
              <a:pathLst>
                <a:path extrusionOk="0" h="2814" w="6257">
                  <a:moveTo>
                    <a:pt x="4143" y="1"/>
                  </a:moveTo>
                  <a:cubicBezTo>
                    <a:pt x="4005" y="1"/>
                    <a:pt x="3885" y="103"/>
                    <a:pt x="3870" y="243"/>
                  </a:cubicBezTo>
                  <a:cubicBezTo>
                    <a:pt x="3853" y="393"/>
                    <a:pt x="3960" y="527"/>
                    <a:pt x="4110" y="547"/>
                  </a:cubicBezTo>
                  <a:lnTo>
                    <a:pt x="4780" y="623"/>
                  </a:lnTo>
                  <a:lnTo>
                    <a:pt x="217" y="2283"/>
                  </a:lnTo>
                  <a:cubicBezTo>
                    <a:pt x="74" y="2335"/>
                    <a:pt x="1" y="2493"/>
                    <a:pt x="53" y="2636"/>
                  </a:cubicBezTo>
                  <a:cubicBezTo>
                    <a:pt x="94" y="2745"/>
                    <a:pt x="200" y="2813"/>
                    <a:pt x="310" y="2813"/>
                  </a:cubicBezTo>
                  <a:cubicBezTo>
                    <a:pt x="342" y="2813"/>
                    <a:pt x="372" y="2808"/>
                    <a:pt x="405" y="2797"/>
                  </a:cubicBezTo>
                  <a:lnTo>
                    <a:pt x="4969" y="1137"/>
                  </a:lnTo>
                  <a:lnTo>
                    <a:pt x="4969" y="1137"/>
                  </a:lnTo>
                  <a:lnTo>
                    <a:pt x="4504" y="1627"/>
                  </a:lnTo>
                  <a:cubicBezTo>
                    <a:pt x="4400" y="1736"/>
                    <a:pt x="4406" y="1911"/>
                    <a:pt x="4515" y="2015"/>
                  </a:cubicBezTo>
                  <a:cubicBezTo>
                    <a:pt x="4567" y="2064"/>
                    <a:pt x="4635" y="2089"/>
                    <a:pt x="4704" y="2089"/>
                  </a:cubicBezTo>
                  <a:cubicBezTo>
                    <a:pt x="4775" y="2089"/>
                    <a:pt x="4846" y="2059"/>
                    <a:pt x="4900" y="2004"/>
                  </a:cubicBezTo>
                  <a:lnTo>
                    <a:pt x="6161" y="672"/>
                  </a:lnTo>
                  <a:cubicBezTo>
                    <a:pt x="6232" y="596"/>
                    <a:pt x="6257" y="486"/>
                    <a:pt x="6221" y="391"/>
                  </a:cubicBezTo>
                  <a:cubicBezTo>
                    <a:pt x="6186" y="292"/>
                    <a:pt x="6098" y="224"/>
                    <a:pt x="5994" y="213"/>
                  </a:cubicBezTo>
                  <a:lnTo>
                    <a:pt x="4173" y="2"/>
                  </a:lnTo>
                  <a:cubicBezTo>
                    <a:pt x="4163" y="1"/>
                    <a:pt x="4153" y="1"/>
                    <a:pt x="4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2899775" y="3583800"/>
              <a:ext cx="134900" cy="74950"/>
            </a:xfrm>
            <a:custGeom>
              <a:rect b="b" l="l" r="r" t="t"/>
              <a:pathLst>
                <a:path extrusionOk="0" h="2998" w="5396">
                  <a:moveTo>
                    <a:pt x="1103" y="0"/>
                  </a:moveTo>
                  <a:cubicBezTo>
                    <a:pt x="1008" y="0"/>
                    <a:pt x="912" y="17"/>
                    <a:pt x="821" y="50"/>
                  </a:cubicBezTo>
                  <a:lnTo>
                    <a:pt x="165" y="288"/>
                  </a:lnTo>
                  <a:cubicBezTo>
                    <a:pt x="42" y="334"/>
                    <a:pt x="1" y="490"/>
                    <a:pt x="91" y="588"/>
                  </a:cubicBezTo>
                  <a:lnTo>
                    <a:pt x="1868" y="2576"/>
                  </a:lnTo>
                  <a:lnTo>
                    <a:pt x="2314" y="2997"/>
                  </a:lnTo>
                  <a:lnTo>
                    <a:pt x="5396" y="1876"/>
                  </a:lnTo>
                  <a:lnTo>
                    <a:pt x="4677" y="1556"/>
                  </a:lnTo>
                  <a:cubicBezTo>
                    <a:pt x="4555" y="1600"/>
                    <a:pt x="4428" y="1622"/>
                    <a:pt x="4302" y="1622"/>
                  </a:cubicBezTo>
                  <a:cubicBezTo>
                    <a:pt x="4104" y="1622"/>
                    <a:pt x="3907" y="1569"/>
                    <a:pt x="3733" y="1463"/>
                  </a:cubicBezTo>
                  <a:lnTo>
                    <a:pt x="1529" y="118"/>
                  </a:lnTo>
                  <a:cubicBezTo>
                    <a:pt x="1400" y="40"/>
                    <a:pt x="1252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2944900" y="3557125"/>
              <a:ext cx="300650" cy="107025"/>
            </a:xfrm>
            <a:custGeom>
              <a:rect b="b" l="l" r="r" t="t"/>
              <a:pathLst>
                <a:path extrusionOk="0" h="4281" w="12026">
                  <a:moveTo>
                    <a:pt x="10535" y="1"/>
                  </a:moveTo>
                  <a:cubicBezTo>
                    <a:pt x="10258" y="1"/>
                    <a:pt x="9960" y="43"/>
                    <a:pt x="9653" y="154"/>
                  </a:cubicBezTo>
                  <a:lnTo>
                    <a:pt x="1" y="3668"/>
                  </a:lnTo>
                  <a:lnTo>
                    <a:pt x="230" y="4278"/>
                  </a:lnTo>
                  <a:cubicBezTo>
                    <a:pt x="1119" y="4253"/>
                    <a:pt x="3470" y="4280"/>
                    <a:pt x="5324" y="3608"/>
                  </a:cubicBezTo>
                  <a:lnTo>
                    <a:pt x="11944" y="775"/>
                  </a:lnTo>
                  <a:cubicBezTo>
                    <a:pt x="11963" y="737"/>
                    <a:pt x="11982" y="704"/>
                    <a:pt x="11996" y="668"/>
                  </a:cubicBezTo>
                  <a:cubicBezTo>
                    <a:pt x="12026" y="600"/>
                    <a:pt x="12026" y="529"/>
                    <a:pt x="12001" y="463"/>
                  </a:cubicBezTo>
                  <a:lnTo>
                    <a:pt x="11348" y="119"/>
                  </a:lnTo>
                  <a:cubicBezTo>
                    <a:pt x="11115" y="52"/>
                    <a:pt x="10838" y="1"/>
                    <a:pt x="10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3177100" y="3576475"/>
              <a:ext cx="15475" cy="13725"/>
            </a:xfrm>
            <a:custGeom>
              <a:rect b="b" l="l" r="r" t="t"/>
              <a:pathLst>
                <a:path extrusionOk="0" h="549" w="619">
                  <a:moveTo>
                    <a:pt x="310" y="1"/>
                  </a:moveTo>
                  <a:cubicBezTo>
                    <a:pt x="279" y="1"/>
                    <a:pt x="247" y="6"/>
                    <a:pt x="217" y="17"/>
                  </a:cubicBezTo>
                  <a:lnTo>
                    <a:pt x="214" y="17"/>
                  </a:lnTo>
                  <a:cubicBezTo>
                    <a:pt x="72" y="69"/>
                    <a:pt x="1" y="225"/>
                    <a:pt x="50" y="367"/>
                  </a:cubicBezTo>
                  <a:cubicBezTo>
                    <a:pt x="91" y="479"/>
                    <a:pt x="197" y="548"/>
                    <a:pt x="309" y="548"/>
                  </a:cubicBezTo>
                  <a:cubicBezTo>
                    <a:pt x="340" y="548"/>
                    <a:pt x="372" y="543"/>
                    <a:pt x="403" y="531"/>
                  </a:cubicBezTo>
                  <a:cubicBezTo>
                    <a:pt x="545" y="479"/>
                    <a:pt x="619" y="321"/>
                    <a:pt x="567" y="179"/>
                  </a:cubicBezTo>
                  <a:cubicBezTo>
                    <a:pt x="526" y="70"/>
                    <a:pt x="420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3151400" y="3585800"/>
              <a:ext cx="15475" cy="13700"/>
            </a:xfrm>
            <a:custGeom>
              <a:rect b="b" l="l" r="r" t="t"/>
              <a:pathLst>
                <a:path extrusionOk="0" h="548" w="619">
                  <a:moveTo>
                    <a:pt x="309" y="1"/>
                  </a:moveTo>
                  <a:cubicBezTo>
                    <a:pt x="278" y="1"/>
                    <a:pt x="247" y="6"/>
                    <a:pt x="217" y="16"/>
                  </a:cubicBezTo>
                  <a:lnTo>
                    <a:pt x="214" y="19"/>
                  </a:lnTo>
                  <a:cubicBezTo>
                    <a:pt x="72" y="71"/>
                    <a:pt x="1" y="227"/>
                    <a:pt x="53" y="369"/>
                  </a:cubicBezTo>
                  <a:cubicBezTo>
                    <a:pt x="91" y="480"/>
                    <a:pt x="196" y="547"/>
                    <a:pt x="307" y="547"/>
                  </a:cubicBezTo>
                  <a:cubicBezTo>
                    <a:pt x="339" y="547"/>
                    <a:pt x="371" y="542"/>
                    <a:pt x="403" y="530"/>
                  </a:cubicBezTo>
                  <a:cubicBezTo>
                    <a:pt x="545" y="478"/>
                    <a:pt x="619" y="322"/>
                    <a:pt x="567" y="180"/>
                  </a:cubicBezTo>
                  <a:cubicBezTo>
                    <a:pt x="526" y="69"/>
                    <a:pt x="421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3099925" y="3604500"/>
              <a:ext cx="15475" cy="13725"/>
            </a:xfrm>
            <a:custGeom>
              <a:rect b="b" l="l" r="r" t="t"/>
              <a:pathLst>
                <a:path extrusionOk="0" h="549" w="619">
                  <a:moveTo>
                    <a:pt x="311" y="1"/>
                  </a:moveTo>
                  <a:cubicBezTo>
                    <a:pt x="280" y="1"/>
                    <a:pt x="248" y="6"/>
                    <a:pt x="217" y="17"/>
                  </a:cubicBezTo>
                  <a:lnTo>
                    <a:pt x="217" y="20"/>
                  </a:lnTo>
                  <a:cubicBezTo>
                    <a:pt x="75" y="72"/>
                    <a:pt x="1" y="228"/>
                    <a:pt x="53" y="370"/>
                  </a:cubicBezTo>
                  <a:cubicBezTo>
                    <a:pt x="93" y="481"/>
                    <a:pt x="198" y="548"/>
                    <a:pt x="310" y="548"/>
                  </a:cubicBezTo>
                  <a:cubicBezTo>
                    <a:pt x="342" y="548"/>
                    <a:pt x="374" y="543"/>
                    <a:pt x="406" y="531"/>
                  </a:cubicBezTo>
                  <a:cubicBezTo>
                    <a:pt x="548" y="480"/>
                    <a:pt x="619" y="324"/>
                    <a:pt x="570" y="181"/>
                  </a:cubicBezTo>
                  <a:cubicBezTo>
                    <a:pt x="529" y="70"/>
                    <a:pt x="423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3074225" y="3613875"/>
              <a:ext cx="15475" cy="13725"/>
            </a:xfrm>
            <a:custGeom>
              <a:rect b="b" l="l" r="r" t="t"/>
              <a:pathLst>
                <a:path extrusionOk="0" h="549" w="619">
                  <a:moveTo>
                    <a:pt x="310" y="0"/>
                  </a:moveTo>
                  <a:cubicBezTo>
                    <a:pt x="279" y="0"/>
                    <a:pt x="248" y="6"/>
                    <a:pt x="217" y="17"/>
                  </a:cubicBezTo>
                  <a:lnTo>
                    <a:pt x="214" y="20"/>
                  </a:lnTo>
                  <a:cubicBezTo>
                    <a:pt x="72" y="72"/>
                    <a:pt x="1" y="228"/>
                    <a:pt x="53" y="370"/>
                  </a:cubicBezTo>
                  <a:cubicBezTo>
                    <a:pt x="93" y="480"/>
                    <a:pt x="198" y="548"/>
                    <a:pt x="310" y="548"/>
                  </a:cubicBezTo>
                  <a:cubicBezTo>
                    <a:pt x="342" y="548"/>
                    <a:pt x="374" y="543"/>
                    <a:pt x="406" y="531"/>
                  </a:cubicBezTo>
                  <a:cubicBezTo>
                    <a:pt x="545" y="479"/>
                    <a:pt x="619" y="323"/>
                    <a:pt x="567" y="181"/>
                  </a:cubicBezTo>
                  <a:cubicBezTo>
                    <a:pt x="526" y="70"/>
                    <a:pt x="422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3125650" y="3595175"/>
              <a:ext cx="15450" cy="13675"/>
            </a:xfrm>
            <a:custGeom>
              <a:rect b="b" l="l" r="r" t="t"/>
              <a:pathLst>
                <a:path extrusionOk="0" h="547" w="618">
                  <a:moveTo>
                    <a:pt x="308" y="0"/>
                  </a:moveTo>
                  <a:cubicBezTo>
                    <a:pt x="278" y="0"/>
                    <a:pt x="246" y="5"/>
                    <a:pt x="216" y="16"/>
                  </a:cubicBezTo>
                  <a:lnTo>
                    <a:pt x="213" y="19"/>
                  </a:lnTo>
                  <a:cubicBezTo>
                    <a:pt x="74" y="71"/>
                    <a:pt x="0" y="226"/>
                    <a:pt x="52" y="369"/>
                  </a:cubicBezTo>
                  <a:cubicBezTo>
                    <a:pt x="92" y="479"/>
                    <a:pt x="198" y="547"/>
                    <a:pt x="309" y="547"/>
                  </a:cubicBezTo>
                  <a:cubicBezTo>
                    <a:pt x="341" y="547"/>
                    <a:pt x="373" y="541"/>
                    <a:pt x="405" y="530"/>
                  </a:cubicBezTo>
                  <a:cubicBezTo>
                    <a:pt x="547" y="478"/>
                    <a:pt x="618" y="322"/>
                    <a:pt x="566" y="180"/>
                  </a:cubicBezTo>
                  <a:cubicBezTo>
                    <a:pt x="527" y="68"/>
                    <a:pt x="421" y="0"/>
                    <a:pt x="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022900" y="3632600"/>
              <a:ext cx="15475" cy="13700"/>
            </a:xfrm>
            <a:custGeom>
              <a:rect b="b" l="l" r="r" t="t"/>
              <a:pathLst>
                <a:path extrusionOk="0" h="548" w="619">
                  <a:moveTo>
                    <a:pt x="310" y="1"/>
                  </a:moveTo>
                  <a:cubicBezTo>
                    <a:pt x="279" y="1"/>
                    <a:pt x="247" y="6"/>
                    <a:pt x="216" y="17"/>
                  </a:cubicBezTo>
                  <a:lnTo>
                    <a:pt x="214" y="17"/>
                  </a:lnTo>
                  <a:cubicBezTo>
                    <a:pt x="72" y="69"/>
                    <a:pt x="0" y="225"/>
                    <a:pt x="52" y="367"/>
                  </a:cubicBezTo>
                  <a:cubicBezTo>
                    <a:pt x="93" y="478"/>
                    <a:pt x="197" y="548"/>
                    <a:pt x="309" y="548"/>
                  </a:cubicBezTo>
                  <a:cubicBezTo>
                    <a:pt x="340" y="548"/>
                    <a:pt x="371" y="543"/>
                    <a:pt x="402" y="531"/>
                  </a:cubicBezTo>
                  <a:cubicBezTo>
                    <a:pt x="545" y="479"/>
                    <a:pt x="618" y="321"/>
                    <a:pt x="566" y="179"/>
                  </a:cubicBezTo>
                  <a:cubicBezTo>
                    <a:pt x="526" y="69"/>
                    <a:pt x="422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936625" y="3576475"/>
              <a:ext cx="306875" cy="95600"/>
            </a:xfrm>
            <a:custGeom>
              <a:rect b="b" l="l" r="r" t="t"/>
              <a:pathLst>
                <a:path extrusionOk="0" h="3824" w="12275">
                  <a:moveTo>
                    <a:pt x="12275" y="1"/>
                  </a:moveTo>
                  <a:lnTo>
                    <a:pt x="5488" y="2473"/>
                  </a:lnTo>
                  <a:cubicBezTo>
                    <a:pt x="4209" y="2938"/>
                    <a:pt x="2642" y="3134"/>
                    <a:pt x="1526" y="3219"/>
                  </a:cubicBezTo>
                  <a:cubicBezTo>
                    <a:pt x="1512" y="3220"/>
                    <a:pt x="1498" y="3221"/>
                    <a:pt x="1484" y="3221"/>
                  </a:cubicBezTo>
                  <a:cubicBezTo>
                    <a:pt x="1257" y="3221"/>
                    <a:pt x="1054" y="3077"/>
                    <a:pt x="974" y="2861"/>
                  </a:cubicBezTo>
                  <a:lnTo>
                    <a:pt x="909" y="2683"/>
                  </a:lnTo>
                  <a:cubicBezTo>
                    <a:pt x="909" y="2683"/>
                    <a:pt x="140" y="2965"/>
                    <a:pt x="64" y="3137"/>
                  </a:cubicBezTo>
                  <a:cubicBezTo>
                    <a:pt x="12" y="3249"/>
                    <a:pt x="1" y="3381"/>
                    <a:pt x="44" y="3506"/>
                  </a:cubicBezTo>
                  <a:cubicBezTo>
                    <a:pt x="114" y="3696"/>
                    <a:pt x="294" y="3824"/>
                    <a:pt x="497" y="3824"/>
                  </a:cubicBezTo>
                  <a:cubicBezTo>
                    <a:pt x="501" y="3824"/>
                    <a:pt x="505" y="3824"/>
                    <a:pt x="509" y="3823"/>
                  </a:cubicBezTo>
                  <a:cubicBezTo>
                    <a:pt x="1357" y="3796"/>
                    <a:pt x="3599" y="3673"/>
                    <a:pt x="5415" y="3077"/>
                  </a:cubicBezTo>
                  <a:cubicBezTo>
                    <a:pt x="5502" y="3047"/>
                    <a:pt x="5603" y="2790"/>
                    <a:pt x="5688" y="2760"/>
                  </a:cubicBezTo>
                  <a:cubicBezTo>
                    <a:pt x="5797" y="2722"/>
                    <a:pt x="6593" y="2653"/>
                    <a:pt x="7561" y="2300"/>
                  </a:cubicBezTo>
                  <a:cubicBezTo>
                    <a:pt x="9059" y="1754"/>
                    <a:pt x="10935" y="1073"/>
                    <a:pt x="11151" y="994"/>
                  </a:cubicBezTo>
                  <a:cubicBezTo>
                    <a:pt x="11783" y="764"/>
                    <a:pt x="12114" y="315"/>
                    <a:pt x="12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906700" y="3639025"/>
              <a:ext cx="53950" cy="27725"/>
            </a:xfrm>
            <a:custGeom>
              <a:rect b="b" l="l" r="r" t="t"/>
              <a:pathLst>
                <a:path extrusionOk="0" h="1109" w="2158">
                  <a:moveTo>
                    <a:pt x="1849" y="1"/>
                  </a:moveTo>
                  <a:cubicBezTo>
                    <a:pt x="1818" y="1"/>
                    <a:pt x="1786" y="6"/>
                    <a:pt x="1756" y="17"/>
                  </a:cubicBezTo>
                  <a:lnTo>
                    <a:pt x="216" y="580"/>
                  </a:lnTo>
                  <a:cubicBezTo>
                    <a:pt x="74" y="630"/>
                    <a:pt x="0" y="788"/>
                    <a:pt x="52" y="930"/>
                  </a:cubicBezTo>
                  <a:cubicBezTo>
                    <a:pt x="93" y="1041"/>
                    <a:pt x="196" y="1109"/>
                    <a:pt x="307" y="1109"/>
                  </a:cubicBezTo>
                  <a:cubicBezTo>
                    <a:pt x="338" y="1109"/>
                    <a:pt x="371" y="1103"/>
                    <a:pt x="402" y="1092"/>
                  </a:cubicBezTo>
                  <a:lnTo>
                    <a:pt x="1944" y="531"/>
                  </a:lnTo>
                  <a:cubicBezTo>
                    <a:pt x="2086" y="479"/>
                    <a:pt x="2157" y="323"/>
                    <a:pt x="2108" y="181"/>
                  </a:cubicBezTo>
                  <a:cubicBezTo>
                    <a:pt x="2068" y="70"/>
                    <a:pt x="1962" y="1"/>
                    <a:pt x="18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3046825" y="3621325"/>
              <a:ext cx="95925" cy="32025"/>
            </a:xfrm>
            <a:custGeom>
              <a:rect b="b" l="l" r="r" t="t"/>
              <a:pathLst>
                <a:path extrusionOk="0" h="1281" w="3837">
                  <a:moveTo>
                    <a:pt x="3744" y="1"/>
                  </a:moveTo>
                  <a:lnTo>
                    <a:pt x="342" y="301"/>
                  </a:lnTo>
                  <a:cubicBezTo>
                    <a:pt x="80" y="323"/>
                    <a:pt x="0" y="671"/>
                    <a:pt x="225" y="807"/>
                  </a:cubicBezTo>
                  <a:lnTo>
                    <a:pt x="1007" y="1280"/>
                  </a:lnTo>
                  <a:lnTo>
                    <a:pt x="3837" y="258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3116825" y="3613875"/>
              <a:ext cx="55250" cy="31400"/>
            </a:xfrm>
            <a:custGeom>
              <a:rect b="b" l="l" r="r" t="t"/>
              <a:pathLst>
                <a:path extrusionOk="0" h="1256" w="2210">
                  <a:moveTo>
                    <a:pt x="1808" y="0"/>
                  </a:moveTo>
                  <a:cubicBezTo>
                    <a:pt x="1777" y="0"/>
                    <a:pt x="1746" y="6"/>
                    <a:pt x="1715" y="17"/>
                  </a:cubicBezTo>
                  <a:lnTo>
                    <a:pt x="430" y="485"/>
                  </a:lnTo>
                  <a:cubicBezTo>
                    <a:pt x="145" y="588"/>
                    <a:pt x="0" y="900"/>
                    <a:pt x="101" y="1185"/>
                  </a:cubicBezTo>
                  <a:lnTo>
                    <a:pt x="709" y="1256"/>
                  </a:lnTo>
                  <a:lnTo>
                    <a:pt x="1994" y="788"/>
                  </a:lnTo>
                  <a:cubicBezTo>
                    <a:pt x="2136" y="736"/>
                    <a:pt x="2210" y="580"/>
                    <a:pt x="2158" y="438"/>
                  </a:cubicBezTo>
                  <a:lnTo>
                    <a:pt x="2065" y="181"/>
                  </a:lnTo>
                  <a:cubicBezTo>
                    <a:pt x="2024" y="70"/>
                    <a:pt x="1920" y="0"/>
                    <a:pt x="1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3119350" y="3624825"/>
              <a:ext cx="55050" cy="27700"/>
            </a:xfrm>
            <a:custGeom>
              <a:rect b="b" l="l" r="r" t="t"/>
              <a:pathLst>
                <a:path extrusionOk="0" h="1108" w="2202">
                  <a:moveTo>
                    <a:pt x="2057" y="0"/>
                  </a:moveTo>
                  <a:lnTo>
                    <a:pt x="0" y="747"/>
                  </a:lnTo>
                  <a:cubicBezTo>
                    <a:pt x="82" y="969"/>
                    <a:pt x="292" y="1108"/>
                    <a:pt x="516" y="1108"/>
                  </a:cubicBezTo>
                  <a:cubicBezTo>
                    <a:pt x="578" y="1108"/>
                    <a:pt x="641" y="1097"/>
                    <a:pt x="703" y="1075"/>
                  </a:cubicBezTo>
                  <a:lnTo>
                    <a:pt x="1988" y="607"/>
                  </a:lnTo>
                  <a:cubicBezTo>
                    <a:pt x="2128" y="555"/>
                    <a:pt x="2202" y="399"/>
                    <a:pt x="2150" y="257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3202750" y="3560075"/>
              <a:ext cx="42200" cy="20750"/>
            </a:xfrm>
            <a:custGeom>
              <a:rect b="b" l="l" r="r" t="t"/>
              <a:pathLst>
                <a:path extrusionOk="0" h="830" w="1688">
                  <a:moveTo>
                    <a:pt x="1034" y="1"/>
                  </a:moveTo>
                  <a:lnTo>
                    <a:pt x="214" y="299"/>
                  </a:lnTo>
                  <a:cubicBezTo>
                    <a:pt x="74" y="351"/>
                    <a:pt x="0" y="509"/>
                    <a:pt x="52" y="651"/>
                  </a:cubicBezTo>
                  <a:lnTo>
                    <a:pt x="52" y="649"/>
                  </a:lnTo>
                  <a:cubicBezTo>
                    <a:pt x="93" y="760"/>
                    <a:pt x="197" y="829"/>
                    <a:pt x="309" y="829"/>
                  </a:cubicBezTo>
                  <a:cubicBezTo>
                    <a:pt x="340" y="829"/>
                    <a:pt x="371" y="824"/>
                    <a:pt x="402" y="813"/>
                  </a:cubicBezTo>
                  <a:lnTo>
                    <a:pt x="1687" y="345"/>
                  </a:lnTo>
                  <a:cubicBezTo>
                    <a:pt x="1663" y="282"/>
                    <a:pt x="1616" y="228"/>
                    <a:pt x="1551" y="198"/>
                  </a:cubicBezTo>
                  <a:cubicBezTo>
                    <a:pt x="1422" y="137"/>
                    <a:pt x="1247" y="61"/>
                    <a:pt x="1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27"/>
          <p:cNvGrpSpPr/>
          <p:nvPr/>
        </p:nvGrpSpPr>
        <p:grpSpPr>
          <a:xfrm flipH="1">
            <a:off x="1522400" y="3589346"/>
            <a:ext cx="2168642" cy="822449"/>
            <a:chOff x="3682500" y="238150"/>
            <a:chExt cx="3697600" cy="1402300"/>
          </a:xfrm>
        </p:grpSpPr>
        <p:sp>
          <p:nvSpPr>
            <p:cNvPr id="906" name="Google Shape;906;p27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27"/>
          <p:cNvSpPr txBox="1"/>
          <p:nvPr>
            <p:ph type="title"/>
          </p:nvPr>
        </p:nvSpPr>
        <p:spPr>
          <a:xfrm>
            <a:off x="722375" y="466344"/>
            <a:ext cx="3986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</a:t>
            </a:r>
            <a:endParaRPr/>
          </a:p>
        </p:txBody>
      </p:sp>
      <p:sp>
        <p:nvSpPr>
          <p:cNvPr id="956" name="Google Shape;956;p27"/>
          <p:cNvSpPr txBox="1"/>
          <p:nvPr>
            <p:ph idx="1" type="body"/>
          </p:nvPr>
        </p:nvSpPr>
        <p:spPr>
          <a:xfrm>
            <a:off x="722375" y="1632575"/>
            <a:ext cx="39861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7" name="Google Shape;957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93" l="0" r="2458" t="0"/>
          <a:stretch/>
        </p:blipFill>
        <p:spPr>
          <a:xfrm>
            <a:off x="5326700" y="-9075"/>
            <a:ext cx="3204326" cy="4883501"/>
          </a:xfrm>
          <a:prstGeom prst="rect">
            <a:avLst/>
          </a:prstGeom>
        </p:spPr>
      </p:pic>
      <p:grpSp>
        <p:nvGrpSpPr>
          <p:cNvPr id="958" name="Google Shape;958;p27"/>
          <p:cNvGrpSpPr/>
          <p:nvPr/>
        </p:nvGrpSpPr>
        <p:grpSpPr>
          <a:xfrm>
            <a:off x="4853297" y="2186141"/>
            <a:ext cx="1234134" cy="2454877"/>
            <a:chOff x="7547135" y="-426157"/>
            <a:chExt cx="1843092" cy="3666185"/>
          </a:xfrm>
        </p:grpSpPr>
        <p:sp>
          <p:nvSpPr>
            <p:cNvPr id="959" name="Google Shape;959;p27"/>
            <p:cNvSpPr/>
            <p:nvPr/>
          </p:nvSpPr>
          <p:spPr>
            <a:xfrm>
              <a:off x="8395273" y="68017"/>
              <a:ext cx="590969" cy="1026979"/>
            </a:xfrm>
            <a:custGeom>
              <a:rect b="b" l="l" r="r" t="t"/>
              <a:pathLst>
                <a:path extrusionOk="0" h="10445" w="5591">
                  <a:moveTo>
                    <a:pt x="3170" y="0"/>
                  </a:moveTo>
                  <a:lnTo>
                    <a:pt x="0" y="541"/>
                  </a:lnTo>
                  <a:lnTo>
                    <a:pt x="1683" y="2077"/>
                  </a:lnTo>
                  <a:lnTo>
                    <a:pt x="1167" y="9289"/>
                  </a:lnTo>
                  <a:lnTo>
                    <a:pt x="2986" y="8724"/>
                  </a:lnTo>
                  <a:lnTo>
                    <a:pt x="5591" y="1044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8557522" y="939064"/>
              <a:ext cx="214465" cy="654926"/>
            </a:xfrm>
            <a:custGeom>
              <a:rect b="b" l="l" r="r" t="t"/>
              <a:pathLst>
                <a:path extrusionOk="0" h="6661" w="2029">
                  <a:moveTo>
                    <a:pt x="2028" y="0"/>
                  </a:moveTo>
                  <a:lnTo>
                    <a:pt x="210" y="553"/>
                  </a:lnTo>
                  <a:lnTo>
                    <a:pt x="1" y="6488"/>
                  </a:lnTo>
                  <a:lnTo>
                    <a:pt x="1070" y="6660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8549806" y="1518976"/>
              <a:ext cx="128637" cy="53192"/>
            </a:xfrm>
            <a:custGeom>
              <a:rect b="b" l="l" r="r" t="t"/>
              <a:pathLst>
                <a:path extrusionOk="0" h="541" w="1217">
                  <a:moveTo>
                    <a:pt x="86" y="0"/>
                  </a:moveTo>
                  <a:lnTo>
                    <a:pt x="0" y="541"/>
                  </a:lnTo>
                  <a:lnTo>
                    <a:pt x="1180" y="541"/>
                  </a:lnTo>
                  <a:lnTo>
                    <a:pt x="1217" y="1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8399078" y="1075537"/>
              <a:ext cx="615808" cy="897783"/>
            </a:xfrm>
            <a:custGeom>
              <a:rect b="b" l="l" r="r" t="t"/>
              <a:pathLst>
                <a:path extrusionOk="0" h="9131" w="5826">
                  <a:moveTo>
                    <a:pt x="1" y="1"/>
                  </a:moveTo>
                  <a:lnTo>
                    <a:pt x="1008" y="419"/>
                  </a:lnTo>
                  <a:lnTo>
                    <a:pt x="3749" y="9130"/>
                  </a:lnTo>
                  <a:lnTo>
                    <a:pt x="5825" y="8369"/>
                  </a:lnTo>
                  <a:lnTo>
                    <a:pt x="5297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8795242" y="1897128"/>
              <a:ext cx="436541" cy="1066897"/>
            </a:xfrm>
            <a:custGeom>
              <a:rect b="b" l="l" r="r" t="t"/>
              <a:pathLst>
                <a:path extrusionOk="0" h="10851" w="4130">
                  <a:moveTo>
                    <a:pt x="2077" y="0"/>
                  </a:moveTo>
                  <a:lnTo>
                    <a:pt x="1" y="774"/>
                  </a:lnTo>
                  <a:lnTo>
                    <a:pt x="2741" y="10727"/>
                  </a:lnTo>
                  <a:lnTo>
                    <a:pt x="4129" y="10850"/>
                  </a:lnTo>
                  <a:cubicBezTo>
                    <a:pt x="4129" y="10850"/>
                    <a:pt x="4043" y="4682"/>
                    <a:pt x="3404" y="3207"/>
                  </a:cubicBezTo>
                  <a:cubicBezTo>
                    <a:pt x="2753" y="1733"/>
                    <a:pt x="2077" y="0"/>
                    <a:pt x="2077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8184824" y="833957"/>
              <a:ext cx="749519" cy="1123630"/>
            </a:xfrm>
            <a:custGeom>
              <a:rect b="b" l="l" r="r" t="t"/>
              <a:pathLst>
                <a:path extrusionOk="0" h="11428" w="7091">
                  <a:moveTo>
                    <a:pt x="5862" y="0"/>
                  </a:moveTo>
                  <a:lnTo>
                    <a:pt x="1819" y="492"/>
                  </a:lnTo>
                  <a:lnTo>
                    <a:pt x="1647" y="2163"/>
                  </a:lnTo>
                  <a:lnTo>
                    <a:pt x="1635" y="2163"/>
                  </a:lnTo>
                  <a:lnTo>
                    <a:pt x="0" y="11145"/>
                  </a:lnTo>
                  <a:lnTo>
                    <a:pt x="2188" y="11428"/>
                  </a:lnTo>
                  <a:lnTo>
                    <a:pt x="6537" y="3908"/>
                  </a:lnTo>
                  <a:cubicBezTo>
                    <a:pt x="7090" y="2937"/>
                    <a:pt x="7041" y="1745"/>
                    <a:pt x="6427" y="836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8190003" y="1871761"/>
              <a:ext cx="388448" cy="1080171"/>
            </a:xfrm>
            <a:custGeom>
              <a:rect b="b" l="l" r="r" t="t"/>
              <a:pathLst>
                <a:path extrusionOk="0" h="10986" w="3675">
                  <a:moveTo>
                    <a:pt x="2139" y="0"/>
                  </a:moveTo>
                  <a:lnTo>
                    <a:pt x="1" y="578"/>
                  </a:lnTo>
                  <a:lnTo>
                    <a:pt x="1856" y="10727"/>
                  </a:lnTo>
                  <a:lnTo>
                    <a:pt x="3220" y="10985"/>
                  </a:lnTo>
                  <a:cubicBezTo>
                    <a:pt x="3220" y="10985"/>
                    <a:pt x="3675" y="4817"/>
                    <a:pt x="3171" y="3293"/>
                  </a:cubicBezTo>
                  <a:cubicBezTo>
                    <a:pt x="2667" y="1770"/>
                    <a:pt x="2139" y="0"/>
                    <a:pt x="2139" y="0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8564076" y="685292"/>
              <a:ext cx="468991" cy="540184"/>
            </a:xfrm>
            <a:custGeom>
              <a:rect b="b" l="l" r="r" t="t"/>
              <a:pathLst>
                <a:path extrusionOk="0" h="5494" w="4437">
                  <a:moveTo>
                    <a:pt x="2728" y="1"/>
                  </a:moveTo>
                  <a:lnTo>
                    <a:pt x="0" y="2569"/>
                  </a:lnTo>
                  <a:lnTo>
                    <a:pt x="3760" y="5493"/>
                  </a:lnTo>
                  <a:lnTo>
                    <a:pt x="3920" y="5395"/>
                  </a:lnTo>
                  <a:cubicBezTo>
                    <a:pt x="4436" y="4854"/>
                    <a:pt x="3367" y="3024"/>
                    <a:pt x="2876" y="2458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8291369" y="-365786"/>
              <a:ext cx="311709" cy="374707"/>
            </a:xfrm>
            <a:custGeom>
              <a:rect b="b" l="l" r="r" t="t"/>
              <a:pathLst>
                <a:path extrusionOk="0" h="3811" w="2949">
                  <a:moveTo>
                    <a:pt x="1443" y="1"/>
                  </a:moveTo>
                  <a:cubicBezTo>
                    <a:pt x="1437" y="1"/>
                    <a:pt x="1431" y="1"/>
                    <a:pt x="1425" y="1"/>
                  </a:cubicBezTo>
                  <a:cubicBezTo>
                    <a:pt x="627" y="25"/>
                    <a:pt x="0" y="898"/>
                    <a:pt x="37" y="1942"/>
                  </a:cubicBezTo>
                  <a:cubicBezTo>
                    <a:pt x="61" y="2984"/>
                    <a:pt x="718" y="3810"/>
                    <a:pt x="1502" y="3810"/>
                  </a:cubicBezTo>
                  <a:cubicBezTo>
                    <a:pt x="1513" y="3810"/>
                    <a:pt x="1524" y="3810"/>
                    <a:pt x="1536" y="3810"/>
                  </a:cubicBezTo>
                  <a:cubicBezTo>
                    <a:pt x="2335" y="3785"/>
                    <a:pt x="2949" y="2913"/>
                    <a:pt x="2924" y="1869"/>
                  </a:cubicBezTo>
                  <a:cubicBezTo>
                    <a:pt x="2900" y="820"/>
                    <a:pt x="2234" y="1"/>
                    <a:pt x="1443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8395273" y="-86646"/>
              <a:ext cx="196179" cy="253770"/>
            </a:xfrm>
            <a:custGeom>
              <a:rect b="b" l="l" r="r" t="t"/>
              <a:pathLst>
                <a:path extrusionOk="0" h="2581" w="1856">
                  <a:moveTo>
                    <a:pt x="1106" y="0"/>
                  </a:moveTo>
                  <a:lnTo>
                    <a:pt x="0" y="369"/>
                  </a:lnTo>
                  <a:lnTo>
                    <a:pt x="750" y="2581"/>
                  </a:lnTo>
                  <a:lnTo>
                    <a:pt x="1855" y="221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8252366" y="13644"/>
              <a:ext cx="472902" cy="804671"/>
            </a:xfrm>
            <a:custGeom>
              <a:rect b="b" l="l" r="r" t="t"/>
              <a:pathLst>
                <a:path extrusionOk="0" h="8184" w="4474">
                  <a:moveTo>
                    <a:pt x="3097" y="0"/>
                  </a:moveTo>
                  <a:lnTo>
                    <a:pt x="3048" y="49"/>
                  </a:lnTo>
                  <a:cubicBezTo>
                    <a:pt x="2792" y="254"/>
                    <a:pt x="2483" y="355"/>
                    <a:pt x="2172" y="355"/>
                  </a:cubicBezTo>
                  <a:cubicBezTo>
                    <a:pt x="1886" y="355"/>
                    <a:pt x="1599" y="269"/>
                    <a:pt x="1352" y="98"/>
                  </a:cubicBezTo>
                  <a:lnTo>
                    <a:pt x="861" y="688"/>
                  </a:lnTo>
                  <a:cubicBezTo>
                    <a:pt x="111" y="1327"/>
                    <a:pt x="0" y="2753"/>
                    <a:pt x="246" y="3723"/>
                  </a:cubicBezTo>
                  <a:lnTo>
                    <a:pt x="1241" y="8061"/>
                  </a:lnTo>
                  <a:lnTo>
                    <a:pt x="3564" y="8184"/>
                  </a:lnTo>
                  <a:lnTo>
                    <a:pt x="2065" y="3011"/>
                  </a:lnTo>
                  <a:lnTo>
                    <a:pt x="3085" y="3121"/>
                  </a:lnTo>
                  <a:lnTo>
                    <a:pt x="3085" y="3133"/>
                  </a:lnTo>
                  <a:lnTo>
                    <a:pt x="4473" y="897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7953658" y="2909565"/>
              <a:ext cx="704068" cy="317188"/>
            </a:xfrm>
            <a:custGeom>
              <a:rect b="b" l="l" r="r" t="t"/>
              <a:pathLst>
                <a:path extrusionOk="0" h="3226" w="6661">
                  <a:moveTo>
                    <a:pt x="4031" y="0"/>
                  </a:moveTo>
                  <a:lnTo>
                    <a:pt x="2998" y="1143"/>
                  </a:lnTo>
                  <a:cubicBezTo>
                    <a:pt x="2839" y="1327"/>
                    <a:pt x="2630" y="1475"/>
                    <a:pt x="2396" y="1585"/>
                  </a:cubicBezTo>
                  <a:lnTo>
                    <a:pt x="0" y="2654"/>
                  </a:lnTo>
                  <a:lnTo>
                    <a:pt x="2765" y="3207"/>
                  </a:lnTo>
                  <a:cubicBezTo>
                    <a:pt x="2826" y="3220"/>
                    <a:pt x="2888" y="3226"/>
                    <a:pt x="2949" y="3226"/>
                  </a:cubicBezTo>
                  <a:cubicBezTo>
                    <a:pt x="3243" y="3226"/>
                    <a:pt x="3528" y="3083"/>
                    <a:pt x="3711" y="2839"/>
                  </a:cubicBezTo>
                  <a:lnTo>
                    <a:pt x="4620" y="1561"/>
                  </a:lnTo>
                  <a:lnTo>
                    <a:pt x="4940" y="2679"/>
                  </a:lnTo>
                  <a:lnTo>
                    <a:pt x="6660" y="2372"/>
                  </a:lnTo>
                  <a:lnTo>
                    <a:pt x="5566" y="86"/>
                  </a:lnTo>
                  <a:lnTo>
                    <a:pt x="5554" y="86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8712162" y="2947027"/>
              <a:ext cx="637794" cy="293001"/>
            </a:xfrm>
            <a:custGeom>
              <a:rect b="b" l="l" r="r" t="t"/>
              <a:pathLst>
                <a:path extrusionOk="0" h="2980" w="6034">
                  <a:moveTo>
                    <a:pt x="3527" y="0"/>
                  </a:moveTo>
                  <a:lnTo>
                    <a:pt x="2642" y="1081"/>
                  </a:lnTo>
                  <a:cubicBezTo>
                    <a:pt x="2507" y="1266"/>
                    <a:pt x="2322" y="1413"/>
                    <a:pt x="2126" y="1511"/>
                  </a:cubicBezTo>
                  <a:lnTo>
                    <a:pt x="0" y="2617"/>
                  </a:lnTo>
                  <a:lnTo>
                    <a:pt x="2544" y="2974"/>
                  </a:lnTo>
                  <a:cubicBezTo>
                    <a:pt x="2577" y="2977"/>
                    <a:pt x="2611" y="2979"/>
                    <a:pt x="2644" y="2979"/>
                  </a:cubicBezTo>
                  <a:cubicBezTo>
                    <a:pt x="2939" y="2979"/>
                    <a:pt x="3214" y="2834"/>
                    <a:pt x="3379" y="2580"/>
                  </a:cubicBezTo>
                  <a:lnTo>
                    <a:pt x="4141" y="1389"/>
                  </a:lnTo>
                  <a:lnTo>
                    <a:pt x="4485" y="2384"/>
                  </a:lnTo>
                  <a:lnTo>
                    <a:pt x="6033" y="2003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8147195" y="2875742"/>
              <a:ext cx="201359" cy="170393"/>
            </a:xfrm>
            <a:custGeom>
              <a:rect b="b" l="l" r="r" t="t"/>
              <a:pathLst>
                <a:path extrusionOk="0" fill="none" h="1733" w="1905">
                  <a:moveTo>
                    <a:pt x="1757" y="1032"/>
                  </a:moveTo>
                  <a:cubicBezTo>
                    <a:pt x="1450" y="885"/>
                    <a:pt x="1180" y="676"/>
                    <a:pt x="934" y="430"/>
                  </a:cubicBezTo>
                  <a:cubicBezTo>
                    <a:pt x="836" y="332"/>
                    <a:pt x="959" y="160"/>
                    <a:pt x="1094" y="209"/>
                  </a:cubicBezTo>
                  <a:cubicBezTo>
                    <a:pt x="1180" y="246"/>
                    <a:pt x="1253" y="307"/>
                    <a:pt x="1315" y="369"/>
                  </a:cubicBezTo>
                  <a:cubicBezTo>
                    <a:pt x="1475" y="516"/>
                    <a:pt x="1561" y="725"/>
                    <a:pt x="1647" y="922"/>
                  </a:cubicBezTo>
                  <a:cubicBezTo>
                    <a:pt x="1487" y="713"/>
                    <a:pt x="1376" y="479"/>
                    <a:pt x="1315" y="234"/>
                  </a:cubicBezTo>
                  <a:cubicBezTo>
                    <a:pt x="1303" y="172"/>
                    <a:pt x="1290" y="86"/>
                    <a:pt x="1339" y="37"/>
                  </a:cubicBezTo>
                  <a:cubicBezTo>
                    <a:pt x="1376" y="0"/>
                    <a:pt x="1450" y="0"/>
                    <a:pt x="1499" y="25"/>
                  </a:cubicBezTo>
                  <a:cubicBezTo>
                    <a:pt x="1548" y="49"/>
                    <a:pt x="1597" y="98"/>
                    <a:pt x="1622" y="148"/>
                  </a:cubicBezTo>
                  <a:cubicBezTo>
                    <a:pt x="1806" y="430"/>
                    <a:pt x="1905" y="774"/>
                    <a:pt x="1868" y="1118"/>
                  </a:cubicBezTo>
                  <a:cubicBezTo>
                    <a:pt x="1856" y="1241"/>
                    <a:pt x="1819" y="1389"/>
                    <a:pt x="1708" y="1438"/>
                  </a:cubicBezTo>
                  <a:cubicBezTo>
                    <a:pt x="1573" y="1511"/>
                    <a:pt x="1413" y="1425"/>
                    <a:pt x="1266" y="1376"/>
                  </a:cubicBezTo>
                  <a:cubicBezTo>
                    <a:pt x="983" y="1290"/>
                    <a:pt x="664" y="1352"/>
                    <a:pt x="442" y="1548"/>
                  </a:cubicBezTo>
                  <a:cubicBezTo>
                    <a:pt x="369" y="1610"/>
                    <a:pt x="307" y="1683"/>
                    <a:pt x="221" y="1708"/>
                  </a:cubicBezTo>
                  <a:cubicBezTo>
                    <a:pt x="135" y="1733"/>
                    <a:pt x="12" y="1683"/>
                    <a:pt x="0" y="1597"/>
                  </a:cubicBezTo>
                </a:path>
              </a:pathLst>
            </a:custGeom>
            <a:noFill/>
            <a:ln cap="flat" cmpd="sng" w="1850">
              <a:solidFill>
                <a:srgbClr val="07030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8266107" y="-417603"/>
              <a:ext cx="288984" cy="224667"/>
            </a:xfrm>
            <a:custGeom>
              <a:rect b="b" l="l" r="r" t="t"/>
              <a:pathLst>
                <a:path extrusionOk="0" h="2285" w="2734">
                  <a:moveTo>
                    <a:pt x="1958" y="1"/>
                  </a:moveTo>
                  <a:cubicBezTo>
                    <a:pt x="1145" y="1"/>
                    <a:pt x="0" y="340"/>
                    <a:pt x="128" y="2285"/>
                  </a:cubicBezTo>
                  <a:lnTo>
                    <a:pt x="2684" y="2101"/>
                  </a:lnTo>
                  <a:lnTo>
                    <a:pt x="2733" y="98"/>
                  </a:lnTo>
                  <a:cubicBezTo>
                    <a:pt x="2733" y="98"/>
                    <a:pt x="2393" y="1"/>
                    <a:pt x="1958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8938148" y="2907107"/>
              <a:ext cx="193537" cy="151122"/>
            </a:xfrm>
            <a:custGeom>
              <a:rect b="b" l="l" r="r" t="t"/>
              <a:pathLst>
                <a:path extrusionOk="0" fill="none" h="1537" w="1831">
                  <a:moveTo>
                    <a:pt x="1364" y="898"/>
                  </a:moveTo>
                  <a:cubicBezTo>
                    <a:pt x="1253" y="578"/>
                    <a:pt x="1008" y="308"/>
                    <a:pt x="713" y="148"/>
                  </a:cubicBezTo>
                  <a:lnTo>
                    <a:pt x="713" y="148"/>
                  </a:lnTo>
                  <a:cubicBezTo>
                    <a:pt x="479" y="25"/>
                    <a:pt x="221" y="308"/>
                    <a:pt x="393" y="517"/>
                  </a:cubicBezTo>
                  <a:cubicBezTo>
                    <a:pt x="541" y="701"/>
                    <a:pt x="750" y="848"/>
                    <a:pt x="983" y="898"/>
                  </a:cubicBezTo>
                  <a:cubicBezTo>
                    <a:pt x="1118" y="836"/>
                    <a:pt x="1192" y="689"/>
                    <a:pt x="1241" y="541"/>
                  </a:cubicBezTo>
                  <a:cubicBezTo>
                    <a:pt x="1290" y="406"/>
                    <a:pt x="1339" y="246"/>
                    <a:pt x="1450" y="148"/>
                  </a:cubicBezTo>
                  <a:lnTo>
                    <a:pt x="1450" y="136"/>
                  </a:lnTo>
                  <a:cubicBezTo>
                    <a:pt x="1598" y="1"/>
                    <a:pt x="1831" y="209"/>
                    <a:pt x="1708" y="381"/>
                  </a:cubicBezTo>
                  <a:cubicBezTo>
                    <a:pt x="1475" y="725"/>
                    <a:pt x="1081" y="959"/>
                    <a:pt x="676" y="1020"/>
                  </a:cubicBezTo>
                  <a:cubicBezTo>
                    <a:pt x="541" y="1033"/>
                    <a:pt x="406" y="1033"/>
                    <a:pt x="295" y="1094"/>
                  </a:cubicBezTo>
                  <a:cubicBezTo>
                    <a:pt x="135" y="1192"/>
                    <a:pt x="62" y="1364"/>
                    <a:pt x="0" y="1536"/>
                  </a:cubicBezTo>
                </a:path>
              </a:pathLst>
            </a:custGeom>
            <a:noFill/>
            <a:ln cap="flat" cmpd="sng" w="185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8443261" y="-412195"/>
              <a:ext cx="258542" cy="359467"/>
            </a:xfrm>
            <a:custGeom>
              <a:rect b="b" l="l" r="r" t="t"/>
              <a:pathLst>
                <a:path extrusionOk="0" h="3656" w="2446">
                  <a:moveTo>
                    <a:pt x="540" y="0"/>
                  </a:moveTo>
                  <a:cubicBezTo>
                    <a:pt x="356" y="0"/>
                    <a:pt x="174" y="33"/>
                    <a:pt x="1" y="104"/>
                  </a:cubicBezTo>
                  <a:lnTo>
                    <a:pt x="382" y="1788"/>
                  </a:lnTo>
                  <a:cubicBezTo>
                    <a:pt x="603" y="1997"/>
                    <a:pt x="578" y="2353"/>
                    <a:pt x="529" y="2660"/>
                  </a:cubicBezTo>
                  <a:cubicBezTo>
                    <a:pt x="480" y="2955"/>
                    <a:pt x="455" y="3311"/>
                    <a:pt x="676" y="3520"/>
                  </a:cubicBezTo>
                  <a:cubicBezTo>
                    <a:pt x="775" y="3611"/>
                    <a:pt x="912" y="3656"/>
                    <a:pt x="1051" y="3656"/>
                  </a:cubicBezTo>
                  <a:cubicBezTo>
                    <a:pt x="1137" y="3656"/>
                    <a:pt x="1224" y="3639"/>
                    <a:pt x="1303" y="3606"/>
                  </a:cubicBezTo>
                  <a:cubicBezTo>
                    <a:pt x="1512" y="3532"/>
                    <a:pt x="1684" y="3373"/>
                    <a:pt x="1819" y="3188"/>
                  </a:cubicBezTo>
                  <a:cubicBezTo>
                    <a:pt x="2311" y="2549"/>
                    <a:pt x="2446" y="1628"/>
                    <a:pt x="2065" y="915"/>
                  </a:cubicBezTo>
                  <a:cubicBezTo>
                    <a:pt x="1772" y="367"/>
                    <a:pt x="1152" y="0"/>
                    <a:pt x="540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8099101" y="807311"/>
              <a:ext cx="388448" cy="577645"/>
            </a:xfrm>
            <a:custGeom>
              <a:rect b="b" l="l" r="r" t="t"/>
              <a:pathLst>
                <a:path extrusionOk="0" h="5875" w="3675">
                  <a:moveTo>
                    <a:pt x="1696" y="1"/>
                  </a:moveTo>
                  <a:lnTo>
                    <a:pt x="0" y="5801"/>
                  </a:lnTo>
                  <a:lnTo>
                    <a:pt x="713" y="5874"/>
                  </a:lnTo>
                  <a:lnTo>
                    <a:pt x="3674" y="185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8119924" y="1156458"/>
              <a:ext cx="1270303" cy="1284387"/>
            </a:xfrm>
            <a:custGeom>
              <a:rect b="b" l="l" r="r" t="t"/>
              <a:pathLst>
                <a:path extrusionOk="0" h="13063" w="12018">
                  <a:moveTo>
                    <a:pt x="7729" y="0"/>
                  </a:moveTo>
                  <a:cubicBezTo>
                    <a:pt x="7729" y="0"/>
                    <a:pt x="7729" y="0"/>
                    <a:pt x="7729" y="1"/>
                  </a:cubicBezTo>
                  <a:cubicBezTo>
                    <a:pt x="7729" y="112"/>
                    <a:pt x="1597" y="1328"/>
                    <a:pt x="1597" y="1328"/>
                  </a:cubicBezTo>
                  <a:lnTo>
                    <a:pt x="0" y="13063"/>
                  </a:lnTo>
                  <a:lnTo>
                    <a:pt x="12017" y="12018"/>
                  </a:lnTo>
                  <a:cubicBezTo>
                    <a:pt x="12017" y="12018"/>
                    <a:pt x="7772" y="0"/>
                    <a:pt x="7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7977017" y="1512880"/>
              <a:ext cx="39109" cy="147484"/>
            </a:xfrm>
            <a:custGeom>
              <a:rect b="b" l="l" r="r" t="t"/>
              <a:pathLst>
                <a:path extrusionOk="0" h="1500" w="370">
                  <a:moveTo>
                    <a:pt x="0" y="1"/>
                  </a:moveTo>
                  <a:lnTo>
                    <a:pt x="0" y="1500"/>
                  </a:lnTo>
                  <a:lnTo>
                    <a:pt x="369" y="1500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8209452" y="1512880"/>
              <a:ext cx="39109" cy="147484"/>
            </a:xfrm>
            <a:custGeom>
              <a:rect b="b" l="l" r="r" t="t"/>
              <a:pathLst>
                <a:path extrusionOk="0" h="1500" w="370">
                  <a:moveTo>
                    <a:pt x="1" y="1"/>
                  </a:moveTo>
                  <a:lnTo>
                    <a:pt x="1" y="1500"/>
                  </a:lnTo>
                  <a:lnTo>
                    <a:pt x="370" y="150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7765300" y="3040041"/>
              <a:ext cx="106651" cy="196940"/>
            </a:xfrm>
            <a:custGeom>
              <a:rect b="b" l="l" r="r" t="t"/>
              <a:pathLst>
                <a:path extrusionOk="0" h="2003" w="1009">
                  <a:moveTo>
                    <a:pt x="431" y="0"/>
                  </a:moveTo>
                  <a:cubicBezTo>
                    <a:pt x="197" y="0"/>
                    <a:pt x="1" y="184"/>
                    <a:pt x="1" y="430"/>
                  </a:cubicBezTo>
                  <a:lnTo>
                    <a:pt x="1" y="1573"/>
                  </a:lnTo>
                  <a:cubicBezTo>
                    <a:pt x="1" y="1806"/>
                    <a:pt x="197" y="2003"/>
                    <a:pt x="431" y="2003"/>
                  </a:cubicBezTo>
                  <a:lnTo>
                    <a:pt x="578" y="2003"/>
                  </a:lnTo>
                  <a:cubicBezTo>
                    <a:pt x="812" y="2003"/>
                    <a:pt x="1008" y="1806"/>
                    <a:pt x="1008" y="1573"/>
                  </a:cubicBezTo>
                  <a:lnTo>
                    <a:pt x="1008" y="430"/>
                  </a:lnTo>
                  <a:cubicBezTo>
                    <a:pt x="1008" y="184"/>
                    <a:pt x="812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8355001" y="3040041"/>
              <a:ext cx="105277" cy="196940"/>
            </a:xfrm>
            <a:custGeom>
              <a:rect b="b" l="l" r="r" t="t"/>
              <a:pathLst>
                <a:path extrusionOk="0" h="2003" w="996">
                  <a:moveTo>
                    <a:pt x="418" y="0"/>
                  </a:moveTo>
                  <a:cubicBezTo>
                    <a:pt x="184" y="0"/>
                    <a:pt x="0" y="184"/>
                    <a:pt x="0" y="430"/>
                  </a:cubicBezTo>
                  <a:lnTo>
                    <a:pt x="0" y="1573"/>
                  </a:lnTo>
                  <a:cubicBezTo>
                    <a:pt x="0" y="1806"/>
                    <a:pt x="184" y="2003"/>
                    <a:pt x="418" y="2003"/>
                  </a:cubicBezTo>
                  <a:lnTo>
                    <a:pt x="565" y="2003"/>
                  </a:lnTo>
                  <a:cubicBezTo>
                    <a:pt x="811" y="2003"/>
                    <a:pt x="995" y="1806"/>
                    <a:pt x="995" y="1573"/>
                  </a:cubicBezTo>
                  <a:lnTo>
                    <a:pt x="995" y="430"/>
                  </a:lnTo>
                  <a:cubicBezTo>
                    <a:pt x="995" y="184"/>
                    <a:pt x="811" y="0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7547135" y="1620446"/>
              <a:ext cx="1131307" cy="1498140"/>
            </a:xfrm>
            <a:custGeom>
              <a:rect b="b" l="l" r="r" t="t"/>
              <a:pathLst>
                <a:path extrusionOk="0" h="15237" w="10703">
                  <a:moveTo>
                    <a:pt x="0" y="0"/>
                  </a:moveTo>
                  <a:lnTo>
                    <a:pt x="0" y="15237"/>
                  </a:lnTo>
                  <a:lnTo>
                    <a:pt x="10703" y="15237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7814662" y="1868123"/>
              <a:ext cx="28645" cy="1045070"/>
            </a:xfrm>
            <a:custGeom>
              <a:rect b="b" l="l" r="r" t="t"/>
              <a:pathLst>
                <a:path extrusionOk="0" h="10629" w="271">
                  <a:moveTo>
                    <a:pt x="111" y="0"/>
                  </a:moveTo>
                  <a:cubicBezTo>
                    <a:pt x="50" y="0"/>
                    <a:pt x="1" y="62"/>
                    <a:pt x="1" y="123"/>
                  </a:cubicBezTo>
                  <a:lnTo>
                    <a:pt x="1" y="10518"/>
                  </a:lnTo>
                  <a:cubicBezTo>
                    <a:pt x="1" y="10580"/>
                    <a:pt x="50" y="10629"/>
                    <a:pt x="111" y="10629"/>
                  </a:cubicBezTo>
                  <a:lnTo>
                    <a:pt x="160" y="10629"/>
                  </a:lnTo>
                  <a:cubicBezTo>
                    <a:pt x="222" y="10629"/>
                    <a:pt x="271" y="10580"/>
                    <a:pt x="271" y="10518"/>
                  </a:cubicBezTo>
                  <a:lnTo>
                    <a:pt x="271" y="123"/>
                  </a:lnTo>
                  <a:cubicBezTo>
                    <a:pt x="271" y="62"/>
                    <a:pt x="222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8097833" y="1868123"/>
              <a:ext cx="29913" cy="1045070"/>
            </a:xfrm>
            <a:custGeom>
              <a:rect b="b" l="l" r="r" t="t"/>
              <a:pathLst>
                <a:path extrusionOk="0" h="10629" w="283">
                  <a:moveTo>
                    <a:pt x="123" y="0"/>
                  </a:moveTo>
                  <a:cubicBezTo>
                    <a:pt x="62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62" y="10629"/>
                    <a:pt x="123" y="10629"/>
                  </a:cubicBezTo>
                  <a:lnTo>
                    <a:pt x="160" y="10629"/>
                  </a:lnTo>
                  <a:cubicBezTo>
                    <a:pt x="234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34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8382272" y="1868123"/>
              <a:ext cx="29913" cy="1045070"/>
            </a:xfrm>
            <a:custGeom>
              <a:rect b="b" l="l" r="r" t="t"/>
              <a:pathLst>
                <a:path extrusionOk="0" h="10629" w="283">
                  <a:moveTo>
                    <a:pt x="123" y="0"/>
                  </a:moveTo>
                  <a:cubicBezTo>
                    <a:pt x="49" y="0"/>
                    <a:pt x="0" y="62"/>
                    <a:pt x="0" y="123"/>
                  </a:cubicBezTo>
                  <a:lnTo>
                    <a:pt x="0" y="10518"/>
                  </a:lnTo>
                  <a:cubicBezTo>
                    <a:pt x="0" y="10580"/>
                    <a:pt x="49" y="10629"/>
                    <a:pt x="123" y="10629"/>
                  </a:cubicBezTo>
                  <a:lnTo>
                    <a:pt x="160" y="10629"/>
                  </a:lnTo>
                  <a:cubicBezTo>
                    <a:pt x="221" y="10629"/>
                    <a:pt x="283" y="10580"/>
                    <a:pt x="283" y="10518"/>
                  </a:cubicBezTo>
                  <a:lnTo>
                    <a:pt x="283" y="123"/>
                  </a:lnTo>
                  <a:cubicBezTo>
                    <a:pt x="283" y="62"/>
                    <a:pt x="22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7914654" y="1482695"/>
              <a:ext cx="396269" cy="33921"/>
            </a:xfrm>
            <a:custGeom>
              <a:rect b="b" l="l" r="r" t="t"/>
              <a:pathLst>
                <a:path extrusionOk="0" h="345" w="3749">
                  <a:moveTo>
                    <a:pt x="1" y="1"/>
                  </a:moveTo>
                  <a:lnTo>
                    <a:pt x="1" y="345"/>
                  </a:lnTo>
                  <a:lnTo>
                    <a:pt x="3748" y="345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8032827" y="1335308"/>
              <a:ext cx="148191" cy="193105"/>
            </a:xfrm>
            <a:custGeom>
              <a:rect b="b" l="l" r="r" t="t"/>
              <a:pathLst>
                <a:path extrusionOk="0" h="1964" w="1402">
                  <a:moveTo>
                    <a:pt x="1018" y="0"/>
                  </a:moveTo>
                  <a:cubicBezTo>
                    <a:pt x="768" y="0"/>
                    <a:pt x="446" y="319"/>
                    <a:pt x="234" y="775"/>
                  </a:cubicBezTo>
                  <a:cubicBezTo>
                    <a:pt x="1" y="1303"/>
                    <a:pt x="13" y="1831"/>
                    <a:pt x="271" y="1942"/>
                  </a:cubicBezTo>
                  <a:cubicBezTo>
                    <a:pt x="303" y="1956"/>
                    <a:pt x="338" y="1963"/>
                    <a:pt x="374" y="1963"/>
                  </a:cubicBezTo>
                  <a:cubicBezTo>
                    <a:pt x="619" y="1963"/>
                    <a:pt x="953" y="1652"/>
                    <a:pt x="1156" y="1192"/>
                  </a:cubicBezTo>
                  <a:cubicBezTo>
                    <a:pt x="1402" y="652"/>
                    <a:pt x="1377" y="136"/>
                    <a:pt x="1131" y="25"/>
                  </a:cubicBezTo>
                  <a:cubicBezTo>
                    <a:pt x="1096" y="8"/>
                    <a:pt x="1058" y="0"/>
                    <a:pt x="10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8267904" y="191216"/>
              <a:ext cx="757340" cy="1089807"/>
            </a:xfrm>
            <a:custGeom>
              <a:rect b="b" l="l" r="r" t="t"/>
              <a:pathLst>
                <a:path extrusionOk="0" h="11084" w="7165">
                  <a:moveTo>
                    <a:pt x="4375" y="0"/>
                  </a:moveTo>
                  <a:lnTo>
                    <a:pt x="1" y="799"/>
                  </a:lnTo>
                  <a:lnTo>
                    <a:pt x="50" y="11084"/>
                  </a:lnTo>
                  <a:lnTo>
                    <a:pt x="7164" y="10654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8447171" y="-263038"/>
              <a:ext cx="311815" cy="376968"/>
            </a:xfrm>
            <a:custGeom>
              <a:rect b="b" l="l" r="r" t="t"/>
              <a:pathLst>
                <a:path extrusionOk="0" h="3834" w="2950">
                  <a:moveTo>
                    <a:pt x="2274" y="0"/>
                  </a:moveTo>
                  <a:lnTo>
                    <a:pt x="713" y="381"/>
                  </a:lnTo>
                  <a:lnTo>
                    <a:pt x="480" y="996"/>
                  </a:lnTo>
                  <a:cubicBezTo>
                    <a:pt x="480" y="996"/>
                    <a:pt x="1" y="3834"/>
                    <a:pt x="37" y="3834"/>
                  </a:cubicBezTo>
                  <a:cubicBezTo>
                    <a:pt x="87" y="3834"/>
                    <a:pt x="2949" y="3736"/>
                    <a:pt x="2949" y="3736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8434170" y="-235311"/>
              <a:ext cx="84560" cy="77478"/>
            </a:xfrm>
            <a:custGeom>
              <a:rect b="b" l="l" r="r" t="t"/>
              <a:pathLst>
                <a:path extrusionOk="0" h="788" w="800">
                  <a:moveTo>
                    <a:pt x="394" y="1"/>
                  </a:moveTo>
                  <a:cubicBezTo>
                    <a:pt x="185" y="1"/>
                    <a:pt x="1" y="173"/>
                    <a:pt x="1" y="394"/>
                  </a:cubicBezTo>
                  <a:cubicBezTo>
                    <a:pt x="1" y="603"/>
                    <a:pt x="185" y="787"/>
                    <a:pt x="394" y="787"/>
                  </a:cubicBezTo>
                  <a:cubicBezTo>
                    <a:pt x="615" y="787"/>
                    <a:pt x="799" y="603"/>
                    <a:pt x="799" y="394"/>
                  </a:cubicBezTo>
                  <a:cubicBezTo>
                    <a:pt x="799" y="173"/>
                    <a:pt x="615" y="1"/>
                    <a:pt x="394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8257545" y="-426157"/>
              <a:ext cx="453347" cy="131752"/>
            </a:xfrm>
            <a:custGeom>
              <a:rect b="b" l="l" r="r" t="t"/>
              <a:pathLst>
                <a:path extrusionOk="0" h="1340" w="4289">
                  <a:moveTo>
                    <a:pt x="369" y="0"/>
                  </a:moveTo>
                  <a:lnTo>
                    <a:pt x="1" y="1340"/>
                  </a:lnTo>
                  <a:lnTo>
                    <a:pt x="4289" y="13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8130282" y="-294502"/>
              <a:ext cx="702694" cy="52111"/>
            </a:xfrm>
            <a:custGeom>
              <a:rect b="b" l="l" r="r" t="t"/>
              <a:pathLst>
                <a:path extrusionOk="0" h="530" w="6648">
                  <a:moveTo>
                    <a:pt x="1205" y="1"/>
                  </a:moveTo>
                  <a:lnTo>
                    <a:pt x="0" y="505"/>
                  </a:lnTo>
                  <a:lnTo>
                    <a:pt x="6648" y="529"/>
                  </a:lnTo>
                  <a:lnTo>
                    <a:pt x="6648" y="529"/>
                  </a:lnTo>
                  <a:lnTo>
                    <a:pt x="5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8257545" y="-330685"/>
              <a:ext cx="453347" cy="36281"/>
            </a:xfrm>
            <a:custGeom>
              <a:rect b="b" l="l" r="r" t="t"/>
              <a:pathLst>
                <a:path extrusionOk="0" h="369" w="4289">
                  <a:moveTo>
                    <a:pt x="62" y="0"/>
                  </a:moveTo>
                  <a:lnTo>
                    <a:pt x="1" y="369"/>
                  </a:lnTo>
                  <a:lnTo>
                    <a:pt x="4289" y="369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8095190" y="628559"/>
              <a:ext cx="428719" cy="749119"/>
            </a:xfrm>
            <a:custGeom>
              <a:rect b="b" l="l" r="r" t="t"/>
              <a:pathLst>
                <a:path extrusionOk="0" h="7619" w="4056">
                  <a:moveTo>
                    <a:pt x="1647" y="0"/>
                  </a:moveTo>
                  <a:cubicBezTo>
                    <a:pt x="1623" y="13"/>
                    <a:pt x="1" y="7275"/>
                    <a:pt x="1" y="7275"/>
                  </a:cubicBezTo>
                  <a:lnTo>
                    <a:pt x="885" y="7619"/>
                  </a:lnTo>
                  <a:lnTo>
                    <a:pt x="4055" y="1942"/>
                  </a:lnTo>
                  <a:cubicBezTo>
                    <a:pt x="4055" y="1942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8266636" y="377244"/>
              <a:ext cx="243004" cy="839772"/>
            </a:xfrm>
            <a:custGeom>
              <a:rect b="b" l="l" r="r" t="t"/>
              <a:pathLst>
                <a:path extrusionOk="0" fill="none" h="8541" w="2299">
                  <a:moveTo>
                    <a:pt x="1" y="8540"/>
                  </a:moveTo>
                  <a:cubicBezTo>
                    <a:pt x="160" y="8356"/>
                    <a:pt x="2298" y="2925"/>
                    <a:pt x="2298" y="2925"/>
                  </a:cubicBezTo>
                  <a:lnTo>
                    <a:pt x="1795" y="1"/>
                  </a:lnTo>
                </a:path>
              </a:pathLst>
            </a:custGeom>
            <a:noFill/>
            <a:ln cap="flat" cmpd="sng" w="400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6" name="Google Shape;9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276" y="1640477"/>
            <a:ext cx="3906200" cy="27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8"/>
          <p:cNvSpPr txBox="1"/>
          <p:nvPr>
            <p:ph type="title"/>
          </p:nvPr>
        </p:nvSpPr>
        <p:spPr>
          <a:xfrm>
            <a:off x="722375" y="1431625"/>
            <a:ext cx="40944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2" name="Google Shape;1002;p28"/>
          <p:cNvSpPr txBox="1"/>
          <p:nvPr>
            <p:ph idx="2" type="title"/>
          </p:nvPr>
        </p:nvSpPr>
        <p:spPr>
          <a:xfrm>
            <a:off x="722375" y="539488"/>
            <a:ext cx="11931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3" name="Google Shape;1003;p28"/>
          <p:cNvGrpSpPr/>
          <p:nvPr/>
        </p:nvGrpSpPr>
        <p:grpSpPr>
          <a:xfrm>
            <a:off x="7168999" y="2158887"/>
            <a:ext cx="1608507" cy="2538141"/>
            <a:chOff x="10584956" y="-228134"/>
            <a:chExt cx="2176894" cy="3435027"/>
          </a:xfrm>
        </p:grpSpPr>
        <p:sp>
          <p:nvSpPr>
            <p:cNvPr id="1004" name="Google Shape;1004;p28"/>
            <p:cNvSpPr/>
            <p:nvPr/>
          </p:nvSpPr>
          <p:spPr>
            <a:xfrm>
              <a:off x="12469483" y="3076224"/>
              <a:ext cx="109188" cy="102845"/>
            </a:xfrm>
            <a:custGeom>
              <a:rect b="b" l="l" r="r" t="t"/>
              <a:pathLst>
                <a:path extrusionOk="0" h="1046" w="1033">
                  <a:moveTo>
                    <a:pt x="517" y="1"/>
                  </a:moveTo>
                  <a:cubicBezTo>
                    <a:pt x="234" y="1"/>
                    <a:pt x="1" y="234"/>
                    <a:pt x="1" y="517"/>
                  </a:cubicBezTo>
                  <a:cubicBezTo>
                    <a:pt x="1" y="812"/>
                    <a:pt x="234" y="1045"/>
                    <a:pt x="517" y="1045"/>
                  </a:cubicBezTo>
                  <a:cubicBezTo>
                    <a:pt x="799" y="1045"/>
                    <a:pt x="1033" y="812"/>
                    <a:pt x="1033" y="517"/>
                  </a:cubicBezTo>
                  <a:cubicBezTo>
                    <a:pt x="1033" y="234"/>
                    <a:pt x="79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12503308" y="3107687"/>
              <a:ext cx="41646" cy="39919"/>
            </a:xfrm>
            <a:custGeom>
              <a:rect b="b" l="l" r="r" t="t"/>
              <a:pathLst>
                <a:path extrusionOk="0" h="406" w="394">
                  <a:moveTo>
                    <a:pt x="197" y="0"/>
                  </a:moveTo>
                  <a:cubicBezTo>
                    <a:pt x="86" y="0"/>
                    <a:pt x="0" y="99"/>
                    <a:pt x="0" y="197"/>
                  </a:cubicBezTo>
                  <a:cubicBezTo>
                    <a:pt x="0" y="307"/>
                    <a:pt x="86" y="406"/>
                    <a:pt x="197" y="406"/>
                  </a:cubicBezTo>
                  <a:cubicBezTo>
                    <a:pt x="307" y="406"/>
                    <a:pt x="393" y="307"/>
                    <a:pt x="393" y="197"/>
                  </a:cubicBezTo>
                  <a:cubicBezTo>
                    <a:pt x="393" y="99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2651288" y="2933655"/>
              <a:ext cx="110562" cy="102845"/>
            </a:xfrm>
            <a:custGeom>
              <a:rect b="b" l="l" r="r" t="t"/>
              <a:pathLst>
                <a:path extrusionOk="0" h="1046" w="1046">
                  <a:moveTo>
                    <a:pt x="517" y="1"/>
                  </a:moveTo>
                  <a:cubicBezTo>
                    <a:pt x="234" y="1"/>
                    <a:pt x="1" y="234"/>
                    <a:pt x="1" y="529"/>
                  </a:cubicBezTo>
                  <a:cubicBezTo>
                    <a:pt x="1" y="812"/>
                    <a:pt x="234" y="1045"/>
                    <a:pt x="517" y="1045"/>
                  </a:cubicBezTo>
                  <a:cubicBezTo>
                    <a:pt x="812" y="1045"/>
                    <a:pt x="1045" y="812"/>
                    <a:pt x="1045" y="529"/>
                  </a:cubicBezTo>
                  <a:cubicBezTo>
                    <a:pt x="1045" y="234"/>
                    <a:pt x="812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2685112" y="2965118"/>
              <a:ext cx="42914" cy="39919"/>
            </a:xfrm>
            <a:custGeom>
              <a:rect b="b" l="l" r="r" t="t"/>
              <a:pathLst>
                <a:path extrusionOk="0" h="406" w="406">
                  <a:moveTo>
                    <a:pt x="197" y="0"/>
                  </a:moveTo>
                  <a:cubicBezTo>
                    <a:pt x="99" y="0"/>
                    <a:pt x="0" y="99"/>
                    <a:pt x="0" y="209"/>
                  </a:cubicBezTo>
                  <a:cubicBezTo>
                    <a:pt x="0" y="320"/>
                    <a:pt x="99" y="406"/>
                    <a:pt x="197" y="406"/>
                  </a:cubicBezTo>
                  <a:cubicBezTo>
                    <a:pt x="308" y="406"/>
                    <a:pt x="406" y="320"/>
                    <a:pt x="406" y="209"/>
                  </a:cubicBezTo>
                  <a:cubicBezTo>
                    <a:pt x="406" y="99"/>
                    <a:pt x="30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0584956" y="1494985"/>
              <a:ext cx="135190" cy="174916"/>
            </a:xfrm>
            <a:custGeom>
              <a:rect b="b" l="l" r="r" t="t"/>
              <a:pathLst>
                <a:path extrusionOk="0" h="1779" w="1279">
                  <a:moveTo>
                    <a:pt x="929" y="1"/>
                  </a:moveTo>
                  <a:cubicBezTo>
                    <a:pt x="701" y="1"/>
                    <a:pt x="402" y="286"/>
                    <a:pt x="222" y="699"/>
                  </a:cubicBezTo>
                  <a:cubicBezTo>
                    <a:pt x="1" y="1178"/>
                    <a:pt x="13" y="1657"/>
                    <a:pt x="246" y="1756"/>
                  </a:cubicBezTo>
                  <a:cubicBezTo>
                    <a:pt x="279" y="1771"/>
                    <a:pt x="313" y="1778"/>
                    <a:pt x="349" y="1778"/>
                  </a:cubicBezTo>
                  <a:cubicBezTo>
                    <a:pt x="576" y="1778"/>
                    <a:pt x="867" y="1493"/>
                    <a:pt x="1057" y="1080"/>
                  </a:cubicBezTo>
                  <a:cubicBezTo>
                    <a:pt x="1279" y="601"/>
                    <a:pt x="1266" y="121"/>
                    <a:pt x="1033" y="23"/>
                  </a:cubicBezTo>
                  <a:cubicBezTo>
                    <a:pt x="1001" y="8"/>
                    <a:pt x="966" y="1"/>
                    <a:pt x="929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1377179" y="1518976"/>
              <a:ext cx="604076" cy="757575"/>
            </a:xfrm>
            <a:custGeom>
              <a:rect b="b" l="l" r="r" t="t"/>
              <a:pathLst>
                <a:path extrusionOk="0" h="7705" w="5715">
                  <a:moveTo>
                    <a:pt x="198" y="0"/>
                  </a:moveTo>
                  <a:lnTo>
                    <a:pt x="1" y="148"/>
                  </a:lnTo>
                  <a:lnTo>
                    <a:pt x="5518" y="7704"/>
                  </a:lnTo>
                  <a:lnTo>
                    <a:pt x="5715" y="755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11755162" y="2187871"/>
              <a:ext cx="1001507" cy="976637"/>
            </a:xfrm>
            <a:custGeom>
              <a:rect b="b" l="l" r="r" t="t"/>
              <a:pathLst>
                <a:path extrusionOk="0" h="9933" w="9475">
                  <a:moveTo>
                    <a:pt x="2786" y="0"/>
                  </a:moveTo>
                  <a:cubicBezTo>
                    <a:pt x="2515" y="0"/>
                    <a:pt x="2243" y="90"/>
                    <a:pt x="2016" y="275"/>
                  </a:cubicBezTo>
                  <a:lnTo>
                    <a:pt x="1" y="1909"/>
                  </a:lnTo>
                  <a:lnTo>
                    <a:pt x="6501" y="9933"/>
                  </a:lnTo>
                  <a:lnTo>
                    <a:pt x="9474" y="7524"/>
                  </a:lnTo>
                  <a:lnTo>
                    <a:pt x="3748" y="459"/>
                  </a:lnTo>
                  <a:cubicBezTo>
                    <a:pt x="3503" y="158"/>
                    <a:pt x="3146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1056379" y="1644634"/>
              <a:ext cx="117010" cy="48375"/>
            </a:xfrm>
            <a:custGeom>
              <a:rect b="b" l="l" r="r" t="t"/>
              <a:pathLst>
                <a:path extrusionOk="0" h="492" w="1107">
                  <a:moveTo>
                    <a:pt x="75" y="0"/>
                  </a:moveTo>
                  <a:lnTo>
                    <a:pt x="1" y="492"/>
                  </a:lnTo>
                  <a:lnTo>
                    <a:pt x="1070" y="479"/>
                  </a:lnTo>
                  <a:lnTo>
                    <a:pt x="1107" y="1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0918757" y="1242294"/>
              <a:ext cx="559893" cy="813127"/>
            </a:xfrm>
            <a:custGeom>
              <a:rect b="b" l="l" r="r" t="t"/>
              <a:pathLst>
                <a:path extrusionOk="0" h="8270" w="5297">
                  <a:moveTo>
                    <a:pt x="0" y="0"/>
                  </a:moveTo>
                  <a:lnTo>
                    <a:pt x="922" y="381"/>
                  </a:lnTo>
                  <a:lnTo>
                    <a:pt x="3404" y="8270"/>
                  </a:lnTo>
                  <a:lnTo>
                    <a:pt x="5296" y="7582"/>
                  </a:lnTo>
                  <a:lnTo>
                    <a:pt x="4805" y="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2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11278560" y="1987684"/>
              <a:ext cx="407896" cy="1060900"/>
            </a:xfrm>
            <a:custGeom>
              <a:rect b="b" l="l" r="r" t="t"/>
              <a:pathLst>
                <a:path extrusionOk="0" h="10790" w="3859">
                  <a:moveTo>
                    <a:pt x="1892" y="1"/>
                  </a:moveTo>
                  <a:lnTo>
                    <a:pt x="0" y="689"/>
                  </a:lnTo>
                  <a:lnTo>
                    <a:pt x="2826" y="10789"/>
                  </a:lnTo>
                  <a:lnTo>
                    <a:pt x="3858" y="10482"/>
                  </a:lnTo>
                  <a:cubicBezTo>
                    <a:pt x="3858" y="10482"/>
                    <a:pt x="3821" y="4572"/>
                    <a:pt x="3084" y="2901"/>
                  </a:cubicBezTo>
                  <a:cubicBezTo>
                    <a:pt x="2494" y="1561"/>
                    <a:pt x="1892" y="1"/>
                    <a:pt x="1892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10725220" y="1022443"/>
              <a:ext cx="679334" cy="1019703"/>
            </a:xfrm>
            <a:custGeom>
              <a:rect b="b" l="l" r="r" t="t"/>
              <a:pathLst>
                <a:path extrusionOk="0" h="10371" w="6427">
                  <a:moveTo>
                    <a:pt x="5309" y="0"/>
                  </a:moveTo>
                  <a:lnTo>
                    <a:pt x="1647" y="455"/>
                  </a:lnTo>
                  <a:lnTo>
                    <a:pt x="1487" y="1966"/>
                  </a:lnTo>
                  <a:lnTo>
                    <a:pt x="1" y="10100"/>
                  </a:lnTo>
                  <a:lnTo>
                    <a:pt x="1991" y="10371"/>
                  </a:lnTo>
                  <a:lnTo>
                    <a:pt x="5923" y="3551"/>
                  </a:lnTo>
                  <a:cubicBezTo>
                    <a:pt x="6427" y="2679"/>
                    <a:pt x="6390" y="1597"/>
                    <a:pt x="5825" y="762"/>
                  </a:cubicBezTo>
                  <a:lnTo>
                    <a:pt x="5309" y="0"/>
                  </a:ln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0730400" y="1963595"/>
              <a:ext cx="352087" cy="1058343"/>
            </a:xfrm>
            <a:custGeom>
              <a:rect b="b" l="l" r="r" t="t"/>
              <a:pathLst>
                <a:path extrusionOk="0" h="10764" w="3331">
                  <a:moveTo>
                    <a:pt x="1942" y="0"/>
                  </a:moveTo>
                  <a:lnTo>
                    <a:pt x="1" y="528"/>
                  </a:lnTo>
                  <a:lnTo>
                    <a:pt x="1660" y="10764"/>
                  </a:lnTo>
                  <a:lnTo>
                    <a:pt x="2790" y="10555"/>
                  </a:lnTo>
                  <a:cubicBezTo>
                    <a:pt x="2790" y="10555"/>
                    <a:pt x="3331" y="4374"/>
                    <a:pt x="2864" y="2986"/>
                  </a:cubicBezTo>
                  <a:cubicBezTo>
                    <a:pt x="2409" y="1610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11069380" y="888330"/>
              <a:ext cx="424808" cy="489351"/>
            </a:xfrm>
            <a:custGeom>
              <a:rect b="b" l="l" r="r" t="t"/>
              <a:pathLst>
                <a:path extrusionOk="0" h="4977" w="4019">
                  <a:moveTo>
                    <a:pt x="2471" y="0"/>
                  </a:moveTo>
                  <a:lnTo>
                    <a:pt x="1" y="2323"/>
                  </a:lnTo>
                  <a:lnTo>
                    <a:pt x="3404" y="4977"/>
                  </a:lnTo>
                  <a:lnTo>
                    <a:pt x="3552" y="4891"/>
                  </a:lnTo>
                  <a:cubicBezTo>
                    <a:pt x="4019" y="4399"/>
                    <a:pt x="3048" y="2753"/>
                    <a:pt x="2606" y="2224"/>
                  </a:cubicBezTo>
                  <a:lnTo>
                    <a:pt x="2471" y="0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10822676" y="-109654"/>
              <a:ext cx="281902" cy="338426"/>
            </a:xfrm>
            <a:custGeom>
              <a:rect b="b" l="l" r="r" t="t"/>
              <a:pathLst>
                <a:path extrusionOk="0" h="3442" w="2667">
                  <a:moveTo>
                    <a:pt x="1324" y="0"/>
                  </a:moveTo>
                  <a:cubicBezTo>
                    <a:pt x="1313" y="0"/>
                    <a:pt x="1302" y="0"/>
                    <a:pt x="1290" y="1"/>
                  </a:cubicBezTo>
                  <a:cubicBezTo>
                    <a:pt x="565" y="25"/>
                    <a:pt x="0" y="812"/>
                    <a:pt x="25" y="1758"/>
                  </a:cubicBezTo>
                  <a:cubicBezTo>
                    <a:pt x="49" y="2701"/>
                    <a:pt x="632" y="3442"/>
                    <a:pt x="1342" y="3442"/>
                  </a:cubicBezTo>
                  <a:cubicBezTo>
                    <a:pt x="1353" y="3442"/>
                    <a:pt x="1365" y="3442"/>
                    <a:pt x="1376" y="3441"/>
                  </a:cubicBezTo>
                  <a:cubicBezTo>
                    <a:pt x="2101" y="3429"/>
                    <a:pt x="2667" y="2643"/>
                    <a:pt x="2642" y="1684"/>
                  </a:cubicBezTo>
                  <a:cubicBezTo>
                    <a:pt x="2618" y="753"/>
                    <a:pt x="2034" y="0"/>
                    <a:pt x="1324" y="0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10916115" y="142841"/>
              <a:ext cx="176730" cy="230861"/>
            </a:xfrm>
            <a:custGeom>
              <a:rect b="b" l="l" r="r" t="t"/>
              <a:pathLst>
                <a:path extrusionOk="0" h="2348" w="1672">
                  <a:moveTo>
                    <a:pt x="1008" y="1"/>
                  </a:moveTo>
                  <a:lnTo>
                    <a:pt x="1" y="333"/>
                  </a:lnTo>
                  <a:lnTo>
                    <a:pt x="677" y="2348"/>
                  </a:lnTo>
                  <a:lnTo>
                    <a:pt x="1672" y="200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0713593" y="280592"/>
              <a:ext cx="940413" cy="1757908"/>
            </a:xfrm>
            <a:custGeom>
              <a:rect b="b" l="l" r="r" t="t"/>
              <a:pathLst>
                <a:path extrusionOk="0" h="17879" w="8897">
                  <a:moveTo>
                    <a:pt x="3502" y="1"/>
                  </a:moveTo>
                  <a:lnTo>
                    <a:pt x="3453" y="38"/>
                  </a:lnTo>
                  <a:cubicBezTo>
                    <a:pt x="3220" y="225"/>
                    <a:pt x="2936" y="321"/>
                    <a:pt x="2651" y="321"/>
                  </a:cubicBezTo>
                  <a:cubicBezTo>
                    <a:pt x="2395" y="321"/>
                    <a:pt x="2138" y="244"/>
                    <a:pt x="1917" y="87"/>
                  </a:cubicBezTo>
                  <a:lnTo>
                    <a:pt x="1475" y="615"/>
                  </a:lnTo>
                  <a:cubicBezTo>
                    <a:pt x="1008" y="1008"/>
                    <a:pt x="811" y="1733"/>
                    <a:pt x="811" y="2421"/>
                  </a:cubicBezTo>
                  <a:lnTo>
                    <a:pt x="786" y="2434"/>
                  </a:lnTo>
                  <a:lnTo>
                    <a:pt x="0" y="17879"/>
                  </a:lnTo>
                  <a:lnTo>
                    <a:pt x="8896" y="17842"/>
                  </a:lnTo>
                  <a:lnTo>
                    <a:pt x="5099" y="2249"/>
                  </a:lnTo>
                  <a:lnTo>
                    <a:pt x="5099" y="2237"/>
                  </a:lnTo>
                  <a:cubicBezTo>
                    <a:pt x="4866" y="1315"/>
                    <a:pt x="4301" y="517"/>
                    <a:pt x="35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0812106" y="-156947"/>
              <a:ext cx="262559" cy="203233"/>
            </a:xfrm>
            <a:custGeom>
              <a:rect b="b" l="l" r="r" t="t"/>
              <a:pathLst>
                <a:path extrusionOk="0" h="2067" w="2484">
                  <a:moveTo>
                    <a:pt x="1778" y="0"/>
                  </a:moveTo>
                  <a:cubicBezTo>
                    <a:pt x="1039" y="0"/>
                    <a:pt x="1" y="307"/>
                    <a:pt x="113" y="2067"/>
                  </a:cubicBezTo>
                  <a:lnTo>
                    <a:pt x="2435" y="1907"/>
                  </a:lnTo>
                  <a:lnTo>
                    <a:pt x="2484" y="89"/>
                  </a:lnTo>
                  <a:cubicBezTo>
                    <a:pt x="2484" y="89"/>
                    <a:pt x="2174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0960297" y="-151736"/>
              <a:ext cx="233914" cy="325349"/>
            </a:xfrm>
            <a:custGeom>
              <a:rect b="b" l="l" r="r" t="t"/>
              <a:pathLst>
                <a:path extrusionOk="0" h="3309" w="2213">
                  <a:moveTo>
                    <a:pt x="492" y="1"/>
                  </a:moveTo>
                  <a:cubicBezTo>
                    <a:pt x="325" y="1"/>
                    <a:pt x="158" y="31"/>
                    <a:pt x="1" y="97"/>
                  </a:cubicBezTo>
                  <a:lnTo>
                    <a:pt x="345" y="1621"/>
                  </a:lnTo>
                  <a:cubicBezTo>
                    <a:pt x="541" y="1805"/>
                    <a:pt x="517" y="2124"/>
                    <a:pt x="468" y="2395"/>
                  </a:cubicBezTo>
                  <a:cubicBezTo>
                    <a:pt x="431" y="2677"/>
                    <a:pt x="406" y="2997"/>
                    <a:pt x="603" y="3181"/>
                  </a:cubicBezTo>
                  <a:cubicBezTo>
                    <a:pt x="696" y="3267"/>
                    <a:pt x="824" y="3308"/>
                    <a:pt x="955" y="3308"/>
                  </a:cubicBezTo>
                  <a:cubicBezTo>
                    <a:pt x="1031" y="3308"/>
                    <a:pt x="1108" y="3294"/>
                    <a:pt x="1180" y="3267"/>
                  </a:cubicBezTo>
                  <a:cubicBezTo>
                    <a:pt x="1365" y="3193"/>
                    <a:pt x="1512" y="3046"/>
                    <a:pt x="1635" y="2886"/>
                  </a:cubicBezTo>
                  <a:cubicBezTo>
                    <a:pt x="2077" y="2309"/>
                    <a:pt x="2212" y="1473"/>
                    <a:pt x="1868" y="822"/>
                  </a:cubicBezTo>
                  <a:cubicBezTo>
                    <a:pt x="1604" y="332"/>
                    <a:pt x="1044" y="1"/>
                    <a:pt x="492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0648588" y="998255"/>
              <a:ext cx="350818" cy="524452"/>
            </a:xfrm>
            <a:custGeom>
              <a:rect b="b" l="l" r="r" t="t"/>
              <a:pathLst>
                <a:path extrusionOk="0" h="5334" w="3319">
                  <a:moveTo>
                    <a:pt x="1524" y="0"/>
                  </a:moveTo>
                  <a:lnTo>
                    <a:pt x="1" y="5259"/>
                  </a:lnTo>
                  <a:lnTo>
                    <a:pt x="640" y="5333"/>
                  </a:lnTo>
                  <a:lnTo>
                    <a:pt x="3318" y="185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0644677" y="837595"/>
              <a:ext cx="388448" cy="677835"/>
            </a:xfrm>
            <a:custGeom>
              <a:rect b="b" l="l" r="r" t="t"/>
              <a:pathLst>
                <a:path extrusionOk="0" h="6894" w="3675">
                  <a:moveTo>
                    <a:pt x="1488" y="0"/>
                  </a:moveTo>
                  <a:cubicBezTo>
                    <a:pt x="1488" y="0"/>
                    <a:pt x="1488" y="0"/>
                    <a:pt x="1488" y="0"/>
                  </a:cubicBezTo>
                  <a:cubicBezTo>
                    <a:pt x="1463" y="0"/>
                    <a:pt x="1" y="6586"/>
                    <a:pt x="1" y="6586"/>
                  </a:cubicBezTo>
                  <a:lnTo>
                    <a:pt x="800" y="6893"/>
                  </a:lnTo>
                  <a:lnTo>
                    <a:pt x="3675" y="1745"/>
                  </a:lnTo>
                  <a:cubicBezTo>
                    <a:pt x="3675" y="1745"/>
                    <a:pt x="1527" y="0"/>
                    <a:pt x="1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10668142" y="2986848"/>
              <a:ext cx="422166" cy="165673"/>
            </a:xfrm>
            <a:custGeom>
              <a:rect b="b" l="l" r="r" t="t"/>
              <a:pathLst>
                <a:path extrusionOk="0" h="1685" w="3994">
                  <a:moveTo>
                    <a:pt x="3539" y="1"/>
                  </a:moveTo>
                  <a:cubicBezTo>
                    <a:pt x="3119" y="185"/>
                    <a:pt x="2795" y="240"/>
                    <a:pt x="2558" y="240"/>
                  </a:cubicBezTo>
                  <a:cubicBezTo>
                    <a:pt x="2212" y="240"/>
                    <a:pt x="2052" y="123"/>
                    <a:pt x="2052" y="123"/>
                  </a:cubicBezTo>
                  <a:lnTo>
                    <a:pt x="98" y="1070"/>
                  </a:lnTo>
                  <a:lnTo>
                    <a:pt x="98" y="1057"/>
                  </a:lnTo>
                  <a:lnTo>
                    <a:pt x="98" y="1057"/>
                  </a:lnTo>
                  <a:cubicBezTo>
                    <a:pt x="0" y="1143"/>
                    <a:pt x="25" y="1315"/>
                    <a:pt x="123" y="1352"/>
                  </a:cubicBezTo>
                  <a:cubicBezTo>
                    <a:pt x="733" y="1597"/>
                    <a:pt x="1317" y="1684"/>
                    <a:pt x="1838" y="1684"/>
                  </a:cubicBezTo>
                  <a:cubicBezTo>
                    <a:pt x="3040" y="1684"/>
                    <a:pt x="3901" y="1223"/>
                    <a:pt x="3944" y="1180"/>
                  </a:cubicBezTo>
                  <a:cubicBezTo>
                    <a:pt x="3993" y="1119"/>
                    <a:pt x="3539" y="1"/>
                    <a:pt x="3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0933027" y="-228134"/>
              <a:ext cx="476813" cy="542544"/>
            </a:xfrm>
            <a:custGeom>
              <a:rect b="b" l="l" r="r" t="t"/>
              <a:pathLst>
                <a:path extrusionOk="0" h="5518" w="4511">
                  <a:moveTo>
                    <a:pt x="3073" y="5052"/>
                  </a:moveTo>
                  <a:lnTo>
                    <a:pt x="3073" y="5052"/>
                  </a:lnTo>
                  <a:cubicBezTo>
                    <a:pt x="3074" y="5057"/>
                    <a:pt x="3073" y="5063"/>
                    <a:pt x="3069" y="5070"/>
                  </a:cubicBezTo>
                  <a:lnTo>
                    <a:pt x="3069" y="5070"/>
                  </a:lnTo>
                  <a:cubicBezTo>
                    <a:pt x="3070" y="5064"/>
                    <a:pt x="3071" y="5058"/>
                    <a:pt x="3073" y="5052"/>
                  </a:cubicBezTo>
                  <a:close/>
                  <a:moveTo>
                    <a:pt x="1932" y="0"/>
                  </a:moveTo>
                  <a:cubicBezTo>
                    <a:pt x="1877" y="0"/>
                    <a:pt x="1822" y="9"/>
                    <a:pt x="1770" y="26"/>
                  </a:cubicBezTo>
                  <a:cubicBezTo>
                    <a:pt x="1586" y="75"/>
                    <a:pt x="1438" y="223"/>
                    <a:pt x="1340" y="395"/>
                  </a:cubicBezTo>
                  <a:cubicBezTo>
                    <a:pt x="1264" y="252"/>
                    <a:pt x="1102" y="166"/>
                    <a:pt x="944" y="166"/>
                  </a:cubicBezTo>
                  <a:cubicBezTo>
                    <a:pt x="871" y="166"/>
                    <a:pt x="800" y="184"/>
                    <a:pt x="738" y="223"/>
                  </a:cubicBezTo>
                  <a:cubicBezTo>
                    <a:pt x="557" y="355"/>
                    <a:pt x="506" y="642"/>
                    <a:pt x="644" y="826"/>
                  </a:cubicBezTo>
                  <a:lnTo>
                    <a:pt x="644" y="826"/>
                  </a:lnTo>
                  <a:cubicBezTo>
                    <a:pt x="587" y="757"/>
                    <a:pt x="496" y="724"/>
                    <a:pt x="403" y="724"/>
                  </a:cubicBezTo>
                  <a:cubicBezTo>
                    <a:pt x="327" y="724"/>
                    <a:pt x="249" y="745"/>
                    <a:pt x="185" y="788"/>
                  </a:cubicBezTo>
                  <a:cubicBezTo>
                    <a:pt x="50" y="899"/>
                    <a:pt x="1" y="1083"/>
                    <a:pt x="13" y="1243"/>
                  </a:cubicBezTo>
                  <a:cubicBezTo>
                    <a:pt x="25" y="1415"/>
                    <a:pt x="111" y="1574"/>
                    <a:pt x="210" y="1722"/>
                  </a:cubicBezTo>
                  <a:lnTo>
                    <a:pt x="1107" y="3528"/>
                  </a:lnTo>
                  <a:cubicBezTo>
                    <a:pt x="934" y="3602"/>
                    <a:pt x="750" y="3688"/>
                    <a:pt x="664" y="3848"/>
                  </a:cubicBezTo>
                  <a:cubicBezTo>
                    <a:pt x="580" y="4004"/>
                    <a:pt x="684" y="4254"/>
                    <a:pt x="849" y="4254"/>
                  </a:cubicBezTo>
                  <a:cubicBezTo>
                    <a:pt x="853" y="4254"/>
                    <a:pt x="857" y="4253"/>
                    <a:pt x="861" y="4253"/>
                  </a:cubicBezTo>
                  <a:lnTo>
                    <a:pt x="861" y="4253"/>
                  </a:lnTo>
                  <a:cubicBezTo>
                    <a:pt x="713" y="4265"/>
                    <a:pt x="603" y="4450"/>
                    <a:pt x="627" y="4597"/>
                  </a:cubicBezTo>
                  <a:cubicBezTo>
                    <a:pt x="664" y="4757"/>
                    <a:pt x="787" y="4880"/>
                    <a:pt x="934" y="4929"/>
                  </a:cubicBezTo>
                  <a:cubicBezTo>
                    <a:pt x="1082" y="4990"/>
                    <a:pt x="1242" y="5003"/>
                    <a:pt x="1401" y="5015"/>
                  </a:cubicBezTo>
                  <a:cubicBezTo>
                    <a:pt x="1401" y="5175"/>
                    <a:pt x="1500" y="5334"/>
                    <a:pt x="1635" y="5408"/>
                  </a:cubicBezTo>
                  <a:cubicBezTo>
                    <a:pt x="1693" y="5437"/>
                    <a:pt x="1759" y="5451"/>
                    <a:pt x="1825" y="5451"/>
                  </a:cubicBezTo>
                  <a:cubicBezTo>
                    <a:pt x="1926" y="5451"/>
                    <a:pt x="2027" y="5418"/>
                    <a:pt x="2102" y="5359"/>
                  </a:cubicBezTo>
                  <a:cubicBezTo>
                    <a:pt x="2210" y="5458"/>
                    <a:pt x="2365" y="5518"/>
                    <a:pt x="2518" y="5518"/>
                  </a:cubicBezTo>
                  <a:cubicBezTo>
                    <a:pt x="2573" y="5518"/>
                    <a:pt x="2627" y="5510"/>
                    <a:pt x="2679" y="5494"/>
                  </a:cubicBezTo>
                  <a:cubicBezTo>
                    <a:pt x="2828" y="5448"/>
                    <a:pt x="2955" y="5338"/>
                    <a:pt x="3025" y="5197"/>
                  </a:cubicBezTo>
                  <a:lnTo>
                    <a:pt x="3025" y="5197"/>
                  </a:lnTo>
                  <a:cubicBezTo>
                    <a:pt x="3991" y="5152"/>
                    <a:pt x="4177" y="4472"/>
                    <a:pt x="4129" y="3884"/>
                  </a:cubicBezTo>
                  <a:cubicBezTo>
                    <a:pt x="4387" y="3663"/>
                    <a:pt x="4510" y="3295"/>
                    <a:pt x="4436" y="2975"/>
                  </a:cubicBezTo>
                  <a:cubicBezTo>
                    <a:pt x="4350" y="2643"/>
                    <a:pt x="4080" y="2373"/>
                    <a:pt x="3748" y="2299"/>
                  </a:cubicBezTo>
                  <a:cubicBezTo>
                    <a:pt x="3969" y="2164"/>
                    <a:pt x="3969" y="1820"/>
                    <a:pt x="3797" y="1648"/>
                  </a:cubicBezTo>
                  <a:cubicBezTo>
                    <a:pt x="3652" y="1493"/>
                    <a:pt x="3429" y="1433"/>
                    <a:pt x="3215" y="1433"/>
                  </a:cubicBezTo>
                  <a:cubicBezTo>
                    <a:pt x="3175" y="1433"/>
                    <a:pt x="3136" y="1435"/>
                    <a:pt x="3097" y="1439"/>
                  </a:cubicBezTo>
                  <a:cubicBezTo>
                    <a:pt x="3294" y="1402"/>
                    <a:pt x="3417" y="1157"/>
                    <a:pt x="3355" y="960"/>
                  </a:cubicBezTo>
                  <a:cubicBezTo>
                    <a:pt x="3294" y="763"/>
                    <a:pt x="3097" y="628"/>
                    <a:pt x="2900" y="604"/>
                  </a:cubicBezTo>
                  <a:cubicBezTo>
                    <a:pt x="2855" y="595"/>
                    <a:pt x="2808" y="591"/>
                    <a:pt x="2761" y="591"/>
                  </a:cubicBezTo>
                  <a:cubicBezTo>
                    <a:pt x="2607" y="591"/>
                    <a:pt x="2449" y="633"/>
                    <a:pt x="2298" y="690"/>
                  </a:cubicBezTo>
                  <a:cubicBezTo>
                    <a:pt x="2434" y="542"/>
                    <a:pt x="2434" y="297"/>
                    <a:pt x="2298" y="161"/>
                  </a:cubicBezTo>
                  <a:cubicBezTo>
                    <a:pt x="2210" y="56"/>
                    <a:pt x="2071" y="0"/>
                    <a:pt x="1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0951207" y="7548"/>
              <a:ext cx="76738" cy="70202"/>
            </a:xfrm>
            <a:custGeom>
              <a:rect b="b" l="l" r="r" t="t"/>
              <a:pathLst>
                <a:path extrusionOk="0" h="714" w="726">
                  <a:moveTo>
                    <a:pt x="369" y="1"/>
                  </a:moveTo>
                  <a:cubicBezTo>
                    <a:pt x="173" y="1"/>
                    <a:pt x="1" y="160"/>
                    <a:pt x="1" y="357"/>
                  </a:cubicBezTo>
                  <a:cubicBezTo>
                    <a:pt x="1" y="554"/>
                    <a:pt x="173" y="713"/>
                    <a:pt x="369" y="713"/>
                  </a:cubicBezTo>
                  <a:cubicBezTo>
                    <a:pt x="566" y="713"/>
                    <a:pt x="726" y="554"/>
                    <a:pt x="726" y="357"/>
                  </a:cubicBezTo>
                  <a:cubicBezTo>
                    <a:pt x="726" y="160"/>
                    <a:pt x="566" y="1"/>
                    <a:pt x="369" y="1"/>
                  </a:cubicBezTo>
                  <a:close/>
                </a:path>
              </a:pathLst>
            </a:custGeom>
            <a:solidFill>
              <a:srgbClr val="9E5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10987568" y="63592"/>
              <a:ext cx="66380" cy="80624"/>
            </a:xfrm>
            <a:custGeom>
              <a:rect b="b" l="l" r="r" t="t"/>
              <a:pathLst>
                <a:path extrusionOk="0" h="820" w="628">
                  <a:moveTo>
                    <a:pt x="384" y="1"/>
                  </a:moveTo>
                  <a:cubicBezTo>
                    <a:pt x="317" y="1"/>
                    <a:pt x="251" y="20"/>
                    <a:pt x="197" y="57"/>
                  </a:cubicBezTo>
                  <a:cubicBezTo>
                    <a:pt x="62" y="156"/>
                    <a:pt x="1" y="315"/>
                    <a:pt x="38" y="475"/>
                  </a:cubicBezTo>
                  <a:cubicBezTo>
                    <a:pt x="62" y="623"/>
                    <a:pt x="173" y="758"/>
                    <a:pt x="320" y="819"/>
                  </a:cubicBezTo>
                  <a:lnTo>
                    <a:pt x="627" y="94"/>
                  </a:lnTo>
                  <a:cubicBezTo>
                    <a:pt x="558" y="32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11394091" y="2961480"/>
              <a:ext cx="392358" cy="245413"/>
            </a:xfrm>
            <a:custGeom>
              <a:rect b="b" l="l" r="r" t="t"/>
              <a:pathLst>
                <a:path extrusionOk="0" h="2496" w="3712">
                  <a:moveTo>
                    <a:pt x="2888" y="0"/>
                  </a:moveTo>
                  <a:cubicBezTo>
                    <a:pt x="2314" y="584"/>
                    <a:pt x="1864" y="662"/>
                    <a:pt x="1663" y="662"/>
                  </a:cubicBezTo>
                  <a:cubicBezTo>
                    <a:pt x="1589" y="662"/>
                    <a:pt x="1549" y="652"/>
                    <a:pt x="1549" y="652"/>
                  </a:cubicBezTo>
                  <a:lnTo>
                    <a:pt x="62" y="2237"/>
                  </a:lnTo>
                  <a:cubicBezTo>
                    <a:pt x="1" y="2347"/>
                    <a:pt x="87" y="2495"/>
                    <a:pt x="210" y="2495"/>
                  </a:cubicBezTo>
                  <a:cubicBezTo>
                    <a:pt x="227" y="2495"/>
                    <a:pt x="245" y="2495"/>
                    <a:pt x="263" y="2495"/>
                  </a:cubicBezTo>
                  <a:cubicBezTo>
                    <a:pt x="2393" y="2495"/>
                    <a:pt x="3663" y="1032"/>
                    <a:pt x="3687" y="947"/>
                  </a:cubicBezTo>
                  <a:cubicBezTo>
                    <a:pt x="3711" y="873"/>
                    <a:pt x="2888" y="0"/>
                    <a:pt x="2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0726489" y="663562"/>
              <a:ext cx="262559" cy="839772"/>
            </a:xfrm>
            <a:custGeom>
              <a:rect b="b" l="l" r="r" t="t"/>
              <a:pathLst>
                <a:path extrusionOk="0" fill="none" h="8541" w="2484">
                  <a:moveTo>
                    <a:pt x="1" y="8541"/>
                  </a:moveTo>
                  <a:lnTo>
                    <a:pt x="2483" y="3159"/>
                  </a:lnTo>
                  <a:lnTo>
                    <a:pt x="2164" y="1"/>
                  </a:lnTo>
                </a:path>
              </a:pathLst>
            </a:custGeom>
            <a:noFill/>
            <a:ln cap="flat" cmpd="sng" w="4000">
              <a:solidFill>
                <a:schemeClr val="dk1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8"/>
          <p:cNvGrpSpPr/>
          <p:nvPr/>
        </p:nvGrpSpPr>
        <p:grpSpPr>
          <a:xfrm flipH="1">
            <a:off x="1915486" y="3619796"/>
            <a:ext cx="2578706" cy="977964"/>
            <a:chOff x="3682500" y="238150"/>
            <a:chExt cx="3697600" cy="1402300"/>
          </a:xfrm>
        </p:grpSpPr>
        <p:sp>
          <p:nvSpPr>
            <p:cNvPr id="1031" name="Google Shape;1031;p28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28"/>
          <p:cNvGrpSpPr/>
          <p:nvPr/>
        </p:nvGrpSpPr>
        <p:grpSpPr>
          <a:xfrm>
            <a:off x="5386239" y="1916779"/>
            <a:ext cx="1265926" cy="2761237"/>
            <a:chOff x="238125" y="2370075"/>
            <a:chExt cx="381625" cy="832400"/>
          </a:xfrm>
        </p:grpSpPr>
        <p:sp>
          <p:nvSpPr>
            <p:cNvPr id="1081" name="Google Shape;1081;p28"/>
            <p:cNvSpPr/>
            <p:nvPr/>
          </p:nvSpPr>
          <p:spPr>
            <a:xfrm>
              <a:off x="417925" y="2484150"/>
              <a:ext cx="86625" cy="204275"/>
            </a:xfrm>
            <a:custGeom>
              <a:rect b="b" l="l" r="r" t="t"/>
              <a:pathLst>
                <a:path extrusionOk="0" h="8171" w="3465">
                  <a:moveTo>
                    <a:pt x="2474" y="0"/>
                  </a:moveTo>
                  <a:lnTo>
                    <a:pt x="0" y="341"/>
                  </a:lnTo>
                  <a:lnTo>
                    <a:pt x="1496" y="1716"/>
                  </a:lnTo>
                  <a:lnTo>
                    <a:pt x="1034" y="8171"/>
                  </a:lnTo>
                  <a:lnTo>
                    <a:pt x="2661" y="7665"/>
                  </a:lnTo>
                  <a:lnTo>
                    <a:pt x="3464" y="184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452000" y="2678775"/>
              <a:ext cx="45400" cy="149325"/>
            </a:xfrm>
            <a:custGeom>
              <a:rect b="b" l="l" r="r" t="t"/>
              <a:pathLst>
                <a:path extrusionOk="0" h="5973" w="1816">
                  <a:moveTo>
                    <a:pt x="1815" y="1"/>
                  </a:moveTo>
                  <a:lnTo>
                    <a:pt x="188" y="507"/>
                  </a:lnTo>
                  <a:lnTo>
                    <a:pt x="1" y="5807"/>
                  </a:lnTo>
                  <a:lnTo>
                    <a:pt x="958" y="5972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450350" y="2811025"/>
              <a:ext cx="27250" cy="12125"/>
            </a:xfrm>
            <a:custGeom>
              <a:rect b="b" l="l" r="r" t="t"/>
              <a:pathLst>
                <a:path extrusionOk="0" h="485" w="1090">
                  <a:moveTo>
                    <a:pt x="78" y="1"/>
                  </a:moveTo>
                  <a:lnTo>
                    <a:pt x="1" y="484"/>
                  </a:lnTo>
                  <a:lnTo>
                    <a:pt x="1" y="484"/>
                  </a:lnTo>
                  <a:lnTo>
                    <a:pt x="1057" y="473"/>
                  </a:lnTo>
                  <a:lnTo>
                    <a:pt x="1090" y="1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95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418475" y="2710125"/>
              <a:ext cx="130600" cy="204025"/>
            </a:xfrm>
            <a:custGeom>
              <a:rect b="b" l="l" r="r" t="t"/>
              <a:pathLst>
                <a:path extrusionOk="0" h="8161" w="5224">
                  <a:moveTo>
                    <a:pt x="0" y="1"/>
                  </a:moveTo>
                  <a:lnTo>
                    <a:pt x="902" y="364"/>
                  </a:lnTo>
                  <a:lnTo>
                    <a:pt x="3354" y="8160"/>
                  </a:lnTo>
                  <a:lnTo>
                    <a:pt x="5224" y="7479"/>
                  </a:lnTo>
                  <a:lnTo>
                    <a:pt x="4740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502325" y="2896018"/>
              <a:ext cx="92400" cy="242775"/>
            </a:xfrm>
            <a:custGeom>
              <a:rect b="b" l="l" r="r" t="t"/>
              <a:pathLst>
                <a:path extrusionOk="0" h="9711" w="3696">
                  <a:moveTo>
                    <a:pt x="1859" y="1"/>
                  </a:moveTo>
                  <a:lnTo>
                    <a:pt x="0" y="682"/>
                  </a:lnTo>
                  <a:lnTo>
                    <a:pt x="2453" y="9590"/>
                  </a:lnTo>
                  <a:lnTo>
                    <a:pt x="3695" y="9711"/>
                  </a:lnTo>
                  <a:cubicBezTo>
                    <a:pt x="3695" y="9711"/>
                    <a:pt x="3618" y="4179"/>
                    <a:pt x="3046" y="2860"/>
                  </a:cubicBezTo>
                  <a:cubicBezTo>
                    <a:pt x="2464" y="1540"/>
                    <a:pt x="1859" y="1"/>
                    <a:pt x="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372825" y="2654875"/>
              <a:ext cx="158925" cy="255975"/>
            </a:xfrm>
            <a:custGeom>
              <a:rect b="b" l="l" r="r" t="t"/>
              <a:pathLst>
                <a:path extrusionOk="0" h="10239" w="6357">
                  <a:moveTo>
                    <a:pt x="5257" y="0"/>
                  </a:moveTo>
                  <a:lnTo>
                    <a:pt x="1639" y="440"/>
                  </a:lnTo>
                  <a:lnTo>
                    <a:pt x="1474" y="1936"/>
                  </a:lnTo>
                  <a:lnTo>
                    <a:pt x="1" y="9974"/>
                  </a:lnTo>
                  <a:lnTo>
                    <a:pt x="1969" y="10238"/>
                  </a:lnTo>
                  <a:lnTo>
                    <a:pt x="5862" y="3497"/>
                  </a:lnTo>
                  <a:cubicBezTo>
                    <a:pt x="6357" y="2639"/>
                    <a:pt x="6313" y="1573"/>
                    <a:pt x="5763" y="748"/>
                  </a:cubicBezTo>
                  <a:lnTo>
                    <a:pt x="52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374200" y="2891025"/>
              <a:ext cx="82225" cy="245800"/>
            </a:xfrm>
            <a:custGeom>
              <a:rect b="b" l="l" r="r" t="t"/>
              <a:pathLst>
                <a:path extrusionOk="0" h="9832" w="3289">
                  <a:moveTo>
                    <a:pt x="1914" y="1"/>
                  </a:moveTo>
                  <a:lnTo>
                    <a:pt x="1" y="517"/>
                  </a:lnTo>
                  <a:lnTo>
                    <a:pt x="1661" y="9612"/>
                  </a:lnTo>
                  <a:lnTo>
                    <a:pt x="2882" y="9832"/>
                  </a:lnTo>
                  <a:cubicBezTo>
                    <a:pt x="2882" y="9832"/>
                    <a:pt x="3289" y="4322"/>
                    <a:pt x="2838" y="2959"/>
                  </a:cubicBezTo>
                  <a:cubicBezTo>
                    <a:pt x="2387" y="1595"/>
                    <a:pt x="1914" y="1"/>
                    <a:pt x="1914" y="1"/>
                  </a:cubicBezTo>
                  <a:close/>
                </a:path>
              </a:pathLst>
            </a:custGeom>
            <a:solidFill>
              <a:srgbClr val="E8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453375" y="2621050"/>
              <a:ext cx="99275" cy="122925"/>
            </a:xfrm>
            <a:custGeom>
              <a:rect b="b" l="l" r="r" t="t"/>
              <a:pathLst>
                <a:path extrusionOk="0" h="4917" w="3971">
                  <a:moveTo>
                    <a:pt x="2442" y="1"/>
                  </a:moveTo>
                  <a:lnTo>
                    <a:pt x="1" y="2299"/>
                  </a:lnTo>
                  <a:lnTo>
                    <a:pt x="3366" y="4916"/>
                  </a:lnTo>
                  <a:lnTo>
                    <a:pt x="3509" y="4828"/>
                  </a:lnTo>
                  <a:cubicBezTo>
                    <a:pt x="3971" y="4344"/>
                    <a:pt x="3014" y="2717"/>
                    <a:pt x="2585" y="2200"/>
                  </a:cubicBezTo>
                  <a:lnTo>
                    <a:pt x="2442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395925" y="2382125"/>
              <a:ext cx="66000" cy="85000"/>
            </a:xfrm>
            <a:custGeom>
              <a:rect b="b" l="l" r="r" t="t"/>
              <a:pathLst>
                <a:path extrusionOk="0" h="3400" w="2640">
                  <a:moveTo>
                    <a:pt x="1307" y="1"/>
                  </a:moveTo>
                  <a:cubicBezTo>
                    <a:pt x="1297" y="1"/>
                    <a:pt x="1286" y="1"/>
                    <a:pt x="1276" y="1"/>
                  </a:cubicBezTo>
                  <a:cubicBezTo>
                    <a:pt x="561" y="23"/>
                    <a:pt x="0" y="793"/>
                    <a:pt x="22" y="1739"/>
                  </a:cubicBezTo>
                  <a:cubicBezTo>
                    <a:pt x="55" y="2660"/>
                    <a:pt x="632" y="3400"/>
                    <a:pt x="1333" y="3400"/>
                  </a:cubicBezTo>
                  <a:cubicBezTo>
                    <a:pt x="1344" y="3400"/>
                    <a:pt x="1354" y="3400"/>
                    <a:pt x="1364" y="3399"/>
                  </a:cubicBezTo>
                  <a:cubicBezTo>
                    <a:pt x="2079" y="3377"/>
                    <a:pt x="2640" y="2607"/>
                    <a:pt x="2618" y="1662"/>
                  </a:cubicBezTo>
                  <a:cubicBezTo>
                    <a:pt x="2585" y="740"/>
                    <a:pt x="2008" y="1"/>
                    <a:pt x="1307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417925" y="2445375"/>
              <a:ext cx="41250" cy="58025"/>
            </a:xfrm>
            <a:custGeom>
              <a:rect b="b" l="l" r="r" t="t"/>
              <a:pathLst>
                <a:path extrusionOk="0" h="2321" w="1650">
                  <a:moveTo>
                    <a:pt x="990" y="0"/>
                  </a:moveTo>
                  <a:lnTo>
                    <a:pt x="0" y="330"/>
                  </a:lnTo>
                  <a:lnTo>
                    <a:pt x="660" y="2321"/>
                  </a:lnTo>
                  <a:lnTo>
                    <a:pt x="1650" y="198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389875" y="2508875"/>
              <a:ext cx="161125" cy="248025"/>
            </a:xfrm>
            <a:custGeom>
              <a:rect b="b" l="l" r="r" t="t"/>
              <a:pathLst>
                <a:path extrusionOk="0" h="9921" w="6445">
                  <a:moveTo>
                    <a:pt x="3948" y="1"/>
                  </a:moveTo>
                  <a:lnTo>
                    <a:pt x="0" y="782"/>
                  </a:lnTo>
                  <a:lnTo>
                    <a:pt x="88" y="9920"/>
                  </a:lnTo>
                  <a:lnTo>
                    <a:pt x="6445" y="9524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387400" y="2468475"/>
              <a:ext cx="96525" cy="183125"/>
            </a:xfrm>
            <a:custGeom>
              <a:rect b="b" l="l" r="r" t="t"/>
              <a:pathLst>
                <a:path extrusionOk="0" h="7325" w="3861">
                  <a:moveTo>
                    <a:pt x="2783" y="0"/>
                  </a:moveTo>
                  <a:lnTo>
                    <a:pt x="2728" y="33"/>
                  </a:lnTo>
                  <a:cubicBezTo>
                    <a:pt x="2495" y="219"/>
                    <a:pt x="2213" y="313"/>
                    <a:pt x="1931" y="313"/>
                  </a:cubicBezTo>
                  <a:cubicBezTo>
                    <a:pt x="1680" y="313"/>
                    <a:pt x="1428" y="239"/>
                    <a:pt x="1210" y="88"/>
                  </a:cubicBezTo>
                  <a:lnTo>
                    <a:pt x="770" y="605"/>
                  </a:lnTo>
                  <a:cubicBezTo>
                    <a:pt x="99" y="1188"/>
                    <a:pt x="0" y="2464"/>
                    <a:pt x="220" y="3321"/>
                  </a:cubicBezTo>
                  <a:lnTo>
                    <a:pt x="1111" y="7214"/>
                  </a:lnTo>
                  <a:lnTo>
                    <a:pt x="3190" y="7324"/>
                  </a:lnTo>
                  <a:lnTo>
                    <a:pt x="3190" y="7324"/>
                  </a:lnTo>
                  <a:lnTo>
                    <a:pt x="1848" y="2684"/>
                  </a:lnTo>
                  <a:lnTo>
                    <a:pt x="2761" y="2793"/>
                  </a:lnTo>
                  <a:lnTo>
                    <a:pt x="3860" y="847"/>
                  </a:lnTo>
                  <a:lnTo>
                    <a:pt x="2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324175" y="3127475"/>
              <a:ext cx="149025" cy="71925"/>
            </a:xfrm>
            <a:custGeom>
              <a:rect b="b" l="l" r="r" t="t"/>
              <a:pathLst>
                <a:path extrusionOk="0" h="2877" w="5961">
                  <a:moveTo>
                    <a:pt x="3618" y="0"/>
                  </a:moveTo>
                  <a:lnTo>
                    <a:pt x="2683" y="1023"/>
                  </a:lnTo>
                  <a:cubicBezTo>
                    <a:pt x="2540" y="1188"/>
                    <a:pt x="2353" y="1320"/>
                    <a:pt x="2145" y="1408"/>
                  </a:cubicBezTo>
                  <a:lnTo>
                    <a:pt x="0" y="2364"/>
                  </a:lnTo>
                  <a:lnTo>
                    <a:pt x="2474" y="2859"/>
                  </a:lnTo>
                  <a:cubicBezTo>
                    <a:pt x="2529" y="2871"/>
                    <a:pt x="2584" y="2876"/>
                    <a:pt x="2639" y="2876"/>
                  </a:cubicBezTo>
                  <a:cubicBezTo>
                    <a:pt x="2903" y="2876"/>
                    <a:pt x="3157" y="2748"/>
                    <a:pt x="3321" y="2529"/>
                  </a:cubicBezTo>
                  <a:lnTo>
                    <a:pt x="4146" y="1397"/>
                  </a:lnTo>
                  <a:lnTo>
                    <a:pt x="4421" y="2397"/>
                  </a:lnTo>
                  <a:lnTo>
                    <a:pt x="5961" y="2111"/>
                  </a:lnTo>
                  <a:lnTo>
                    <a:pt x="4982" y="66"/>
                  </a:lnTo>
                  <a:lnTo>
                    <a:pt x="4982" y="7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484725" y="3135700"/>
              <a:ext cx="135025" cy="66775"/>
            </a:xfrm>
            <a:custGeom>
              <a:rect b="b" l="l" r="r" t="t"/>
              <a:pathLst>
                <a:path extrusionOk="0" h="2671" w="5401">
                  <a:moveTo>
                    <a:pt x="3157" y="1"/>
                  </a:moveTo>
                  <a:lnTo>
                    <a:pt x="2376" y="980"/>
                  </a:lnTo>
                  <a:cubicBezTo>
                    <a:pt x="2244" y="1134"/>
                    <a:pt x="2090" y="1266"/>
                    <a:pt x="1903" y="1365"/>
                  </a:cubicBezTo>
                  <a:lnTo>
                    <a:pt x="0" y="2343"/>
                  </a:lnTo>
                  <a:lnTo>
                    <a:pt x="2277" y="2662"/>
                  </a:lnTo>
                  <a:cubicBezTo>
                    <a:pt x="2315" y="2668"/>
                    <a:pt x="2352" y="2671"/>
                    <a:pt x="2390" y="2671"/>
                  </a:cubicBezTo>
                  <a:cubicBezTo>
                    <a:pt x="2645" y="2671"/>
                    <a:pt x="2881" y="2542"/>
                    <a:pt x="3025" y="2321"/>
                  </a:cubicBezTo>
                  <a:lnTo>
                    <a:pt x="3706" y="1244"/>
                  </a:lnTo>
                  <a:lnTo>
                    <a:pt x="4014" y="2134"/>
                  </a:lnTo>
                  <a:lnTo>
                    <a:pt x="5400" y="1793"/>
                  </a:lnTo>
                  <a:lnTo>
                    <a:pt x="4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365125" y="3119500"/>
              <a:ext cx="42650" cy="39050"/>
            </a:xfrm>
            <a:custGeom>
              <a:rect b="b" l="l" r="r" t="t"/>
              <a:pathLst>
                <a:path extrusionOk="0" fill="none" h="1562" w="1706">
                  <a:moveTo>
                    <a:pt x="1573" y="924"/>
                  </a:moveTo>
                  <a:cubicBezTo>
                    <a:pt x="1298" y="792"/>
                    <a:pt x="1045" y="616"/>
                    <a:pt x="847" y="396"/>
                  </a:cubicBezTo>
                  <a:cubicBezTo>
                    <a:pt x="748" y="297"/>
                    <a:pt x="858" y="143"/>
                    <a:pt x="979" y="198"/>
                  </a:cubicBezTo>
                  <a:cubicBezTo>
                    <a:pt x="1056" y="231"/>
                    <a:pt x="1122" y="275"/>
                    <a:pt x="1177" y="330"/>
                  </a:cubicBezTo>
                  <a:cubicBezTo>
                    <a:pt x="1320" y="473"/>
                    <a:pt x="1397" y="649"/>
                    <a:pt x="1474" y="825"/>
                  </a:cubicBezTo>
                  <a:cubicBezTo>
                    <a:pt x="1342" y="649"/>
                    <a:pt x="1232" y="440"/>
                    <a:pt x="1177" y="220"/>
                  </a:cubicBezTo>
                  <a:cubicBezTo>
                    <a:pt x="1166" y="154"/>
                    <a:pt x="1155" y="88"/>
                    <a:pt x="1199" y="44"/>
                  </a:cubicBezTo>
                  <a:cubicBezTo>
                    <a:pt x="1232" y="0"/>
                    <a:pt x="1298" y="0"/>
                    <a:pt x="1342" y="33"/>
                  </a:cubicBezTo>
                  <a:cubicBezTo>
                    <a:pt x="1397" y="55"/>
                    <a:pt x="1430" y="99"/>
                    <a:pt x="1452" y="143"/>
                  </a:cubicBezTo>
                  <a:cubicBezTo>
                    <a:pt x="1628" y="385"/>
                    <a:pt x="1705" y="704"/>
                    <a:pt x="1672" y="1001"/>
                  </a:cubicBezTo>
                  <a:cubicBezTo>
                    <a:pt x="1672" y="1122"/>
                    <a:pt x="1628" y="1243"/>
                    <a:pt x="1529" y="1298"/>
                  </a:cubicBezTo>
                  <a:cubicBezTo>
                    <a:pt x="1408" y="1364"/>
                    <a:pt x="1265" y="1287"/>
                    <a:pt x="1133" y="1243"/>
                  </a:cubicBezTo>
                  <a:cubicBezTo>
                    <a:pt x="880" y="1155"/>
                    <a:pt x="595" y="1221"/>
                    <a:pt x="397" y="1386"/>
                  </a:cubicBezTo>
                  <a:cubicBezTo>
                    <a:pt x="331" y="1441"/>
                    <a:pt x="276" y="1507"/>
                    <a:pt x="199" y="1529"/>
                  </a:cubicBezTo>
                  <a:cubicBezTo>
                    <a:pt x="122" y="1562"/>
                    <a:pt x="12" y="1518"/>
                    <a:pt x="1" y="1430"/>
                  </a:cubicBezTo>
                </a:path>
              </a:pathLst>
            </a:custGeom>
            <a:noFill/>
            <a:ln cap="flat" cmpd="sng" w="1650">
              <a:solidFill>
                <a:srgbClr val="070303"/>
              </a:solidFill>
              <a:prstDash val="solid"/>
              <a:miter lim="10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390300" y="2370075"/>
              <a:ext cx="61175" cy="51125"/>
            </a:xfrm>
            <a:custGeom>
              <a:rect b="b" l="l" r="r" t="t"/>
              <a:pathLst>
                <a:path extrusionOk="0" h="2045" w="2447">
                  <a:moveTo>
                    <a:pt x="1753" y="0"/>
                  </a:moveTo>
                  <a:cubicBezTo>
                    <a:pt x="1025" y="0"/>
                    <a:pt x="1" y="304"/>
                    <a:pt x="115" y="2045"/>
                  </a:cubicBezTo>
                  <a:lnTo>
                    <a:pt x="2403" y="1891"/>
                  </a:lnTo>
                  <a:lnTo>
                    <a:pt x="2447" y="87"/>
                  </a:lnTo>
                  <a:cubicBezTo>
                    <a:pt x="2447" y="87"/>
                    <a:pt x="2142" y="0"/>
                    <a:pt x="1753" y="0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532550" y="3126650"/>
              <a:ext cx="41000" cy="34375"/>
            </a:xfrm>
            <a:custGeom>
              <a:rect b="b" l="l" r="r" t="t"/>
              <a:pathLst>
                <a:path extrusionOk="0" fill="none" h="1375" w="1640">
                  <a:moveTo>
                    <a:pt x="1222" y="814"/>
                  </a:moveTo>
                  <a:cubicBezTo>
                    <a:pt x="1123" y="528"/>
                    <a:pt x="903" y="275"/>
                    <a:pt x="639" y="132"/>
                  </a:cubicBezTo>
                  <a:lnTo>
                    <a:pt x="639" y="132"/>
                  </a:lnTo>
                  <a:cubicBezTo>
                    <a:pt x="430" y="22"/>
                    <a:pt x="199" y="275"/>
                    <a:pt x="353" y="462"/>
                  </a:cubicBezTo>
                  <a:cubicBezTo>
                    <a:pt x="485" y="638"/>
                    <a:pt x="672" y="759"/>
                    <a:pt x="881" y="814"/>
                  </a:cubicBezTo>
                  <a:cubicBezTo>
                    <a:pt x="1002" y="748"/>
                    <a:pt x="1068" y="616"/>
                    <a:pt x="1112" y="495"/>
                  </a:cubicBezTo>
                  <a:cubicBezTo>
                    <a:pt x="1156" y="363"/>
                    <a:pt x="1200" y="231"/>
                    <a:pt x="1299" y="132"/>
                  </a:cubicBezTo>
                  <a:lnTo>
                    <a:pt x="1299" y="132"/>
                  </a:lnTo>
                  <a:cubicBezTo>
                    <a:pt x="1431" y="0"/>
                    <a:pt x="1640" y="198"/>
                    <a:pt x="1530" y="341"/>
                  </a:cubicBezTo>
                  <a:cubicBezTo>
                    <a:pt x="1321" y="649"/>
                    <a:pt x="969" y="869"/>
                    <a:pt x="606" y="913"/>
                  </a:cubicBezTo>
                  <a:cubicBezTo>
                    <a:pt x="485" y="924"/>
                    <a:pt x="364" y="935"/>
                    <a:pt x="265" y="990"/>
                  </a:cubicBezTo>
                  <a:cubicBezTo>
                    <a:pt x="122" y="1067"/>
                    <a:pt x="56" y="1221"/>
                    <a:pt x="1" y="1375"/>
                  </a:cubicBezTo>
                </a:path>
              </a:pathLst>
            </a:custGeom>
            <a:noFill/>
            <a:ln cap="flat" cmpd="sng" w="1650">
              <a:solidFill>
                <a:schemeClr val="dk1"/>
              </a:solidFill>
              <a:prstDash val="solid"/>
              <a:miter lim="10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428100" y="2371525"/>
              <a:ext cx="54450" cy="81650"/>
            </a:xfrm>
            <a:custGeom>
              <a:rect b="b" l="l" r="r" t="t"/>
              <a:pathLst>
                <a:path extrusionOk="0" h="3266" w="2178">
                  <a:moveTo>
                    <a:pt x="484" y="1"/>
                  </a:moveTo>
                  <a:cubicBezTo>
                    <a:pt x="319" y="1"/>
                    <a:pt x="155" y="31"/>
                    <a:pt x="0" y="95"/>
                  </a:cubicBezTo>
                  <a:lnTo>
                    <a:pt x="330" y="1602"/>
                  </a:lnTo>
                  <a:cubicBezTo>
                    <a:pt x="528" y="1789"/>
                    <a:pt x="506" y="2097"/>
                    <a:pt x="462" y="2372"/>
                  </a:cubicBezTo>
                  <a:cubicBezTo>
                    <a:pt x="429" y="2636"/>
                    <a:pt x="396" y="2954"/>
                    <a:pt x="594" y="3141"/>
                  </a:cubicBezTo>
                  <a:cubicBezTo>
                    <a:pt x="686" y="3226"/>
                    <a:pt x="813" y="3265"/>
                    <a:pt x="943" y="3265"/>
                  </a:cubicBezTo>
                  <a:cubicBezTo>
                    <a:pt x="1015" y="3265"/>
                    <a:pt x="1088" y="3253"/>
                    <a:pt x="1155" y="3229"/>
                  </a:cubicBezTo>
                  <a:cubicBezTo>
                    <a:pt x="1342" y="3152"/>
                    <a:pt x="1496" y="3009"/>
                    <a:pt x="1617" y="2856"/>
                  </a:cubicBezTo>
                  <a:cubicBezTo>
                    <a:pt x="2057" y="2284"/>
                    <a:pt x="2177" y="1448"/>
                    <a:pt x="1837" y="810"/>
                  </a:cubicBezTo>
                  <a:cubicBezTo>
                    <a:pt x="1575" y="322"/>
                    <a:pt x="1024" y="1"/>
                    <a:pt x="48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329125" y="2809650"/>
              <a:ext cx="8250" cy="33300"/>
            </a:xfrm>
            <a:custGeom>
              <a:rect b="b" l="l" r="r" t="t"/>
              <a:pathLst>
                <a:path extrusionOk="0" h="1332" w="330">
                  <a:moveTo>
                    <a:pt x="0" y="1"/>
                  </a:moveTo>
                  <a:lnTo>
                    <a:pt x="0" y="1331"/>
                  </a:lnTo>
                  <a:lnTo>
                    <a:pt x="330" y="133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78325" y="2809650"/>
              <a:ext cx="8550" cy="33300"/>
            </a:xfrm>
            <a:custGeom>
              <a:rect b="b" l="l" r="r" t="t"/>
              <a:pathLst>
                <a:path extrusionOk="0" h="1332" w="342">
                  <a:moveTo>
                    <a:pt x="1" y="1"/>
                  </a:moveTo>
                  <a:lnTo>
                    <a:pt x="1" y="1331"/>
                  </a:lnTo>
                  <a:lnTo>
                    <a:pt x="341" y="1331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284300" y="3156875"/>
              <a:ext cx="22575" cy="44850"/>
            </a:xfrm>
            <a:custGeom>
              <a:rect b="b" l="l" r="r" t="t"/>
              <a:pathLst>
                <a:path extrusionOk="0" h="1794" w="903">
                  <a:moveTo>
                    <a:pt x="385" y="1"/>
                  </a:moveTo>
                  <a:cubicBezTo>
                    <a:pt x="176" y="1"/>
                    <a:pt x="1" y="177"/>
                    <a:pt x="1" y="386"/>
                  </a:cubicBezTo>
                  <a:lnTo>
                    <a:pt x="1" y="1419"/>
                  </a:lnTo>
                  <a:cubicBezTo>
                    <a:pt x="1" y="1628"/>
                    <a:pt x="176" y="1793"/>
                    <a:pt x="385" y="1793"/>
                  </a:cubicBezTo>
                  <a:lnTo>
                    <a:pt x="517" y="1793"/>
                  </a:lnTo>
                  <a:cubicBezTo>
                    <a:pt x="726" y="1793"/>
                    <a:pt x="902" y="1628"/>
                    <a:pt x="902" y="1419"/>
                  </a:cubicBezTo>
                  <a:lnTo>
                    <a:pt x="902" y="386"/>
                  </a:lnTo>
                  <a:cubicBezTo>
                    <a:pt x="902" y="177"/>
                    <a:pt x="726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409125" y="3156875"/>
              <a:ext cx="22275" cy="44850"/>
            </a:xfrm>
            <a:custGeom>
              <a:rect b="b" l="l" r="r" t="t"/>
              <a:pathLst>
                <a:path extrusionOk="0" h="1794" w="891">
                  <a:moveTo>
                    <a:pt x="385" y="1"/>
                  </a:moveTo>
                  <a:cubicBezTo>
                    <a:pt x="165" y="1"/>
                    <a:pt x="0" y="177"/>
                    <a:pt x="0" y="386"/>
                  </a:cubicBezTo>
                  <a:lnTo>
                    <a:pt x="0" y="1419"/>
                  </a:lnTo>
                  <a:cubicBezTo>
                    <a:pt x="0" y="1628"/>
                    <a:pt x="165" y="1793"/>
                    <a:pt x="385" y="1793"/>
                  </a:cubicBezTo>
                  <a:lnTo>
                    <a:pt x="517" y="1793"/>
                  </a:lnTo>
                  <a:cubicBezTo>
                    <a:pt x="726" y="1793"/>
                    <a:pt x="891" y="1628"/>
                    <a:pt x="891" y="1419"/>
                  </a:cubicBezTo>
                  <a:lnTo>
                    <a:pt x="891" y="386"/>
                  </a:lnTo>
                  <a:cubicBezTo>
                    <a:pt x="891" y="177"/>
                    <a:pt x="726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238125" y="2833850"/>
              <a:ext cx="239475" cy="340925"/>
            </a:xfrm>
            <a:custGeom>
              <a:rect b="b" l="l" r="r" t="t"/>
              <a:pathLst>
                <a:path extrusionOk="0" h="13637" w="9579">
                  <a:moveTo>
                    <a:pt x="0" y="0"/>
                  </a:moveTo>
                  <a:lnTo>
                    <a:pt x="0" y="13637"/>
                  </a:lnTo>
                  <a:lnTo>
                    <a:pt x="9579" y="13637"/>
                  </a:lnTo>
                  <a:lnTo>
                    <a:pt x="9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294750" y="2890475"/>
              <a:ext cx="6350" cy="237850"/>
            </a:xfrm>
            <a:custGeom>
              <a:rect b="b" l="l" r="r" t="t"/>
              <a:pathLst>
                <a:path extrusionOk="0" h="9514" w="254">
                  <a:moveTo>
                    <a:pt x="99" y="1"/>
                  </a:moveTo>
                  <a:cubicBezTo>
                    <a:pt x="44" y="1"/>
                    <a:pt x="0" y="45"/>
                    <a:pt x="0" y="111"/>
                  </a:cubicBezTo>
                  <a:lnTo>
                    <a:pt x="0" y="9403"/>
                  </a:lnTo>
                  <a:cubicBezTo>
                    <a:pt x="0" y="9458"/>
                    <a:pt x="44" y="9513"/>
                    <a:pt x="99" y="9513"/>
                  </a:cubicBezTo>
                  <a:lnTo>
                    <a:pt x="143" y="9513"/>
                  </a:lnTo>
                  <a:cubicBezTo>
                    <a:pt x="198" y="9513"/>
                    <a:pt x="253" y="9458"/>
                    <a:pt x="253" y="9403"/>
                  </a:cubicBezTo>
                  <a:lnTo>
                    <a:pt x="253" y="111"/>
                  </a:lnTo>
                  <a:cubicBezTo>
                    <a:pt x="253" y="45"/>
                    <a:pt x="198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354675" y="2890475"/>
              <a:ext cx="6350" cy="237850"/>
            </a:xfrm>
            <a:custGeom>
              <a:rect b="b" l="l" r="r" t="t"/>
              <a:pathLst>
                <a:path extrusionOk="0" h="9514" w="254">
                  <a:moveTo>
                    <a:pt x="111" y="1"/>
                  </a:moveTo>
                  <a:cubicBezTo>
                    <a:pt x="56" y="1"/>
                    <a:pt x="1" y="45"/>
                    <a:pt x="1" y="111"/>
                  </a:cubicBezTo>
                  <a:lnTo>
                    <a:pt x="1" y="9403"/>
                  </a:lnTo>
                  <a:cubicBezTo>
                    <a:pt x="1" y="9458"/>
                    <a:pt x="56" y="9513"/>
                    <a:pt x="111" y="9513"/>
                  </a:cubicBezTo>
                  <a:lnTo>
                    <a:pt x="144" y="9513"/>
                  </a:lnTo>
                  <a:cubicBezTo>
                    <a:pt x="210" y="9513"/>
                    <a:pt x="254" y="9458"/>
                    <a:pt x="254" y="9403"/>
                  </a:cubicBezTo>
                  <a:lnTo>
                    <a:pt x="254" y="111"/>
                  </a:lnTo>
                  <a:cubicBezTo>
                    <a:pt x="254" y="45"/>
                    <a:pt x="210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414900" y="2890475"/>
              <a:ext cx="6350" cy="237850"/>
            </a:xfrm>
            <a:custGeom>
              <a:rect b="b" l="l" r="r" t="t"/>
              <a:pathLst>
                <a:path extrusionOk="0" h="9514" w="254">
                  <a:moveTo>
                    <a:pt x="110" y="1"/>
                  </a:moveTo>
                  <a:cubicBezTo>
                    <a:pt x="44" y="1"/>
                    <a:pt x="0" y="45"/>
                    <a:pt x="0" y="111"/>
                  </a:cubicBezTo>
                  <a:lnTo>
                    <a:pt x="0" y="9403"/>
                  </a:lnTo>
                  <a:cubicBezTo>
                    <a:pt x="0" y="9458"/>
                    <a:pt x="44" y="9513"/>
                    <a:pt x="110" y="9513"/>
                  </a:cubicBezTo>
                  <a:lnTo>
                    <a:pt x="143" y="9513"/>
                  </a:lnTo>
                  <a:cubicBezTo>
                    <a:pt x="209" y="9513"/>
                    <a:pt x="253" y="9458"/>
                    <a:pt x="253" y="9403"/>
                  </a:cubicBezTo>
                  <a:lnTo>
                    <a:pt x="253" y="111"/>
                  </a:lnTo>
                  <a:cubicBezTo>
                    <a:pt x="253" y="45"/>
                    <a:pt x="209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315925" y="2802500"/>
              <a:ext cx="83875" cy="7725"/>
            </a:xfrm>
            <a:custGeom>
              <a:rect b="b" l="l" r="r" t="t"/>
              <a:pathLst>
                <a:path extrusionOk="0" h="309" w="3355">
                  <a:moveTo>
                    <a:pt x="0" y="1"/>
                  </a:moveTo>
                  <a:lnTo>
                    <a:pt x="0" y="309"/>
                  </a:lnTo>
                  <a:lnTo>
                    <a:pt x="3354" y="309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354950" y="2648825"/>
              <a:ext cx="82225" cy="131700"/>
            </a:xfrm>
            <a:custGeom>
              <a:rect b="b" l="l" r="r" t="t"/>
              <a:pathLst>
                <a:path extrusionOk="0" h="5268" w="3289">
                  <a:moveTo>
                    <a:pt x="1518" y="0"/>
                  </a:moveTo>
                  <a:lnTo>
                    <a:pt x="1" y="5191"/>
                  </a:lnTo>
                  <a:lnTo>
                    <a:pt x="650" y="5268"/>
                  </a:lnTo>
                  <a:lnTo>
                    <a:pt x="3289" y="17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340925" y="2769025"/>
              <a:ext cx="31375" cy="43875"/>
            </a:xfrm>
            <a:custGeom>
              <a:rect b="b" l="l" r="r" t="t"/>
              <a:pathLst>
                <a:path extrusionOk="0" h="1755" w="1255">
                  <a:moveTo>
                    <a:pt x="917" y="1"/>
                  </a:moveTo>
                  <a:cubicBezTo>
                    <a:pt x="693" y="1"/>
                    <a:pt x="401" y="279"/>
                    <a:pt x="210" y="691"/>
                  </a:cubicBezTo>
                  <a:cubicBezTo>
                    <a:pt x="1" y="1164"/>
                    <a:pt x="12" y="1637"/>
                    <a:pt x="243" y="1735"/>
                  </a:cubicBezTo>
                  <a:cubicBezTo>
                    <a:pt x="273" y="1748"/>
                    <a:pt x="305" y="1755"/>
                    <a:pt x="338" y="1755"/>
                  </a:cubicBezTo>
                  <a:cubicBezTo>
                    <a:pt x="563" y="1755"/>
                    <a:pt x="853" y="1476"/>
                    <a:pt x="1035" y="1065"/>
                  </a:cubicBezTo>
                  <a:cubicBezTo>
                    <a:pt x="1255" y="592"/>
                    <a:pt x="1244" y="119"/>
                    <a:pt x="1013" y="20"/>
                  </a:cubicBezTo>
                  <a:cubicBezTo>
                    <a:pt x="983" y="7"/>
                    <a:pt x="951" y="1"/>
                    <a:pt x="917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354125" y="2608400"/>
              <a:ext cx="90750" cy="170200"/>
            </a:xfrm>
            <a:custGeom>
              <a:rect b="b" l="l" r="r" t="t"/>
              <a:pathLst>
                <a:path extrusionOk="0" h="6808" w="3630">
                  <a:moveTo>
                    <a:pt x="1475" y="1"/>
                  </a:moveTo>
                  <a:cubicBezTo>
                    <a:pt x="1475" y="1"/>
                    <a:pt x="1475" y="1"/>
                    <a:pt x="1474" y="1"/>
                  </a:cubicBezTo>
                  <a:cubicBezTo>
                    <a:pt x="1452" y="1"/>
                    <a:pt x="1" y="6511"/>
                    <a:pt x="1" y="6511"/>
                  </a:cubicBezTo>
                  <a:lnTo>
                    <a:pt x="793" y="6808"/>
                  </a:lnTo>
                  <a:lnTo>
                    <a:pt x="3630" y="1727"/>
                  </a:lnTo>
                  <a:cubicBezTo>
                    <a:pt x="3630" y="1727"/>
                    <a:pt x="1521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425350" y="2371225"/>
              <a:ext cx="120700" cy="252975"/>
            </a:xfrm>
            <a:custGeom>
              <a:rect b="b" l="l" r="r" t="t"/>
              <a:pathLst>
                <a:path extrusionOk="0" h="10119" w="4828">
                  <a:moveTo>
                    <a:pt x="818" y="1"/>
                  </a:moveTo>
                  <a:cubicBezTo>
                    <a:pt x="635" y="1"/>
                    <a:pt x="455" y="37"/>
                    <a:pt x="308" y="140"/>
                  </a:cubicBezTo>
                  <a:cubicBezTo>
                    <a:pt x="110" y="272"/>
                    <a:pt x="0" y="536"/>
                    <a:pt x="110" y="745"/>
                  </a:cubicBezTo>
                  <a:cubicBezTo>
                    <a:pt x="198" y="932"/>
                    <a:pt x="429" y="1009"/>
                    <a:pt x="572" y="1163"/>
                  </a:cubicBezTo>
                  <a:cubicBezTo>
                    <a:pt x="737" y="1328"/>
                    <a:pt x="781" y="1581"/>
                    <a:pt x="759" y="1812"/>
                  </a:cubicBezTo>
                  <a:cubicBezTo>
                    <a:pt x="726" y="2043"/>
                    <a:pt x="627" y="2252"/>
                    <a:pt x="539" y="2472"/>
                  </a:cubicBezTo>
                  <a:lnTo>
                    <a:pt x="561" y="2197"/>
                  </a:lnTo>
                  <a:lnTo>
                    <a:pt x="561" y="2197"/>
                  </a:lnTo>
                  <a:cubicBezTo>
                    <a:pt x="110" y="2835"/>
                    <a:pt x="110" y="3769"/>
                    <a:pt x="572" y="4407"/>
                  </a:cubicBezTo>
                  <a:cubicBezTo>
                    <a:pt x="869" y="4814"/>
                    <a:pt x="1320" y="5100"/>
                    <a:pt x="1562" y="5529"/>
                  </a:cubicBezTo>
                  <a:cubicBezTo>
                    <a:pt x="1848" y="6013"/>
                    <a:pt x="1837" y="6607"/>
                    <a:pt x="1771" y="7156"/>
                  </a:cubicBezTo>
                  <a:cubicBezTo>
                    <a:pt x="1694" y="7706"/>
                    <a:pt x="1573" y="8256"/>
                    <a:pt x="1650" y="8806"/>
                  </a:cubicBezTo>
                  <a:cubicBezTo>
                    <a:pt x="1716" y="9356"/>
                    <a:pt x="2035" y="9917"/>
                    <a:pt x="2573" y="10071"/>
                  </a:cubicBezTo>
                  <a:cubicBezTo>
                    <a:pt x="2678" y="10103"/>
                    <a:pt x="2785" y="10118"/>
                    <a:pt x="2892" y="10118"/>
                  </a:cubicBezTo>
                  <a:cubicBezTo>
                    <a:pt x="3180" y="10118"/>
                    <a:pt x="3469" y="10011"/>
                    <a:pt x="3717" y="9851"/>
                  </a:cubicBezTo>
                  <a:cubicBezTo>
                    <a:pt x="4278" y="9499"/>
                    <a:pt x="4663" y="8883"/>
                    <a:pt x="4751" y="8234"/>
                  </a:cubicBezTo>
                  <a:cubicBezTo>
                    <a:pt x="4828" y="7574"/>
                    <a:pt x="4608" y="6881"/>
                    <a:pt x="4157" y="6409"/>
                  </a:cubicBezTo>
                  <a:cubicBezTo>
                    <a:pt x="3915" y="6145"/>
                    <a:pt x="3618" y="5947"/>
                    <a:pt x="3354" y="5716"/>
                  </a:cubicBezTo>
                  <a:cubicBezTo>
                    <a:pt x="3090" y="5474"/>
                    <a:pt x="2859" y="5177"/>
                    <a:pt x="2826" y="4825"/>
                  </a:cubicBezTo>
                  <a:cubicBezTo>
                    <a:pt x="2771" y="4407"/>
                    <a:pt x="2991" y="4022"/>
                    <a:pt x="3123" y="3626"/>
                  </a:cubicBezTo>
                  <a:cubicBezTo>
                    <a:pt x="3387" y="2857"/>
                    <a:pt x="3332" y="1977"/>
                    <a:pt x="2936" y="1273"/>
                  </a:cubicBezTo>
                  <a:cubicBezTo>
                    <a:pt x="2529" y="569"/>
                    <a:pt x="1782" y="63"/>
                    <a:pt x="968" y="8"/>
                  </a:cubicBezTo>
                  <a:cubicBezTo>
                    <a:pt x="918" y="4"/>
                    <a:pt x="868" y="1"/>
                    <a:pt x="818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428375" y="2414300"/>
              <a:ext cx="17600" cy="17900"/>
            </a:xfrm>
            <a:custGeom>
              <a:rect b="b" l="l" r="r" t="t"/>
              <a:pathLst>
                <a:path extrusionOk="0" h="716" w="704">
                  <a:moveTo>
                    <a:pt x="352" y="1"/>
                  </a:moveTo>
                  <a:cubicBezTo>
                    <a:pt x="154" y="1"/>
                    <a:pt x="0" y="166"/>
                    <a:pt x="0" y="364"/>
                  </a:cubicBezTo>
                  <a:cubicBezTo>
                    <a:pt x="0" y="551"/>
                    <a:pt x="154" y="716"/>
                    <a:pt x="352" y="716"/>
                  </a:cubicBezTo>
                  <a:cubicBezTo>
                    <a:pt x="550" y="716"/>
                    <a:pt x="704" y="551"/>
                    <a:pt x="704" y="364"/>
                  </a:cubicBezTo>
                  <a:cubicBezTo>
                    <a:pt x="704" y="166"/>
                    <a:pt x="550" y="1"/>
                    <a:pt x="35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392900" y="2547100"/>
              <a:ext cx="46200" cy="198250"/>
            </a:xfrm>
            <a:custGeom>
              <a:rect b="b" l="l" r="r" t="t"/>
              <a:pathLst>
                <a:path extrusionOk="0" fill="none" h="7930" w="1848">
                  <a:moveTo>
                    <a:pt x="0" y="7929"/>
                  </a:moveTo>
                  <a:cubicBezTo>
                    <a:pt x="66" y="7753"/>
                    <a:pt x="1848" y="2794"/>
                    <a:pt x="1848" y="2794"/>
                  </a:cubicBezTo>
                  <a:lnTo>
                    <a:pt x="1848" y="0"/>
                  </a:lnTo>
                </a:path>
              </a:pathLst>
            </a:custGeom>
            <a:noFill/>
            <a:ln cap="flat" cmpd="sng" w="3575">
              <a:solidFill>
                <a:srgbClr val="0D0F1F"/>
              </a:solidFill>
              <a:prstDash val="solid"/>
              <a:miter lim="10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9"/>
          <p:cNvGrpSpPr/>
          <p:nvPr/>
        </p:nvGrpSpPr>
        <p:grpSpPr>
          <a:xfrm>
            <a:off x="1830050" y="3213400"/>
            <a:ext cx="5562783" cy="1390575"/>
            <a:chOff x="2029827" y="3213417"/>
            <a:chExt cx="5157410" cy="1390575"/>
          </a:xfrm>
        </p:grpSpPr>
        <p:sp>
          <p:nvSpPr>
            <p:cNvPr id="1119" name="Google Shape;1119;p29"/>
            <p:cNvSpPr/>
            <p:nvPr/>
          </p:nvSpPr>
          <p:spPr>
            <a:xfrm>
              <a:off x="2029827" y="3213417"/>
              <a:ext cx="2369131" cy="1390566"/>
            </a:xfrm>
            <a:custGeom>
              <a:rect b="b" l="l" r="r" t="t"/>
              <a:pathLst>
                <a:path extrusionOk="0" h="33877" w="59496">
                  <a:moveTo>
                    <a:pt x="20360" y="1"/>
                  </a:moveTo>
                  <a:lnTo>
                    <a:pt x="20360" y="11760"/>
                  </a:lnTo>
                  <a:lnTo>
                    <a:pt x="19660" y="11760"/>
                  </a:lnTo>
                  <a:lnTo>
                    <a:pt x="19660" y="6316"/>
                  </a:lnTo>
                  <a:lnTo>
                    <a:pt x="18603" y="6316"/>
                  </a:lnTo>
                  <a:lnTo>
                    <a:pt x="18603" y="1401"/>
                  </a:lnTo>
                  <a:lnTo>
                    <a:pt x="15789" y="1401"/>
                  </a:lnTo>
                  <a:lnTo>
                    <a:pt x="15789" y="6316"/>
                  </a:lnTo>
                  <a:lnTo>
                    <a:pt x="14745" y="6316"/>
                  </a:lnTo>
                  <a:lnTo>
                    <a:pt x="14745" y="11760"/>
                  </a:lnTo>
                  <a:lnTo>
                    <a:pt x="13516" y="11760"/>
                  </a:lnTo>
                  <a:lnTo>
                    <a:pt x="13516" y="18960"/>
                  </a:lnTo>
                  <a:lnTo>
                    <a:pt x="0" y="18960"/>
                  </a:lnTo>
                  <a:lnTo>
                    <a:pt x="0" y="33877"/>
                  </a:lnTo>
                  <a:lnTo>
                    <a:pt x="59496" y="33877"/>
                  </a:lnTo>
                  <a:lnTo>
                    <a:pt x="59496" y="23691"/>
                  </a:lnTo>
                  <a:lnTo>
                    <a:pt x="47036" y="23691"/>
                  </a:lnTo>
                  <a:lnTo>
                    <a:pt x="47036" y="11760"/>
                  </a:lnTo>
                  <a:lnTo>
                    <a:pt x="34749" y="11760"/>
                  </a:lnTo>
                  <a:lnTo>
                    <a:pt x="347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3432147" y="3213425"/>
              <a:ext cx="3755090" cy="1390566"/>
            </a:xfrm>
            <a:custGeom>
              <a:rect b="b" l="l" r="r" t="t"/>
              <a:pathLst>
                <a:path extrusionOk="0" h="33877" w="59496">
                  <a:moveTo>
                    <a:pt x="20360" y="1"/>
                  </a:moveTo>
                  <a:lnTo>
                    <a:pt x="20360" y="11760"/>
                  </a:lnTo>
                  <a:lnTo>
                    <a:pt x="19660" y="11760"/>
                  </a:lnTo>
                  <a:lnTo>
                    <a:pt x="19660" y="6316"/>
                  </a:lnTo>
                  <a:lnTo>
                    <a:pt x="18603" y="6316"/>
                  </a:lnTo>
                  <a:lnTo>
                    <a:pt x="18603" y="1401"/>
                  </a:lnTo>
                  <a:lnTo>
                    <a:pt x="15789" y="1401"/>
                  </a:lnTo>
                  <a:lnTo>
                    <a:pt x="15789" y="6316"/>
                  </a:lnTo>
                  <a:lnTo>
                    <a:pt x="14745" y="6316"/>
                  </a:lnTo>
                  <a:lnTo>
                    <a:pt x="14745" y="11760"/>
                  </a:lnTo>
                  <a:lnTo>
                    <a:pt x="13516" y="11760"/>
                  </a:lnTo>
                  <a:lnTo>
                    <a:pt x="13516" y="18960"/>
                  </a:lnTo>
                  <a:lnTo>
                    <a:pt x="0" y="18960"/>
                  </a:lnTo>
                  <a:lnTo>
                    <a:pt x="0" y="33877"/>
                  </a:lnTo>
                  <a:lnTo>
                    <a:pt x="59496" y="33877"/>
                  </a:lnTo>
                  <a:lnTo>
                    <a:pt x="59496" y="23691"/>
                  </a:lnTo>
                  <a:lnTo>
                    <a:pt x="47036" y="23691"/>
                  </a:lnTo>
                  <a:lnTo>
                    <a:pt x="47036" y="11760"/>
                  </a:lnTo>
                  <a:lnTo>
                    <a:pt x="34749" y="11760"/>
                  </a:lnTo>
                  <a:lnTo>
                    <a:pt x="347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29"/>
          <p:cNvSpPr txBox="1"/>
          <p:nvPr>
            <p:ph type="title"/>
          </p:nvPr>
        </p:nvSpPr>
        <p:spPr>
          <a:xfrm>
            <a:off x="1547538" y="1303625"/>
            <a:ext cx="6476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Developing a tailored evaluation framework to identify the best airline based on reviews and factors including convenience, comfort, and service quality</a:t>
            </a:r>
            <a:r>
              <a:rPr b="0" lang="en" sz="17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6300"/>
          </a:p>
        </p:txBody>
      </p:sp>
      <p:grpSp>
        <p:nvGrpSpPr>
          <p:cNvPr id="1122" name="Google Shape;1122;p29"/>
          <p:cNvGrpSpPr/>
          <p:nvPr/>
        </p:nvGrpSpPr>
        <p:grpSpPr>
          <a:xfrm flipH="1">
            <a:off x="3321496" y="148874"/>
            <a:ext cx="2501057" cy="948516"/>
            <a:chOff x="3682500" y="238150"/>
            <a:chExt cx="3697600" cy="1402300"/>
          </a:xfrm>
        </p:grpSpPr>
        <p:sp>
          <p:nvSpPr>
            <p:cNvPr id="1123" name="Google Shape;1123;p29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29"/>
          <p:cNvGrpSpPr/>
          <p:nvPr/>
        </p:nvGrpSpPr>
        <p:grpSpPr>
          <a:xfrm>
            <a:off x="169062" y="2011970"/>
            <a:ext cx="2959111" cy="2668332"/>
            <a:chOff x="1392275" y="2457125"/>
            <a:chExt cx="916900" cy="826800"/>
          </a:xfrm>
        </p:grpSpPr>
        <p:sp>
          <p:nvSpPr>
            <p:cNvPr id="1173" name="Google Shape;1173;p29"/>
            <p:cNvSpPr/>
            <p:nvPr/>
          </p:nvSpPr>
          <p:spPr>
            <a:xfrm>
              <a:off x="2232725" y="3255575"/>
              <a:ext cx="27250" cy="27250"/>
            </a:xfrm>
            <a:custGeom>
              <a:rect b="b" l="l" r="r" t="t"/>
              <a:pathLst>
                <a:path extrusionOk="0" h="1090" w="1090">
                  <a:moveTo>
                    <a:pt x="550" y="1"/>
                  </a:moveTo>
                  <a:cubicBezTo>
                    <a:pt x="242" y="1"/>
                    <a:pt x="0" y="243"/>
                    <a:pt x="0" y="540"/>
                  </a:cubicBezTo>
                  <a:cubicBezTo>
                    <a:pt x="0" y="847"/>
                    <a:pt x="242" y="1089"/>
                    <a:pt x="550" y="1089"/>
                  </a:cubicBezTo>
                  <a:cubicBezTo>
                    <a:pt x="847" y="1089"/>
                    <a:pt x="1089" y="847"/>
                    <a:pt x="1089" y="540"/>
                  </a:cubicBezTo>
                  <a:cubicBezTo>
                    <a:pt x="1089" y="243"/>
                    <a:pt x="847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281650" y="3218750"/>
              <a:ext cx="27525" cy="27500"/>
            </a:xfrm>
            <a:custGeom>
              <a:rect b="b" l="l" r="r" t="t"/>
              <a:pathLst>
                <a:path extrusionOk="0" h="1100" w="1101">
                  <a:moveTo>
                    <a:pt x="551" y="0"/>
                  </a:moveTo>
                  <a:cubicBezTo>
                    <a:pt x="254" y="0"/>
                    <a:pt x="1" y="253"/>
                    <a:pt x="1" y="550"/>
                  </a:cubicBezTo>
                  <a:cubicBezTo>
                    <a:pt x="1" y="858"/>
                    <a:pt x="254" y="1100"/>
                    <a:pt x="551" y="1100"/>
                  </a:cubicBezTo>
                  <a:cubicBezTo>
                    <a:pt x="859" y="1100"/>
                    <a:pt x="1101" y="858"/>
                    <a:pt x="1101" y="550"/>
                  </a:cubicBezTo>
                  <a:cubicBezTo>
                    <a:pt x="1101" y="253"/>
                    <a:pt x="859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963575" y="2833575"/>
              <a:ext cx="150675" cy="203200"/>
            </a:xfrm>
            <a:custGeom>
              <a:rect b="b" l="l" r="r" t="t"/>
              <a:pathLst>
                <a:path extrusionOk="0" h="8128" w="6027">
                  <a:moveTo>
                    <a:pt x="220" y="0"/>
                  </a:moveTo>
                  <a:lnTo>
                    <a:pt x="0" y="154"/>
                  </a:lnTo>
                  <a:lnTo>
                    <a:pt x="5807" y="8127"/>
                  </a:lnTo>
                  <a:lnTo>
                    <a:pt x="6027" y="796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058150" y="3012750"/>
              <a:ext cx="249375" cy="261550"/>
            </a:xfrm>
            <a:custGeom>
              <a:rect b="b" l="l" r="r" t="t"/>
              <a:pathLst>
                <a:path extrusionOk="0" h="10462" w="9975">
                  <a:moveTo>
                    <a:pt x="2936" y="0"/>
                  </a:moveTo>
                  <a:cubicBezTo>
                    <a:pt x="2649" y="0"/>
                    <a:pt x="2360" y="95"/>
                    <a:pt x="2123" y="289"/>
                  </a:cubicBezTo>
                  <a:lnTo>
                    <a:pt x="0" y="2016"/>
                  </a:lnTo>
                  <a:lnTo>
                    <a:pt x="6840" y="10461"/>
                  </a:lnTo>
                  <a:lnTo>
                    <a:pt x="9975" y="7921"/>
                  </a:lnTo>
                  <a:lnTo>
                    <a:pt x="3948" y="476"/>
                  </a:lnTo>
                  <a:cubicBezTo>
                    <a:pt x="3692" y="164"/>
                    <a:pt x="3315" y="0"/>
                    <a:pt x="2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930575" y="2804425"/>
              <a:ext cx="62525" cy="54925"/>
            </a:xfrm>
            <a:custGeom>
              <a:rect b="b" l="l" r="r" t="t"/>
              <a:pathLst>
                <a:path extrusionOk="0" h="2197" w="2501">
                  <a:moveTo>
                    <a:pt x="462" y="1"/>
                  </a:moveTo>
                  <a:lnTo>
                    <a:pt x="0" y="649"/>
                  </a:lnTo>
                  <a:cubicBezTo>
                    <a:pt x="0" y="649"/>
                    <a:pt x="319" y="715"/>
                    <a:pt x="506" y="1023"/>
                  </a:cubicBezTo>
                  <a:cubicBezTo>
                    <a:pt x="682" y="1331"/>
                    <a:pt x="1067" y="1716"/>
                    <a:pt x="1232" y="1870"/>
                  </a:cubicBezTo>
                  <a:cubicBezTo>
                    <a:pt x="1320" y="1947"/>
                    <a:pt x="1480" y="1997"/>
                    <a:pt x="1627" y="1997"/>
                  </a:cubicBezTo>
                  <a:cubicBezTo>
                    <a:pt x="1774" y="1997"/>
                    <a:pt x="1908" y="1947"/>
                    <a:pt x="1947" y="1826"/>
                  </a:cubicBezTo>
                  <a:cubicBezTo>
                    <a:pt x="1991" y="1650"/>
                    <a:pt x="1661" y="1837"/>
                    <a:pt x="1364" y="1507"/>
                  </a:cubicBezTo>
                  <a:cubicBezTo>
                    <a:pt x="1096" y="1199"/>
                    <a:pt x="1267" y="891"/>
                    <a:pt x="1570" y="891"/>
                  </a:cubicBezTo>
                  <a:cubicBezTo>
                    <a:pt x="1603" y="891"/>
                    <a:pt x="1637" y="895"/>
                    <a:pt x="1672" y="902"/>
                  </a:cubicBezTo>
                  <a:cubicBezTo>
                    <a:pt x="1980" y="957"/>
                    <a:pt x="2178" y="2079"/>
                    <a:pt x="2343" y="2178"/>
                  </a:cubicBezTo>
                  <a:cubicBezTo>
                    <a:pt x="2360" y="2190"/>
                    <a:pt x="2376" y="2197"/>
                    <a:pt x="2390" y="2197"/>
                  </a:cubicBezTo>
                  <a:cubicBezTo>
                    <a:pt x="2500" y="2197"/>
                    <a:pt x="2498" y="1808"/>
                    <a:pt x="2244" y="968"/>
                  </a:cubicBezTo>
                  <a:cubicBezTo>
                    <a:pt x="2050" y="342"/>
                    <a:pt x="1591" y="229"/>
                    <a:pt x="1261" y="229"/>
                  </a:cubicBezTo>
                  <a:cubicBezTo>
                    <a:pt x="1087" y="229"/>
                    <a:pt x="948" y="261"/>
                    <a:pt x="902" y="265"/>
                  </a:cubicBezTo>
                  <a:lnTo>
                    <a:pt x="891" y="265"/>
                  </a:lnTo>
                  <a:cubicBezTo>
                    <a:pt x="737" y="265"/>
                    <a:pt x="462" y="1"/>
                    <a:pt x="46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959450" y="2826425"/>
              <a:ext cx="20350" cy="20375"/>
            </a:xfrm>
            <a:custGeom>
              <a:rect b="b" l="l" r="r" t="t"/>
              <a:pathLst>
                <a:path extrusionOk="0" h="815" w="814">
                  <a:moveTo>
                    <a:pt x="407" y="0"/>
                  </a:moveTo>
                  <a:cubicBezTo>
                    <a:pt x="187" y="0"/>
                    <a:pt x="0" y="187"/>
                    <a:pt x="0" y="407"/>
                  </a:cubicBezTo>
                  <a:cubicBezTo>
                    <a:pt x="0" y="627"/>
                    <a:pt x="187" y="814"/>
                    <a:pt x="407" y="814"/>
                  </a:cubicBezTo>
                  <a:cubicBezTo>
                    <a:pt x="638" y="814"/>
                    <a:pt x="814" y="627"/>
                    <a:pt x="814" y="407"/>
                  </a:cubicBezTo>
                  <a:cubicBezTo>
                    <a:pt x="814" y="187"/>
                    <a:pt x="638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392275" y="2554675"/>
              <a:ext cx="54725" cy="34225"/>
            </a:xfrm>
            <a:custGeom>
              <a:rect b="b" l="l" r="r" t="t"/>
              <a:pathLst>
                <a:path extrusionOk="0" h="1369" w="2189">
                  <a:moveTo>
                    <a:pt x="430" y="1"/>
                  </a:moveTo>
                  <a:cubicBezTo>
                    <a:pt x="282" y="1"/>
                    <a:pt x="172" y="41"/>
                    <a:pt x="121" y="126"/>
                  </a:cubicBezTo>
                  <a:cubicBezTo>
                    <a:pt x="0" y="346"/>
                    <a:pt x="330" y="764"/>
                    <a:pt x="869" y="1072"/>
                  </a:cubicBezTo>
                  <a:cubicBezTo>
                    <a:pt x="1200" y="1268"/>
                    <a:pt x="1526" y="1368"/>
                    <a:pt x="1760" y="1368"/>
                  </a:cubicBezTo>
                  <a:cubicBezTo>
                    <a:pt x="1907" y="1368"/>
                    <a:pt x="2017" y="1329"/>
                    <a:pt x="2068" y="1248"/>
                  </a:cubicBezTo>
                  <a:cubicBezTo>
                    <a:pt x="2188" y="1028"/>
                    <a:pt x="1859" y="599"/>
                    <a:pt x="1320" y="291"/>
                  </a:cubicBezTo>
                  <a:cubicBezTo>
                    <a:pt x="989" y="102"/>
                    <a:pt x="663" y="1"/>
                    <a:pt x="430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710625" y="2803875"/>
              <a:ext cx="153450" cy="199350"/>
            </a:xfrm>
            <a:custGeom>
              <a:rect b="b" l="l" r="r" t="t"/>
              <a:pathLst>
                <a:path extrusionOk="0" h="7974" w="6138">
                  <a:moveTo>
                    <a:pt x="4741" y="1"/>
                  </a:moveTo>
                  <a:lnTo>
                    <a:pt x="1" y="309"/>
                  </a:lnTo>
                  <a:lnTo>
                    <a:pt x="947" y="561"/>
                  </a:lnTo>
                  <a:lnTo>
                    <a:pt x="4378" y="7973"/>
                  </a:lnTo>
                  <a:lnTo>
                    <a:pt x="6137" y="7061"/>
                  </a:lnTo>
                  <a:lnTo>
                    <a:pt x="4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820050" y="2980375"/>
              <a:ext cx="120450" cy="235925"/>
            </a:xfrm>
            <a:custGeom>
              <a:rect b="b" l="l" r="r" t="t"/>
              <a:pathLst>
                <a:path extrusionOk="0" h="9437" w="4818">
                  <a:moveTo>
                    <a:pt x="1760" y="1"/>
                  </a:moveTo>
                  <a:lnTo>
                    <a:pt x="1" y="913"/>
                  </a:lnTo>
                  <a:lnTo>
                    <a:pt x="3575" y="9436"/>
                  </a:lnTo>
                  <a:lnTo>
                    <a:pt x="4817" y="9392"/>
                  </a:lnTo>
                  <a:cubicBezTo>
                    <a:pt x="4817" y="9392"/>
                    <a:pt x="4026" y="3927"/>
                    <a:pt x="3289" y="2684"/>
                  </a:cubicBezTo>
                  <a:cubicBezTo>
                    <a:pt x="2552" y="1452"/>
                    <a:pt x="1760" y="1"/>
                    <a:pt x="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626775" y="2775825"/>
              <a:ext cx="216400" cy="234825"/>
            </a:xfrm>
            <a:custGeom>
              <a:rect b="b" l="l" r="r" t="t"/>
              <a:pathLst>
                <a:path extrusionOk="0" h="9393" w="8656">
                  <a:moveTo>
                    <a:pt x="4575" y="1"/>
                  </a:moveTo>
                  <a:lnTo>
                    <a:pt x="3949" y="1365"/>
                  </a:lnTo>
                  <a:lnTo>
                    <a:pt x="1" y="8524"/>
                  </a:lnTo>
                  <a:lnTo>
                    <a:pt x="1782" y="9392"/>
                  </a:lnTo>
                  <a:lnTo>
                    <a:pt x="7611" y="4235"/>
                  </a:lnTo>
                  <a:cubicBezTo>
                    <a:pt x="8347" y="3575"/>
                    <a:pt x="8655" y="2552"/>
                    <a:pt x="8391" y="1595"/>
                  </a:cubicBezTo>
                  <a:lnTo>
                    <a:pt x="8139" y="727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508275" y="2988900"/>
              <a:ext cx="163075" cy="222450"/>
            </a:xfrm>
            <a:custGeom>
              <a:rect b="b" l="l" r="r" t="t"/>
              <a:pathLst>
                <a:path extrusionOk="0" h="8898" w="6523">
                  <a:moveTo>
                    <a:pt x="4752" y="1"/>
                  </a:moveTo>
                  <a:lnTo>
                    <a:pt x="1" y="7918"/>
                  </a:lnTo>
                  <a:lnTo>
                    <a:pt x="771" y="8897"/>
                  </a:lnTo>
                  <a:cubicBezTo>
                    <a:pt x="771" y="8897"/>
                    <a:pt x="4708" y="5026"/>
                    <a:pt x="5268" y="3696"/>
                  </a:cubicBezTo>
                  <a:cubicBezTo>
                    <a:pt x="5829" y="2376"/>
                    <a:pt x="6522" y="869"/>
                    <a:pt x="6522" y="869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741150" y="2710950"/>
              <a:ext cx="105050" cy="119075"/>
            </a:xfrm>
            <a:custGeom>
              <a:rect b="b" l="l" r="r" t="t"/>
              <a:pathLst>
                <a:path extrusionOk="0" h="4763" w="4202">
                  <a:moveTo>
                    <a:pt x="2134" y="1"/>
                  </a:moveTo>
                  <a:lnTo>
                    <a:pt x="0" y="2596"/>
                  </a:lnTo>
                  <a:lnTo>
                    <a:pt x="3673" y="4762"/>
                  </a:lnTo>
                  <a:lnTo>
                    <a:pt x="3805" y="4652"/>
                  </a:lnTo>
                  <a:cubicBezTo>
                    <a:pt x="4201" y="4113"/>
                    <a:pt x="3047" y="2618"/>
                    <a:pt x="2552" y="2167"/>
                  </a:cubicBezTo>
                  <a:lnTo>
                    <a:pt x="2134" y="1"/>
                  </a:lnTo>
                  <a:close/>
                </a:path>
              </a:pathLst>
            </a:custGeom>
            <a:solidFill>
              <a:srgbClr val="4A0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641075" y="2467300"/>
              <a:ext cx="71225" cy="84525"/>
            </a:xfrm>
            <a:custGeom>
              <a:rect b="b" l="l" r="r" t="t"/>
              <a:pathLst>
                <a:path extrusionOk="0" h="3381" w="2849">
                  <a:moveTo>
                    <a:pt x="1323" y="0"/>
                  </a:moveTo>
                  <a:cubicBezTo>
                    <a:pt x="1267" y="0"/>
                    <a:pt x="1211" y="5"/>
                    <a:pt x="1155" y="14"/>
                  </a:cubicBezTo>
                  <a:cubicBezTo>
                    <a:pt x="451" y="124"/>
                    <a:pt x="0" y="960"/>
                    <a:pt x="143" y="1895"/>
                  </a:cubicBezTo>
                  <a:cubicBezTo>
                    <a:pt x="276" y="2751"/>
                    <a:pt x="881" y="3380"/>
                    <a:pt x="1538" y="3380"/>
                  </a:cubicBezTo>
                  <a:cubicBezTo>
                    <a:pt x="1590" y="3380"/>
                    <a:pt x="1642" y="3376"/>
                    <a:pt x="1694" y="3368"/>
                  </a:cubicBezTo>
                  <a:cubicBezTo>
                    <a:pt x="2398" y="3258"/>
                    <a:pt x="2849" y="2423"/>
                    <a:pt x="2706" y="1488"/>
                  </a:cubicBezTo>
                  <a:cubicBezTo>
                    <a:pt x="2564" y="637"/>
                    <a:pt x="1974" y="0"/>
                    <a:pt x="1323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1556125" y="2572400"/>
              <a:ext cx="124850" cy="103100"/>
            </a:xfrm>
            <a:custGeom>
              <a:rect b="b" l="l" r="r" t="t"/>
              <a:pathLst>
                <a:path extrusionOk="0" h="4124" w="4994">
                  <a:moveTo>
                    <a:pt x="4993" y="0"/>
                  </a:moveTo>
                  <a:lnTo>
                    <a:pt x="319" y="2068"/>
                  </a:lnTo>
                  <a:lnTo>
                    <a:pt x="0" y="4124"/>
                  </a:lnTo>
                  <a:lnTo>
                    <a:pt x="4872" y="2760"/>
                  </a:lnTo>
                  <a:lnTo>
                    <a:pt x="4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1435425" y="2573225"/>
              <a:ext cx="128700" cy="94325"/>
            </a:xfrm>
            <a:custGeom>
              <a:rect b="b" l="l" r="r" t="t"/>
              <a:pathLst>
                <a:path extrusionOk="0" h="3773" w="5148">
                  <a:moveTo>
                    <a:pt x="144" y="0"/>
                  </a:moveTo>
                  <a:lnTo>
                    <a:pt x="1" y="627"/>
                  </a:lnTo>
                  <a:lnTo>
                    <a:pt x="4795" y="3772"/>
                  </a:lnTo>
                  <a:lnTo>
                    <a:pt x="5147" y="203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669400" y="2528400"/>
              <a:ext cx="46200" cy="58575"/>
            </a:xfrm>
            <a:custGeom>
              <a:rect b="b" l="l" r="r" t="t"/>
              <a:pathLst>
                <a:path extrusionOk="0" h="2343" w="1848">
                  <a:moveTo>
                    <a:pt x="935" y="1"/>
                  </a:moveTo>
                  <a:lnTo>
                    <a:pt x="0" y="451"/>
                  </a:lnTo>
                  <a:lnTo>
                    <a:pt x="913" y="2343"/>
                  </a:lnTo>
                  <a:lnTo>
                    <a:pt x="1848" y="188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676550" y="2564700"/>
              <a:ext cx="179825" cy="164975"/>
            </a:xfrm>
            <a:custGeom>
              <a:rect b="b" l="l" r="r" t="t"/>
              <a:pathLst>
                <a:path extrusionOk="0" h="6599" w="7193">
                  <a:moveTo>
                    <a:pt x="1441" y="0"/>
                  </a:moveTo>
                  <a:lnTo>
                    <a:pt x="0" y="2057"/>
                  </a:lnTo>
                  <a:lnTo>
                    <a:pt x="2035" y="1881"/>
                  </a:lnTo>
                  <a:lnTo>
                    <a:pt x="6466" y="6598"/>
                  </a:lnTo>
                  <a:lnTo>
                    <a:pt x="7192" y="5059"/>
                  </a:lnTo>
                  <a:lnTo>
                    <a:pt x="3464" y="51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838200" y="2691150"/>
              <a:ext cx="113300" cy="132000"/>
            </a:xfrm>
            <a:custGeom>
              <a:rect b="b" l="l" r="r" t="t"/>
              <a:pathLst>
                <a:path extrusionOk="0" h="5280" w="4532">
                  <a:moveTo>
                    <a:pt x="726" y="1"/>
                  </a:moveTo>
                  <a:lnTo>
                    <a:pt x="0" y="1540"/>
                  </a:lnTo>
                  <a:lnTo>
                    <a:pt x="3772" y="5279"/>
                  </a:lnTo>
                  <a:lnTo>
                    <a:pt x="4531" y="468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1673250" y="2603175"/>
              <a:ext cx="173500" cy="258175"/>
            </a:xfrm>
            <a:custGeom>
              <a:rect b="b" l="l" r="r" t="t"/>
              <a:pathLst>
                <a:path extrusionOk="0" h="10327" w="6940">
                  <a:moveTo>
                    <a:pt x="3244" y="1"/>
                  </a:moveTo>
                  <a:lnTo>
                    <a:pt x="0" y="507"/>
                  </a:lnTo>
                  <a:lnTo>
                    <a:pt x="682" y="10327"/>
                  </a:lnTo>
                  <a:lnTo>
                    <a:pt x="6939" y="9128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645750" y="2567175"/>
              <a:ext cx="101475" cy="69850"/>
            </a:xfrm>
            <a:custGeom>
              <a:rect b="b" l="l" r="r" t="t"/>
              <a:pathLst>
                <a:path extrusionOk="0" h="2794" w="4059">
                  <a:moveTo>
                    <a:pt x="2882" y="0"/>
                  </a:moveTo>
                  <a:lnTo>
                    <a:pt x="1331" y="286"/>
                  </a:lnTo>
                  <a:lnTo>
                    <a:pt x="968" y="858"/>
                  </a:lnTo>
                  <a:lnTo>
                    <a:pt x="0" y="1936"/>
                  </a:lnTo>
                  <a:lnTo>
                    <a:pt x="891" y="2793"/>
                  </a:lnTo>
                  <a:lnTo>
                    <a:pt x="3223" y="2771"/>
                  </a:lnTo>
                  <a:lnTo>
                    <a:pt x="4058" y="70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402700" y="3168150"/>
              <a:ext cx="131450" cy="93500"/>
            </a:xfrm>
            <a:custGeom>
              <a:rect b="b" l="l" r="r" t="t"/>
              <a:pathLst>
                <a:path extrusionOk="0" h="3740" w="5258">
                  <a:moveTo>
                    <a:pt x="1" y="1"/>
                  </a:moveTo>
                  <a:lnTo>
                    <a:pt x="1541" y="2013"/>
                  </a:lnTo>
                  <a:cubicBezTo>
                    <a:pt x="1699" y="2215"/>
                    <a:pt x="1941" y="2333"/>
                    <a:pt x="2195" y="2333"/>
                  </a:cubicBezTo>
                  <a:cubicBezTo>
                    <a:pt x="2259" y="2333"/>
                    <a:pt x="2323" y="2325"/>
                    <a:pt x="2387" y="2310"/>
                  </a:cubicBezTo>
                  <a:lnTo>
                    <a:pt x="3762" y="2002"/>
                  </a:lnTo>
                  <a:lnTo>
                    <a:pt x="3762" y="2002"/>
                  </a:lnTo>
                  <a:lnTo>
                    <a:pt x="3311" y="2937"/>
                  </a:lnTo>
                  <a:lnTo>
                    <a:pt x="4653" y="3740"/>
                  </a:lnTo>
                  <a:lnTo>
                    <a:pt x="5258" y="1562"/>
                  </a:lnTo>
                  <a:lnTo>
                    <a:pt x="4290" y="605"/>
                  </a:lnTo>
                  <a:lnTo>
                    <a:pt x="2915" y="759"/>
                  </a:lnTo>
                  <a:cubicBezTo>
                    <a:pt x="2849" y="766"/>
                    <a:pt x="2782" y="770"/>
                    <a:pt x="2715" y="770"/>
                  </a:cubicBezTo>
                  <a:cubicBezTo>
                    <a:pt x="2562" y="770"/>
                    <a:pt x="2409" y="750"/>
                    <a:pt x="2255" y="7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838475" y="3211050"/>
              <a:ext cx="132000" cy="72875"/>
            </a:xfrm>
            <a:custGeom>
              <a:rect b="b" l="l" r="r" t="t"/>
              <a:pathLst>
                <a:path extrusionOk="0" h="2915" w="5280">
                  <a:moveTo>
                    <a:pt x="4058" y="0"/>
                  </a:moveTo>
                  <a:lnTo>
                    <a:pt x="2827" y="165"/>
                  </a:lnTo>
                  <a:lnTo>
                    <a:pt x="2178" y="1232"/>
                  </a:lnTo>
                  <a:cubicBezTo>
                    <a:pt x="2068" y="1408"/>
                    <a:pt x="1925" y="1551"/>
                    <a:pt x="1760" y="1672"/>
                  </a:cubicBezTo>
                  <a:lnTo>
                    <a:pt x="0" y="2892"/>
                  </a:lnTo>
                  <a:lnTo>
                    <a:pt x="2299" y="2914"/>
                  </a:lnTo>
                  <a:cubicBezTo>
                    <a:pt x="2596" y="2914"/>
                    <a:pt x="2860" y="2749"/>
                    <a:pt x="2992" y="2485"/>
                  </a:cubicBezTo>
                  <a:lnTo>
                    <a:pt x="3531" y="1331"/>
                  </a:lnTo>
                  <a:lnTo>
                    <a:pt x="3948" y="2167"/>
                  </a:lnTo>
                  <a:lnTo>
                    <a:pt x="5279" y="166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53025" y="3161550"/>
              <a:ext cx="50325" cy="33575"/>
            </a:xfrm>
            <a:custGeom>
              <a:rect b="b" l="l" r="r" t="t"/>
              <a:pathLst>
                <a:path extrusionOk="0" fill="none" h="1343" w="2013">
                  <a:moveTo>
                    <a:pt x="1573" y="1067"/>
                  </a:moveTo>
                  <a:cubicBezTo>
                    <a:pt x="1452" y="781"/>
                    <a:pt x="1386" y="485"/>
                    <a:pt x="1375" y="177"/>
                  </a:cubicBezTo>
                  <a:cubicBezTo>
                    <a:pt x="1364" y="45"/>
                    <a:pt x="1551" y="1"/>
                    <a:pt x="1606" y="122"/>
                  </a:cubicBezTo>
                  <a:cubicBezTo>
                    <a:pt x="1639" y="199"/>
                    <a:pt x="1661" y="276"/>
                    <a:pt x="1661" y="364"/>
                  </a:cubicBezTo>
                  <a:cubicBezTo>
                    <a:pt x="1672" y="551"/>
                    <a:pt x="1617" y="737"/>
                    <a:pt x="1562" y="924"/>
                  </a:cubicBezTo>
                  <a:cubicBezTo>
                    <a:pt x="1573" y="694"/>
                    <a:pt x="1639" y="474"/>
                    <a:pt x="1738" y="276"/>
                  </a:cubicBezTo>
                  <a:cubicBezTo>
                    <a:pt x="1771" y="221"/>
                    <a:pt x="1804" y="155"/>
                    <a:pt x="1870" y="155"/>
                  </a:cubicBezTo>
                  <a:cubicBezTo>
                    <a:pt x="1925" y="144"/>
                    <a:pt x="1969" y="188"/>
                    <a:pt x="1991" y="243"/>
                  </a:cubicBezTo>
                  <a:cubicBezTo>
                    <a:pt x="2013" y="287"/>
                    <a:pt x="2002" y="342"/>
                    <a:pt x="2002" y="397"/>
                  </a:cubicBezTo>
                  <a:cubicBezTo>
                    <a:pt x="1958" y="694"/>
                    <a:pt x="1815" y="979"/>
                    <a:pt x="1595" y="1188"/>
                  </a:cubicBezTo>
                  <a:cubicBezTo>
                    <a:pt x="1507" y="1265"/>
                    <a:pt x="1397" y="1342"/>
                    <a:pt x="1287" y="1309"/>
                  </a:cubicBezTo>
                  <a:cubicBezTo>
                    <a:pt x="1155" y="1276"/>
                    <a:pt x="1100" y="1122"/>
                    <a:pt x="1023" y="1001"/>
                  </a:cubicBezTo>
                  <a:cubicBezTo>
                    <a:pt x="891" y="781"/>
                    <a:pt x="638" y="639"/>
                    <a:pt x="374" y="628"/>
                  </a:cubicBezTo>
                  <a:cubicBezTo>
                    <a:pt x="297" y="628"/>
                    <a:pt x="209" y="639"/>
                    <a:pt x="132" y="606"/>
                  </a:cubicBezTo>
                  <a:cubicBezTo>
                    <a:pt x="55" y="573"/>
                    <a:pt x="0" y="474"/>
                    <a:pt x="55" y="408"/>
                  </a:cubicBezTo>
                </a:path>
              </a:pathLst>
            </a:custGeom>
            <a:noFill/>
            <a:ln cap="flat" cmpd="sng" w="1650">
              <a:solidFill>
                <a:schemeClr val="dk1"/>
              </a:solidFill>
              <a:prstDash val="solid"/>
              <a:miter lim="10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54825" y="2457125"/>
              <a:ext cx="238650" cy="245200"/>
            </a:xfrm>
            <a:custGeom>
              <a:rect b="b" l="l" r="r" t="t"/>
              <a:pathLst>
                <a:path extrusionOk="0" h="9808" w="9546">
                  <a:moveTo>
                    <a:pt x="963" y="0"/>
                  </a:moveTo>
                  <a:cubicBezTo>
                    <a:pt x="717" y="0"/>
                    <a:pt x="477" y="65"/>
                    <a:pt x="275" y="212"/>
                  </a:cubicBezTo>
                  <a:lnTo>
                    <a:pt x="209" y="674"/>
                  </a:lnTo>
                  <a:cubicBezTo>
                    <a:pt x="0" y="707"/>
                    <a:pt x="715" y="1796"/>
                    <a:pt x="1419" y="2566"/>
                  </a:cubicBezTo>
                  <a:cubicBezTo>
                    <a:pt x="1705" y="2874"/>
                    <a:pt x="1397" y="3379"/>
                    <a:pt x="1243" y="3775"/>
                  </a:cubicBezTo>
                  <a:cubicBezTo>
                    <a:pt x="1001" y="4369"/>
                    <a:pt x="902" y="5051"/>
                    <a:pt x="1100" y="5656"/>
                  </a:cubicBezTo>
                  <a:cubicBezTo>
                    <a:pt x="1298" y="6272"/>
                    <a:pt x="1826" y="6800"/>
                    <a:pt x="2464" y="6887"/>
                  </a:cubicBezTo>
                  <a:cubicBezTo>
                    <a:pt x="2549" y="6898"/>
                    <a:pt x="2637" y="6901"/>
                    <a:pt x="2726" y="6901"/>
                  </a:cubicBezTo>
                  <a:cubicBezTo>
                    <a:pt x="2857" y="6901"/>
                    <a:pt x="2991" y="6894"/>
                    <a:pt x="3122" y="6894"/>
                  </a:cubicBezTo>
                  <a:cubicBezTo>
                    <a:pt x="3355" y="6894"/>
                    <a:pt x="3580" y="6917"/>
                    <a:pt x="3772" y="7041"/>
                  </a:cubicBezTo>
                  <a:cubicBezTo>
                    <a:pt x="4190" y="7327"/>
                    <a:pt x="4179" y="7921"/>
                    <a:pt x="4355" y="8394"/>
                  </a:cubicBezTo>
                  <a:cubicBezTo>
                    <a:pt x="4575" y="9010"/>
                    <a:pt x="5147" y="9461"/>
                    <a:pt x="5763" y="9659"/>
                  </a:cubicBezTo>
                  <a:cubicBezTo>
                    <a:pt x="6099" y="9765"/>
                    <a:pt x="6451" y="9808"/>
                    <a:pt x="6803" y="9808"/>
                  </a:cubicBezTo>
                  <a:cubicBezTo>
                    <a:pt x="7108" y="9808"/>
                    <a:pt x="7414" y="9776"/>
                    <a:pt x="7709" y="9725"/>
                  </a:cubicBezTo>
                  <a:cubicBezTo>
                    <a:pt x="8182" y="9648"/>
                    <a:pt x="8677" y="9516"/>
                    <a:pt x="9007" y="9164"/>
                  </a:cubicBezTo>
                  <a:cubicBezTo>
                    <a:pt x="9546" y="8603"/>
                    <a:pt x="9458" y="7690"/>
                    <a:pt x="9161" y="6975"/>
                  </a:cubicBezTo>
                  <a:cubicBezTo>
                    <a:pt x="8556" y="5491"/>
                    <a:pt x="7181" y="4369"/>
                    <a:pt x="5609" y="4061"/>
                  </a:cubicBezTo>
                  <a:cubicBezTo>
                    <a:pt x="4993" y="3940"/>
                    <a:pt x="4311" y="3929"/>
                    <a:pt x="3816" y="3533"/>
                  </a:cubicBezTo>
                  <a:cubicBezTo>
                    <a:pt x="3387" y="3203"/>
                    <a:pt x="3200" y="2654"/>
                    <a:pt x="3014" y="2148"/>
                  </a:cubicBezTo>
                  <a:cubicBezTo>
                    <a:pt x="2805" y="1532"/>
                    <a:pt x="2552" y="894"/>
                    <a:pt x="2068" y="443"/>
                  </a:cubicBezTo>
                  <a:cubicBezTo>
                    <a:pt x="1775" y="171"/>
                    <a:pt x="1361" y="0"/>
                    <a:pt x="963" y="0"/>
                  </a:cubicBez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1627600" y="2459125"/>
              <a:ext cx="69575" cy="51700"/>
            </a:xfrm>
            <a:custGeom>
              <a:rect b="b" l="l" r="r" t="t"/>
              <a:pathLst>
                <a:path extrusionOk="0" h="2068" w="2783">
                  <a:moveTo>
                    <a:pt x="1705" y="0"/>
                  </a:moveTo>
                  <a:cubicBezTo>
                    <a:pt x="1705" y="0"/>
                    <a:pt x="1" y="187"/>
                    <a:pt x="528" y="2068"/>
                  </a:cubicBezTo>
                  <a:lnTo>
                    <a:pt x="2783" y="1617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1671600" y="2498425"/>
              <a:ext cx="17600" cy="17625"/>
            </a:xfrm>
            <a:custGeom>
              <a:rect b="b" l="l" r="r" t="t"/>
              <a:pathLst>
                <a:path extrusionOk="0" h="705" w="704">
                  <a:moveTo>
                    <a:pt x="352" y="1"/>
                  </a:moveTo>
                  <a:cubicBezTo>
                    <a:pt x="154" y="1"/>
                    <a:pt x="0" y="166"/>
                    <a:pt x="0" y="353"/>
                  </a:cubicBezTo>
                  <a:cubicBezTo>
                    <a:pt x="0" y="551"/>
                    <a:pt x="154" y="705"/>
                    <a:pt x="352" y="705"/>
                  </a:cubicBezTo>
                  <a:cubicBezTo>
                    <a:pt x="550" y="705"/>
                    <a:pt x="704" y="551"/>
                    <a:pt x="704" y="353"/>
                  </a:cubicBezTo>
                  <a:cubicBezTo>
                    <a:pt x="704" y="166"/>
                    <a:pt x="550" y="1"/>
                    <a:pt x="35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1436800" y="2572950"/>
              <a:ext cx="128425" cy="102550"/>
            </a:xfrm>
            <a:custGeom>
              <a:rect b="b" l="l" r="r" t="t"/>
              <a:pathLst>
                <a:path extrusionOk="0" h="4102" w="5137">
                  <a:moveTo>
                    <a:pt x="385" y="0"/>
                  </a:moveTo>
                  <a:lnTo>
                    <a:pt x="12" y="759"/>
                  </a:lnTo>
                  <a:lnTo>
                    <a:pt x="1" y="759"/>
                  </a:lnTo>
                  <a:lnTo>
                    <a:pt x="4773" y="4102"/>
                  </a:lnTo>
                  <a:cubicBezTo>
                    <a:pt x="4773" y="4102"/>
                    <a:pt x="5136" y="2079"/>
                    <a:pt x="5136" y="2046"/>
                  </a:cubicBezTo>
                  <a:cubicBezTo>
                    <a:pt x="5136" y="2024"/>
                    <a:pt x="385" y="0"/>
                    <a:pt x="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1436525" y="2570475"/>
              <a:ext cx="21475" cy="29700"/>
            </a:xfrm>
            <a:custGeom>
              <a:rect b="b" l="l" r="r" t="t"/>
              <a:pathLst>
                <a:path extrusionOk="0" h="1188" w="859">
                  <a:moveTo>
                    <a:pt x="451" y="0"/>
                  </a:moveTo>
                  <a:lnTo>
                    <a:pt x="1" y="913"/>
                  </a:lnTo>
                  <a:lnTo>
                    <a:pt x="407" y="1188"/>
                  </a:lnTo>
                  <a:lnTo>
                    <a:pt x="858" y="23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1923150" y="2795350"/>
              <a:ext cx="25325" cy="28350"/>
            </a:xfrm>
            <a:custGeom>
              <a:rect b="b" l="l" r="r" t="t"/>
              <a:pathLst>
                <a:path extrusionOk="0" h="1134" w="1013">
                  <a:moveTo>
                    <a:pt x="693" y="1"/>
                  </a:moveTo>
                  <a:lnTo>
                    <a:pt x="1" y="748"/>
                  </a:lnTo>
                  <a:lnTo>
                    <a:pt x="297" y="1133"/>
                  </a:lnTo>
                  <a:lnTo>
                    <a:pt x="1012" y="353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1509925" y="3170350"/>
              <a:ext cx="34400" cy="37150"/>
            </a:xfrm>
            <a:custGeom>
              <a:rect b="b" l="l" r="r" t="t"/>
              <a:pathLst>
                <a:path extrusionOk="0" h="1486" w="1376">
                  <a:moveTo>
                    <a:pt x="243" y="1"/>
                  </a:moveTo>
                  <a:lnTo>
                    <a:pt x="1" y="528"/>
                  </a:lnTo>
                  <a:lnTo>
                    <a:pt x="969" y="1485"/>
                  </a:lnTo>
                  <a:lnTo>
                    <a:pt x="1375" y="1034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899775" y="3197025"/>
              <a:ext cx="41275" cy="22300"/>
            </a:xfrm>
            <a:custGeom>
              <a:rect b="b" l="l" r="r" t="t"/>
              <a:pathLst>
                <a:path extrusionOk="0" h="892" w="1651">
                  <a:moveTo>
                    <a:pt x="1617" y="0"/>
                  </a:moveTo>
                  <a:lnTo>
                    <a:pt x="1" y="396"/>
                  </a:lnTo>
                  <a:lnTo>
                    <a:pt x="320" y="891"/>
                  </a:lnTo>
                  <a:lnTo>
                    <a:pt x="1650" y="59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881625" y="3205550"/>
              <a:ext cx="36600" cy="38500"/>
            </a:xfrm>
            <a:custGeom>
              <a:rect b="b" l="l" r="r" t="t"/>
              <a:pathLst>
                <a:path extrusionOk="0" fill="none" h="1540" w="1464">
                  <a:moveTo>
                    <a:pt x="1134" y="825"/>
                  </a:moveTo>
                  <a:cubicBezTo>
                    <a:pt x="1002" y="561"/>
                    <a:pt x="760" y="341"/>
                    <a:pt x="474" y="231"/>
                  </a:cubicBezTo>
                  <a:lnTo>
                    <a:pt x="463" y="231"/>
                  </a:lnTo>
                  <a:cubicBezTo>
                    <a:pt x="243" y="154"/>
                    <a:pt x="56" y="429"/>
                    <a:pt x="232" y="594"/>
                  </a:cubicBezTo>
                  <a:cubicBezTo>
                    <a:pt x="375" y="748"/>
                    <a:pt x="584" y="847"/>
                    <a:pt x="793" y="869"/>
                  </a:cubicBezTo>
                  <a:cubicBezTo>
                    <a:pt x="903" y="803"/>
                    <a:pt x="958" y="660"/>
                    <a:pt x="980" y="528"/>
                  </a:cubicBezTo>
                  <a:cubicBezTo>
                    <a:pt x="1013" y="396"/>
                    <a:pt x="1035" y="253"/>
                    <a:pt x="1123" y="143"/>
                  </a:cubicBezTo>
                  <a:cubicBezTo>
                    <a:pt x="1123" y="143"/>
                    <a:pt x="1123" y="143"/>
                    <a:pt x="1123" y="143"/>
                  </a:cubicBezTo>
                  <a:cubicBezTo>
                    <a:pt x="1244" y="0"/>
                    <a:pt x="1464" y="165"/>
                    <a:pt x="1387" y="330"/>
                  </a:cubicBezTo>
                  <a:cubicBezTo>
                    <a:pt x="1211" y="660"/>
                    <a:pt x="892" y="913"/>
                    <a:pt x="540" y="1012"/>
                  </a:cubicBezTo>
                  <a:cubicBezTo>
                    <a:pt x="419" y="1045"/>
                    <a:pt x="298" y="1056"/>
                    <a:pt x="210" y="1133"/>
                  </a:cubicBezTo>
                  <a:cubicBezTo>
                    <a:pt x="78" y="1221"/>
                    <a:pt x="34" y="1386"/>
                    <a:pt x="1" y="1540"/>
                  </a:cubicBezTo>
                </a:path>
              </a:pathLst>
            </a:custGeom>
            <a:noFill/>
            <a:ln cap="flat" cmpd="sng" w="1650">
              <a:solidFill>
                <a:schemeClr val="dk1"/>
              </a:solidFill>
              <a:prstDash val="solid"/>
              <a:miter lim="10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29"/>
          <p:cNvGrpSpPr/>
          <p:nvPr/>
        </p:nvGrpSpPr>
        <p:grpSpPr>
          <a:xfrm>
            <a:off x="7345025" y="1981571"/>
            <a:ext cx="1519755" cy="2716814"/>
            <a:chOff x="6884250" y="2260350"/>
            <a:chExt cx="489675" cy="875375"/>
          </a:xfrm>
        </p:grpSpPr>
        <p:sp>
          <p:nvSpPr>
            <p:cNvPr id="1206" name="Google Shape;1206;p29"/>
            <p:cNvSpPr/>
            <p:nvPr/>
          </p:nvSpPr>
          <p:spPr>
            <a:xfrm>
              <a:off x="7116825" y="2260350"/>
              <a:ext cx="196600" cy="126225"/>
            </a:xfrm>
            <a:custGeom>
              <a:rect b="b" l="l" r="r" t="t"/>
              <a:pathLst>
                <a:path extrusionOk="0" h="5049" w="7864">
                  <a:moveTo>
                    <a:pt x="4999" y="0"/>
                  </a:moveTo>
                  <a:cubicBezTo>
                    <a:pt x="4619" y="0"/>
                    <a:pt x="4236" y="280"/>
                    <a:pt x="4246" y="649"/>
                  </a:cubicBezTo>
                  <a:cubicBezTo>
                    <a:pt x="4138" y="287"/>
                    <a:pt x="3760" y="21"/>
                    <a:pt x="3376" y="21"/>
                  </a:cubicBezTo>
                  <a:cubicBezTo>
                    <a:pt x="3329" y="21"/>
                    <a:pt x="3281" y="25"/>
                    <a:pt x="3234" y="33"/>
                  </a:cubicBezTo>
                  <a:cubicBezTo>
                    <a:pt x="2805" y="110"/>
                    <a:pt x="2475" y="539"/>
                    <a:pt x="2497" y="979"/>
                  </a:cubicBezTo>
                  <a:cubicBezTo>
                    <a:pt x="2338" y="767"/>
                    <a:pt x="2070" y="655"/>
                    <a:pt x="1806" y="655"/>
                  </a:cubicBezTo>
                  <a:cubicBezTo>
                    <a:pt x="1632" y="655"/>
                    <a:pt x="1460" y="703"/>
                    <a:pt x="1320" y="803"/>
                  </a:cubicBezTo>
                  <a:cubicBezTo>
                    <a:pt x="958" y="1056"/>
                    <a:pt x="848" y="1606"/>
                    <a:pt x="1089" y="1980"/>
                  </a:cubicBezTo>
                  <a:cubicBezTo>
                    <a:pt x="998" y="1863"/>
                    <a:pt x="861" y="1811"/>
                    <a:pt x="718" y="1811"/>
                  </a:cubicBezTo>
                  <a:cubicBezTo>
                    <a:pt x="499" y="1811"/>
                    <a:pt x="266" y="1934"/>
                    <a:pt x="166" y="2134"/>
                  </a:cubicBezTo>
                  <a:cubicBezTo>
                    <a:pt x="1" y="2475"/>
                    <a:pt x="144" y="2893"/>
                    <a:pt x="408" y="3157"/>
                  </a:cubicBezTo>
                  <a:cubicBezTo>
                    <a:pt x="628" y="3366"/>
                    <a:pt x="925" y="3498"/>
                    <a:pt x="1232" y="3520"/>
                  </a:cubicBezTo>
                  <a:lnTo>
                    <a:pt x="6775" y="5048"/>
                  </a:lnTo>
                  <a:cubicBezTo>
                    <a:pt x="7138" y="4465"/>
                    <a:pt x="7512" y="3882"/>
                    <a:pt x="7688" y="3223"/>
                  </a:cubicBezTo>
                  <a:cubicBezTo>
                    <a:pt x="7864" y="2563"/>
                    <a:pt x="7820" y="1815"/>
                    <a:pt x="7413" y="1265"/>
                  </a:cubicBezTo>
                  <a:cubicBezTo>
                    <a:pt x="7248" y="1045"/>
                    <a:pt x="7017" y="858"/>
                    <a:pt x="6753" y="792"/>
                  </a:cubicBezTo>
                  <a:cubicBezTo>
                    <a:pt x="6677" y="770"/>
                    <a:pt x="6597" y="759"/>
                    <a:pt x="6518" y="759"/>
                  </a:cubicBezTo>
                  <a:cubicBezTo>
                    <a:pt x="6321" y="759"/>
                    <a:pt x="6124" y="827"/>
                    <a:pt x="5983" y="968"/>
                  </a:cubicBezTo>
                  <a:cubicBezTo>
                    <a:pt x="5873" y="539"/>
                    <a:pt x="5598" y="132"/>
                    <a:pt x="5180" y="23"/>
                  </a:cubicBezTo>
                  <a:cubicBezTo>
                    <a:pt x="5121" y="7"/>
                    <a:pt x="5060" y="0"/>
                    <a:pt x="4999" y="0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6960400" y="2807725"/>
              <a:ext cx="6900" cy="28075"/>
            </a:xfrm>
            <a:custGeom>
              <a:rect b="b" l="l" r="r" t="t"/>
              <a:pathLst>
                <a:path extrusionOk="0" h="1123" w="276">
                  <a:moveTo>
                    <a:pt x="0" y="1"/>
                  </a:moveTo>
                  <a:lnTo>
                    <a:pt x="0" y="1122"/>
                  </a:lnTo>
                  <a:lnTo>
                    <a:pt x="275" y="1122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7001625" y="2807725"/>
              <a:ext cx="6900" cy="28075"/>
            </a:xfrm>
            <a:custGeom>
              <a:rect b="b" l="l" r="r" t="t"/>
              <a:pathLst>
                <a:path extrusionOk="0" h="1123" w="276">
                  <a:moveTo>
                    <a:pt x="1" y="1"/>
                  </a:moveTo>
                  <a:lnTo>
                    <a:pt x="1" y="1122"/>
                  </a:lnTo>
                  <a:lnTo>
                    <a:pt x="276" y="112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6923000" y="3098325"/>
              <a:ext cx="18725" cy="37400"/>
            </a:xfrm>
            <a:custGeom>
              <a:rect b="b" l="l" r="r" t="t"/>
              <a:pathLst>
                <a:path extrusionOk="0" h="1496" w="749">
                  <a:moveTo>
                    <a:pt x="375" y="0"/>
                  </a:moveTo>
                  <a:cubicBezTo>
                    <a:pt x="166" y="0"/>
                    <a:pt x="1" y="165"/>
                    <a:pt x="1" y="374"/>
                  </a:cubicBezTo>
                  <a:lnTo>
                    <a:pt x="1" y="1122"/>
                  </a:lnTo>
                  <a:cubicBezTo>
                    <a:pt x="1" y="1331"/>
                    <a:pt x="166" y="1496"/>
                    <a:pt x="375" y="1496"/>
                  </a:cubicBezTo>
                  <a:cubicBezTo>
                    <a:pt x="584" y="1496"/>
                    <a:pt x="749" y="1331"/>
                    <a:pt x="749" y="1122"/>
                  </a:cubicBezTo>
                  <a:lnTo>
                    <a:pt x="749" y="374"/>
                  </a:lnTo>
                  <a:cubicBezTo>
                    <a:pt x="749" y="165"/>
                    <a:pt x="58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7027200" y="3098325"/>
              <a:ext cx="19000" cy="37400"/>
            </a:xfrm>
            <a:custGeom>
              <a:rect b="b" l="l" r="r" t="t"/>
              <a:pathLst>
                <a:path extrusionOk="0" h="1496" w="760">
                  <a:moveTo>
                    <a:pt x="386" y="0"/>
                  </a:moveTo>
                  <a:cubicBezTo>
                    <a:pt x="177" y="0"/>
                    <a:pt x="1" y="165"/>
                    <a:pt x="1" y="374"/>
                  </a:cubicBezTo>
                  <a:lnTo>
                    <a:pt x="1" y="1122"/>
                  </a:lnTo>
                  <a:cubicBezTo>
                    <a:pt x="1" y="1331"/>
                    <a:pt x="177" y="1496"/>
                    <a:pt x="386" y="1496"/>
                  </a:cubicBezTo>
                  <a:cubicBezTo>
                    <a:pt x="584" y="1496"/>
                    <a:pt x="759" y="1331"/>
                    <a:pt x="759" y="1122"/>
                  </a:cubicBezTo>
                  <a:lnTo>
                    <a:pt x="759" y="374"/>
                  </a:lnTo>
                  <a:cubicBezTo>
                    <a:pt x="759" y="165"/>
                    <a:pt x="584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6884250" y="2828350"/>
              <a:ext cx="200450" cy="284850"/>
            </a:xfrm>
            <a:custGeom>
              <a:rect b="b" l="l" r="r" t="t"/>
              <a:pathLst>
                <a:path extrusionOk="0" h="11394" w="8018">
                  <a:moveTo>
                    <a:pt x="0" y="0"/>
                  </a:moveTo>
                  <a:lnTo>
                    <a:pt x="0" y="11393"/>
                  </a:lnTo>
                  <a:lnTo>
                    <a:pt x="8017" y="11393"/>
                  </a:lnTo>
                  <a:lnTo>
                    <a:pt x="8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6931525" y="2875350"/>
              <a:ext cx="5250" cy="199075"/>
            </a:xfrm>
            <a:custGeom>
              <a:rect b="b" l="l" r="r" t="t"/>
              <a:pathLst>
                <a:path extrusionOk="0" h="7963" w="210">
                  <a:moveTo>
                    <a:pt x="111" y="1"/>
                  </a:moveTo>
                  <a:cubicBezTo>
                    <a:pt x="56" y="1"/>
                    <a:pt x="1" y="56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56" y="7963"/>
                    <a:pt x="111" y="7963"/>
                  </a:cubicBezTo>
                  <a:cubicBezTo>
                    <a:pt x="166" y="7963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56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6981850" y="2875350"/>
              <a:ext cx="5250" cy="199075"/>
            </a:xfrm>
            <a:custGeom>
              <a:rect b="b" l="l" r="r" t="t"/>
              <a:pathLst>
                <a:path extrusionOk="0" h="7963" w="210">
                  <a:moveTo>
                    <a:pt x="110" y="1"/>
                  </a:moveTo>
                  <a:cubicBezTo>
                    <a:pt x="44" y="1"/>
                    <a:pt x="0" y="56"/>
                    <a:pt x="0" y="111"/>
                  </a:cubicBezTo>
                  <a:lnTo>
                    <a:pt x="0" y="7853"/>
                  </a:lnTo>
                  <a:cubicBezTo>
                    <a:pt x="0" y="7908"/>
                    <a:pt x="44" y="7963"/>
                    <a:pt x="110" y="7963"/>
                  </a:cubicBezTo>
                  <a:cubicBezTo>
                    <a:pt x="165" y="7963"/>
                    <a:pt x="209" y="7908"/>
                    <a:pt x="209" y="7853"/>
                  </a:cubicBezTo>
                  <a:lnTo>
                    <a:pt x="209" y="111"/>
                  </a:lnTo>
                  <a:cubicBezTo>
                    <a:pt x="20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7032150" y="2875350"/>
              <a:ext cx="5250" cy="199075"/>
            </a:xfrm>
            <a:custGeom>
              <a:rect b="b" l="l" r="r" t="t"/>
              <a:pathLst>
                <a:path extrusionOk="0" h="7963" w="21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lnTo>
                    <a:pt x="1" y="7853"/>
                  </a:lnTo>
                  <a:cubicBezTo>
                    <a:pt x="1" y="7908"/>
                    <a:pt x="45" y="7963"/>
                    <a:pt x="111" y="7963"/>
                  </a:cubicBezTo>
                  <a:cubicBezTo>
                    <a:pt x="166" y="7963"/>
                    <a:pt x="210" y="7908"/>
                    <a:pt x="210" y="7853"/>
                  </a:cubicBezTo>
                  <a:lnTo>
                    <a:pt x="210" y="111"/>
                  </a:lnTo>
                  <a:cubicBezTo>
                    <a:pt x="210" y="56"/>
                    <a:pt x="166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6949400" y="2801950"/>
              <a:ext cx="70400" cy="6350"/>
            </a:xfrm>
            <a:custGeom>
              <a:rect b="b" l="l" r="r" t="t"/>
              <a:pathLst>
                <a:path extrusionOk="0" h="254" w="2816">
                  <a:moveTo>
                    <a:pt x="0" y="1"/>
                  </a:moveTo>
                  <a:lnTo>
                    <a:pt x="0" y="254"/>
                  </a:lnTo>
                  <a:lnTo>
                    <a:pt x="2816" y="254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7154225" y="2437675"/>
              <a:ext cx="56375" cy="33300"/>
            </a:xfrm>
            <a:custGeom>
              <a:rect b="b" l="l" r="r" t="t"/>
              <a:pathLst>
                <a:path extrusionOk="0" h="1332" w="2255">
                  <a:moveTo>
                    <a:pt x="0" y="1"/>
                  </a:moveTo>
                  <a:lnTo>
                    <a:pt x="0" y="1331"/>
                  </a:lnTo>
                  <a:lnTo>
                    <a:pt x="2255" y="1331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7140750" y="2315325"/>
              <a:ext cx="83325" cy="107250"/>
            </a:xfrm>
            <a:custGeom>
              <a:rect b="b" l="l" r="r" t="t"/>
              <a:pathLst>
                <a:path extrusionOk="0" h="4290" w="3333">
                  <a:moveTo>
                    <a:pt x="1672" y="1"/>
                  </a:moveTo>
                  <a:cubicBezTo>
                    <a:pt x="748" y="1"/>
                    <a:pt x="1" y="958"/>
                    <a:pt x="1" y="2145"/>
                  </a:cubicBezTo>
                  <a:cubicBezTo>
                    <a:pt x="1" y="3333"/>
                    <a:pt x="748" y="4290"/>
                    <a:pt x="1672" y="4290"/>
                  </a:cubicBezTo>
                  <a:cubicBezTo>
                    <a:pt x="2585" y="4290"/>
                    <a:pt x="3333" y="3333"/>
                    <a:pt x="3333" y="2145"/>
                  </a:cubicBezTo>
                  <a:cubicBezTo>
                    <a:pt x="3333" y="958"/>
                    <a:pt x="2585" y="1"/>
                    <a:pt x="1672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7173750" y="2405775"/>
              <a:ext cx="17325" cy="41275"/>
            </a:xfrm>
            <a:custGeom>
              <a:rect b="b" l="l" r="r" t="t"/>
              <a:pathLst>
                <a:path extrusionOk="0" h="1651" w="693">
                  <a:moveTo>
                    <a:pt x="0" y="1"/>
                  </a:moveTo>
                  <a:lnTo>
                    <a:pt x="0" y="1650"/>
                  </a:lnTo>
                  <a:lnTo>
                    <a:pt x="693" y="165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7097850" y="2666125"/>
              <a:ext cx="89400" cy="437725"/>
            </a:xfrm>
            <a:custGeom>
              <a:rect b="b" l="l" r="r" t="t"/>
              <a:pathLst>
                <a:path extrusionOk="0" h="17509" w="3576">
                  <a:moveTo>
                    <a:pt x="3564" y="0"/>
                  </a:moveTo>
                  <a:cubicBezTo>
                    <a:pt x="3564" y="0"/>
                    <a:pt x="3564" y="1"/>
                    <a:pt x="3564" y="1"/>
                  </a:cubicBezTo>
                  <a:cubicBezTo>
                    <a:pt x="3531" y="100"/>
                    <a:pt x="1" y="1112"/>
                    <a:pt x="1" y="1112"/>
                  </a:cubicBezTo>
                  <a:cubicBezTo>
                    <a:pt x="1" y="1277"/>
                    <a:pt x="100" y="10096"/>
                    <a:pt x="100" y="10096"/>
                  </a:cubicBezTo>
                  <a:lnTo>
                    <a:pt x="221" y="17497"/>
                  </a:lnTo>
                  <a:lnTo>
                    <a:pt x="1068" y="17508"/>
                  </a:lnTo>
                  <a:lnTo>
                    <a:pt x="2431" y="9546"/>
                  </a:lnTo>
                  <a:cubicBezTo>
                    <a:pt x="2431" y="9546"/>
                    <a:pt x="3576" y="0"/>
                    <a:pt x="3564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7171375" y="2662275"/>
              <a:ext cx="89550" cy="438275"/>
            </a:xfrm>
            <a:custGeom>
              <a:rect b="b" l="l" r="r" t="t"/>
              <a:pathLst>
                <a:path extrusionOk="0" h="17531" w="3582">
                  <a:moveTo>
                    <a:pt x="18" y="0"/>
                  </a:moveTo>
                  <a:cubicBezTo>
                    <a:pt x="1" y="0"/>
                    <a:pt x="1569" y="9876"/>
                    <a:pt x="1569" y="9876"/>
                  </a:cubicBezTo>
                  <a:lnTo>
                    <a:pt x="2570" y="17486"/>
                  </a:lnTo>
                  <a:lnTo>
                    <a:pt x="3581" y="17530"/>
                  </a:lnTo>
                  <a:lnTo>
                    <a:pt x="3471" y="10096"/>
                  </a:lnTo>
                  <a:cubicBezTo>
                    <a:pt x="3471" y="10096"/>
                    <a:pt x="3570" y="1266"/>
                    <a:pt x="3570" y="1112"/>
                  </a:cubicBezTo>
                  <a:cubicBezTo>
                    <a:pt x="3570" y="1112"/>
                    <a:pt x="51" y="100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7102525" y="2708200"/>
              <a:ext cx="157225" cy="64150"/>
            </a:xfrm>
            <a:custGeom>
              <a:rect b="b" l="l" r="r" t="t"/>
              <a:pathLst>
                <a:path extrusionOk="0" h="2566" w="6289">
                  <a:moveTo>
                    <a:pt x="1" y="1705"/>
                  </a:moveTo>
                  <a:lnTo>
                    <a:pt x="1" y="1705"/>
                  </a:lnTo>
                  <a:cubicBezTo>
                    <a:pt x="1" y="1705"/>
                    <a:pt x="1" y="1705"/>
                    <a:pt x="1" y="1705"/>
                  </a:cubicBezTo>
                  <a:lnTo>
                    <a:pt x="1" y="1705"/>
                  </a:lnTo>
                  <a:cubicBezTo>
                    <a:pt x="1" y="1705"/>
                    <a:pt x="1" y="1705"/>
                    <a:pt x="1" y="1705"/>
                  </a:cubicBezTo>
                  <a:close/>
                  <a:moveTo>
                    <a:pt x="3212" y="1"/>
                  </a:moveTo>
                  <a:cubicBezTo>
                    <a:pt x="2288" y="21"/>
                    <a:pt x="1344" y="90"/>
                    <a:pt x="1215" y="90"/>
                  </a:cubicBezTo>
                  <a:cubicBezTo>
                    <a:pt x="1205" y="90"/>
                    <a:pt x="1200" y="89"/>
                    <a:pt x="1200" y="89"/>
                  </a:cubicBezTo>
                  <a:cubicBezTo>
                    <a:pt x="1199" y="88"/>
                    <a:pt x="1198" y="88"/>
                    <a:pt x="1197" y="88"/>
                  </a:cubicBezTo>
                  <a:cubicBezTo>
                    <a:pt x="1112" y="88"/>
                    <a:pt x="19" y="1705"/>
                    <a:pt x="1" y="1705"/>
                  </a:cubicBezTo>
                  <a:cubicBezTo>
                    <a:pt x="1" y="1705"/>
                    <a:pt x="1" y="1705"/>
                    <a:pt x="1" y="1705"/>
                  </a:cubicBezTo>
                  <a:lnTo>
                    <a:pt x="1" y="1705"/>
                  </a:lnTo>
                  <a:cubicBezTo>
                    <a:pt x="1006" y="2280"/>
                    <a:pt x="2128" y="2566"/>
                    <a:pt x="3250" y="2566"/>
                  </a:cubicBezTo>
                  <a:cubicBezTo>
                    <a:pt x="4276" y="2566"/>
                    <a:pt x="5301" y="2326"/>
                    <a:pt x="6236" y="1848"/>
                  </a:cubicBezTo>
                  <a:cubicBezTo>
                    <a:pt x="6288" y="1817"/>
                    <a:pt x="5788" y="49"/>
                    <a:pt x="5389" y="49"/>
                  </a:cubicBezTo>
                  <a:cubicBezTo>
                    <a:pt x="5367" y="49"/>
                    <a:pt x="5345" y="55"/>
                    <a:pt x="5324" y="67"/>
                  </a:cubicBezTo>
                  <a:cubicBezTo>
                    <a:pt x="5273" y="100"/>
                    <a:pt x="5147" y="113"/>
                    <a:pt x="4969" y="113"/>
                  </a:cubicBezTo>
                  <a:cubicBezTo>
                    <a:pt x="4565" y="113"/>
                    <a:pt x="3891" y="46"/>
                    <a:pt x="3212" y="1"/>
                  </a:cubicBezTo>
                  <a:close/>
                </a:path>
              </a:pathLst>
            </a:custGeom>
            <a:solidFill>
              <a:srgbClr val="CB7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7336225" y="2751700"/>
              <a:ext cx="37700" cy="53775"/>
            </a:xfrm>
            <a:custGeom>
              <a:rect b="b" l="l" r="r" t="t"/>
              <a:pathLst>
                <a:path extrusionOk="0" h="2151" w="1508">
                  <a:moveTo>
                    <a:pt x="411" y="1"/>
                  </a:moveTo>
                  <a:cubicBezTo>
                    <a:pt x="375" y="1"/>
                    <a:pt x="341" y="7"/>
                    <a:pt x="308" y="20"/>
                  </a:cubicBezTo>
                  <a:cubicBezTo>
                    <a:pt x="22" y="141"/>
                    <a:pt x="0" y="713"/>
                    <a:pt x="242" y="1296"/>
                  </a:cubicBezTo>
                  <a:cubicBezTo>
                    <a:pt x="466" y="1800"/>
                    <a:pt x="817" y="2151"/>
                    <a:pt x="1093" y="2151"/>
                  </a:cubicBezTo>
                  <a:cubicBezTo>
                    <a:pt x="1130" y="2151"/>
                    <a:pt x="1166" y="2145"/>
                    <a:pt x="1199" y="2132"/>
                  </a:cubicBezTo>
                  <a:cubicBezTo>
                    <a:pt x="1474" y="2011"/>
                    <a:pt x="1507" y="1439"/>
                    <a:pt x="1254" y="856"/>
                  </a:cubicBezTo>
                  <a:cubicBezTo>
                    <a:pt x="1041" y="351"/>
                    <a:pt x="682" y="1"/>
                    <a:pt x="411" y="1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6987350" y="2759125"/>
              <a:ext cx="34375" cy="55725"/>
            </a:xfrm>
            <a:custGeom>
              <a:rect b="b" l="l" r="r" t="t"/>
              <a:pathLst>
                <a:path extrusionOk="0" h="2229" w="1375">
                  <a:moveTo>
                    <a:pt x="899" y="0"/>
                  </a:moveTo>
                  <a:cubicBezTo>
                    <a:pt x="625" y="0"/>
                    <a:pt x="296" y="409"/>
                    <a:pt x="154" y="977"/>
                  </a:cubicBezTo>
                  <a:cubicBezTo>
                    <a:pt x="0" y="1582"/>
                    <a:pt x="110" y="2142"/>
                    <a:pt x="396" y="2219"/>
                  </a:cubicBezTo>
                  <a:cubicBezTo>
                    <a:pt x="419" y="2225"/>
                    <a:pt x="442" y="2228"/>
                    <a:pt x="465" y="2228"/>
                  </a:cubicBezTo>
                  <a:cubicBezTo>
                    <a:pt x="747" y="2228"/>
                    <a:pt x="1068" y="1810"/>
                    <a:pt x="1221" y="1252"/>
                  </a:cubicBezTo>
                  <a:cubicBezTo>
                    <a:pt x="1375" y="636"/>
                    <a:pt x="1265" y="86"/>
                    <a:pt x="968" y="9"/>
                  </a:cubicBezTo>
                  <a:cubicBezTo>
                    <a:pt x="946" y="3"/>
                    <a:pt x="923" y="0"/>
                    <a:pt x="899" y="0"/>
                  </a:cubicBez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7289200" y="2615000"/>
              <a:ext cx="68225" cy="152600"/>
            </a:xfrm>
            <a:custGeom>
              <a:rect b="b" l="l" r="r" t="t"/>
              <a:pathLst>
                <a:path extrusionOk="0" h="6104" w="2729">
                  <a:moveTo>
                    <a:pt x="1332" y="1"/>
                  </a:moveTo>
                  <a:lnTo>
                    <a:pt x="1" y="1122"/>
                  </a:lnTo>
                  <a:lnTo>
                    <a:pt x="2035" y="6104"/>
                  </a:lnTo>
                  <a:lnTo>
                    <a:pt x="2728" y="579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7000525" y="2615000"/>
              <a:ext cx="69875" cy="153975"/>
            </a:xfrm>
            <a:custGeom>
              <a:rect b="b" l="l" r="r" t="t"/>
              <a:pathLst>
                <a:path extrusionOk="0" h="6159" w="2795">
                  <a:moveTo>
                    <a:pt x="1453" y="1"/>
                  </a:moveTo>
                  <a:lnTo>
                    <a:pt x="1" y="5972"/>
                  </a:lnTo>
                  <a:lnTo>
                    <a:pt x="716" y="6159"/>
                  </a:lnTo>
                  <a:lnTo>
                    <a:pt x="2794" y="112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39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7031325" y="2436025"/>
              <a:ext cx="294750" cy="265050"/>
            </a:xfrm>
            <a:custGeom>
              <a:rect b="b" l="l" r="r" t="t"/>
              <a:pathLst>
                <a:path extrusionOk="0" h="10602" w="11790">
                  <a:moveTo>
                    <a:pt x="5015" y="1"/>
                  </a:moveTo>
                  <a:lnTo>
                    <a:pt x="4993" y="12"/>
                  </a:lnTo>
                  <a:lnTo>
                    <a:pt x="4564" y="12"/>
                  </a:lnTo>
                  <a:cubicBezTo>
                    <a:pt x="3839" y="12"/>
                    <a:pt x="3124" y="254"/>
                    <a:pt x="2563" y="715"/>
                  </a:cubicBezTo>
                  <a:lnTo>
                    <a:pt x="2398" y="847"/>
                  </a:lnTo>
                  <a:cubicBezTo>
                    <a:pt x="1991" y="1177"/>
                    <a:pt x="1705" y="1628"/>
                    <a:pt x="1573" y="2123"/>
                  </a:cubicBezTo>
                  <a:lnTo>
                    <a:pt x="1" y="7105"/>
                  </a:lnTo>
                  <a:lnTo>
                    <a:pt x="1694" y="8523"/>
                  </a:lnTo>
                  <a:lnTo>
                    <a:pt x="3454" y="2684"/>
                  </a:lnTo>
                  <a:cubicBezTo>
                    <a:pt x="3641" y="3575"/>
                    <a:pt x="3839" y="4784"/>
                    <a:pt x="3707" y="6104"/>
                  </a:cubicBezTo>
                  <a:cubicBezTo>
                    <a:pt x="3619" y="6984"/>
                    <a:pt x="2508" y="10602"/>
                    <a:pt x="2508" y="10602"/>
                  </a:cubicBezTo>
                  <a:lnTo>
                    <a:pt x="9337" y="10602"/>
                  </a:lnTo>
                  <a:lnTo>
                    <a:pt x="8743" y="7951"/>
                  </a:lnTo>
                  <a:cubicBezTo>
                    <a:pt x="8457" y="6676"/>
                    <a:pt x="8369" y="5356"/>
                    <a:pt x="8479" y="4047"/>
                  </a:cubicBezTo>
                  <a:cubicBezTo>
                    <a:pt x="8501" y="3740"/>
                    <a:pt x="8534" y="3432"/>
                    <a:pt x="8567" y="3146"/>
                  </a:cubicBezTo>
                  <a:lnTo>
                    <a:pt x="10217" y="8435"/>
                  </a:lnTo>
                  <a:lnTo>
                    <a:pt x="11790" y="7193"/>
                  </a:lnTo>
                  <a:lnTo>
                    <a:pt x="10272" y="2013"/>
                  </a:lnTo>
                  <a:cubicBezTo>
                    <a:pt x="10151" y="1584"/>
                    <a:pt x="9909" y="1199"/>
                    <a:pt x="9557" y="924"/>
                  </a:cubicBezTo>
                  <a:lnTo>
                    <a:pt x="9183" y="616"/>
                  </a:lnTo>
                  <a:cubicBezTo>
                    <a:pt x="8699" y="221"/>
                    <a:pt x="8084" y="12"/>
                    <a:pt x="7468" y="1"/>
                  </a:cubicBezTo>
                  <a:lnTo>
                    <a:pt x="6709" y="1"/>
                  </a:lnTo>
                  <a:cubicBezTo>
                    <a:pt x="6709" y="1"/>
                    <a:pt x="6709" y="1"/>
                    <a:pt x="6709" y="12"/>
                  </a:cubicBezTo>
                  <a:lnTo>
                    <a:pt x="6610" y="12"/>
                  </a:lnTo>
                  <a:cubicBezTo>
                    <a:pt x="6610" y="23"/>
                    <a:pt x="6610" y="34"/>
                    <a:pt x="6610" y="45"/>
                  </a:cubicBezTo>
                  <a:cubicBezTo>
                    <a:pt x="6610" y="363"/>
                    <a:pt x="6346" y="638"/>
                    <a:pt x="6016" y="638"/>
                  </a:cubicBezTo>
                  <a:cubicBezTo>
                    <a:pt x="5697" y="638"/>
                    <a:pt x="5422" y="363"/>
                    <a:pt x="5422" y="45"/>
                  </a:cubicBezTo>
                  <a:cubicBezTo>
                    <a:pt x="5422" y="34"/>
                    <a:pt x="5433" y="23"/>
                    <a:pt x="5433" y="12"/>
                  </a:cubicBezTo>
                  <a:lnTo>
                    <a:pt x="5345" y="12"/>
                  </a:lnTo>
                  <a:lnTo>
                    <a:pt x="5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7097300" y="2699950"/>
              <a:ext cx="174625" cy="346700"/>
            </a:xfrm>
            <a:custGeom>
              <a:rect b="b" l="l" r="r" t="t"/>
              <a:pathLst>
                <a:path extrusionOk="0" h="13868" w="6985">
                  <a:moveTo>
                    <a:pt x="6599" y="1"/>
                  </a:moveTo>
                  <a:lnTo>
                    <a:pt x="23" y="23"/>
                  </a:lnTo>
                  <a:cubicBezTo>
                    <a:pt x="1" y="78"/>
                    <a:pt x="34" y="13791"/>
                    <a:pt x="34" y="13791"/>
                  </a:cubicBezTo>
                  <a:lnTo>
                    <a:pt x="6984" y="13868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7220475" y="3090075"/>
              <a:ext cx="53925" cy="32750"/>
            </a:xfrm>
            <a:custGeom>
              <a:rect b="b" l="l" r="r" t="t"/>
              <a:pathLst>
                <a:path extrusionOk="0" h="1310" w="2157">
                  <a:moveTo>
                    <a:pt x="759" y="0"/>
                  </a:moveTo>
                  <a:cubicBezTo>
                    <a:pt x="759" y="0"/>
                    <a:pt x="1" y="880"/>
                    <a:pt x="111" y="1309"/>
                  </a:cubicBezTo>
                  <a:lnTo>
                    <a:pt x="2046" y="1309"/>
                  </a:lnTo>
                  <a:cubicBezTo>
                    <a:pt x="2156" y="880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7223225" y="3122800"/>
              <a:ext cx="48150" cy="6075"/>
            </a:xfrm>
            <a:custGeom>
              <a:rect b="b" l="l" r="r" t="t"/>
              <a:pathLst>
                <a:path extrusionOk="0" h="243" w="1926">
                  <a:moveTo>
                    <a:pt x="1" y="0"/>
                  </a:moveTo>
                  <a:lnTo>
                    <a:pt x="1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7239450" y="3084925"/>
              <a:ext cx="15975" cy="9550"/>
            </a:xfrm>
            <a:custGeom>
              <a:rect b="b" l="l" r="r" t="t"/>
              <a:pathLst>
                <a:path extrusionOk="0" h="382" w="639">
                  <a:moveTo>
                    <a:pt x="319" y="0"/>
                  </a:moveTo>
                  <a:cubicBezTo>
                    <a:pt x="234" y="0"/>
                    <a:pt x="149" y="36"/>
                    <a:pt x="88" y="107"/>
                  </a:cubicBezTo>
                  <a:lnTo>
                    <a:pt x="0" y="206"/>
                  </a:lnTo>
                  <a:cubicBezTo>
                    <a:pt x="73" y="323"/>
                    <a:pt x="193" y="381"/>
                    <a:pt x="314" y="381"/>
                  </a:cubicBezTo>
                  <a:cubicBezTo>
                    <a:pt x="432" y="381"/>
                    <a:pt x="551" y="326"/>
                    <a:pt x="627" y="217"/>
                  </a:cubicBezTo>
                  <a:lnTo>
                    <a:pt x="638" y="206"/>
                  </a:lnTo>
                  <a:lnTo>
                    <a:pt x="550" y="107"/>
                  </a:lnTo>
                  <a:cubicBezTo>
                    <a:pt x="490" y="36"/>
                    <a:pt x="405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7089625" y="3090075"/>
              <a:ext cx="53900" cy="32750"/>
            </a:xfrm>
            <a:custGeom>
              <a:rect b="b" l="l" r="r" t="t"/>
              <a:pathLst>
                <a:path extrusionOk="0" h="1310" w="2156">
                  <a:moveTo>
                    <a:pt x="759" y="0"/>
                  </a:moveTo>
                  <a:cubicBezTo>
                    <a:pt x="759" y="0"/>
                    <a:pt x="0" y="880"/>
                    <a:pt x="110" y="1309"/>
                  </a:cubicBezTo>
                  <a:lnTo>
                    <a:pt x="2046" y="1309"/>
                  </a:lnTo>
                  <a:cubicBezTo>
                    <a:pt x="2155" y="880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7092375" y="3122800"/>
              <a:ext cx="48125" cy="6075"/>
            </a:xfrm>
            <a:custGeom>
              <a:rect b="b" l="l" r="r" t="t"/>
              <a:pathLst>
                <a:path extrusionOk="0" h="243" w="1925">
                  <a:moveTo>
                    <a:pt x="0" y="0"/>
                  </a:moveTo>
                  <a:lnTo>
                    <a:pt x="0" y="242"/>
                  </a:lnTo>
                  <a:lnTo>
                    <a:pt x="1925" y="242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08575" y="3084925"/>
              <a:ext cx="15975" cy="9550"/>
            </a:xfrm>
            <a:custGeom>
              <a:rect b="b" l="l" r="r" t="t"/>
              <a:pathLst>
                <a:path extrusionOk="0" h="382" w="639">
                  <a:moveTo>
                    <a:pt x="320" y="0"/>
                  </a:moveTo>
                  <a:cubicBezTo>
                    <a:pt x="235" y="0"/>
                    <a:pt x="149" y="36"/>
                    <a:pt x="89" y="107"/>
                  </a:cubicBezTo>
                  <a:lnTo>
                    <a:pt x="1" y="206"/>
                  </a:lnTo>
                  <a:cubicBezTo>
                    <a:pt x="73" y="323"/>
                    <a:pt x="193" y="381"/>
                    <a:pt x="315" y="381"/>
                  </a:cubicBezTo>
                  <a:cubicBezTo>
                    <a:pt x="433" y="381"/>
                    <a:pt x="552" y="326"/>
                    <a:pt x="628" y="217"/>
                  </a:cubicBezTo>
                  <a:lnTo>
                    <a:pt x="639" y="206"/>
                  </a:lnTo>
                  <a:lnTo>
                    <a:pt x="551" y="107"/>
                  </a:lnTo>
                  <a:cubicBezTo>
                    <a:pt x="490" y="36"/>
                    <a:pt x="405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7146525" y="2282375"/>
              <a:ext cx="161675" cy="204275"/>
            </a:xfrm>
            <a:custGeom>
              <a:rect b="b" l="l" r="r" t="t"/>
              <a:pathLst>
                <a:path extrusionOk="0" h="8171" w="6467">
                  <a:moveTo>
                    <a:pt x="3311" y="1"/>
                  </a:moveTo>
                  <a:cubicBezTo>
                    <a:pt x="3218" y="1"/>
                    <a:pt x="3124" y="15"/>
                    <a:pt x="3036" y="43"/>
                  </a:cubicBezTo>
                  <a:cubicBezTo>
                    <a:pt x="2695" y="153"/>
                    <a:pt x="2431" y="483"/>
                    <a:pt x="2387" y="835"/>
                  </a:cubicBezTo>
                  <a:lnTo>
                    <a:pt x="1584" y="956"/>
                  </a:lnTo>
                  <a:cubicBezTo>
                    <a:pt x="1067" y="967"/>
                    <a:pt x="506" y="1176"/>
                    <a:pt x="253" y="1638"/>
                  </a:cubicBezTo>
                  <a:cubicBezTo>
                    <a:pt x="0" y="2089"/>
                    <a:pt x="220" y="2793"/>
                    <a:pt x="737" y="2891"/>
                  </a:cubicBezTo>
                  <a:cubicBezTo>
                    <a:pt x="330" y="3023"/>
                    <a:pt x="22" y="3430"/>
                    <a:pt x="33" y="3859"/>
                  </a:cubicBezTo>
                  <a:cubicBezTo>
                    <a:pt x="33" y="4288"/>
                    <a:pt x="330" y="4695"/>
                    <a:pt x="748" y="4827"/>
                  </a:cubicBezTo>
                  <a:cubicBezTo>
                    <a:pt x="275" y="5146"/>
                    <a:pt x="55" y="5795"/>
                    <a:pt x="242" y="6345"/>
                  </a:cubicBezTo>
                  <a:cubicBezTo>
                    <a:pt x="416" y="6876"/>
                    <a:pt x="964" y="7258"/>
                    <a:pt x="1527" y="7258"/>
                  </a:cubicBezTo>
                  <a:cubicBezTo>
                    <a:pt x="1535" y="7258"/>
                    <a:pt x="1543" y="7257"/>
                    <a:pt x="1551" y="7257"/>
                  </a:cubicBezTo>
                  <a:cubicBezTo>
                    <a:pt x="1793" y="7796"/>
                    <a:pt x="2365" y="8159"/>
                    <a:pt x="2959" y="8170"/>
                  </a:cubicBezTo>
                  <a:cubicBezTo>
                    <a:pt x="3553" y="8170"/>
                    <a:pt x="4135" y="7807"/>
                    <a:pt x="4388" y="7279"/>
                  </a:cubicBezTo>
                  <a:cubicBezTo>
                    <a:pt x="5312" y="7180"/>
                    <a:pt x="5983" y="6070"/>
                    <a:pt x="5631" y="5212"/>
                  </a:cubicBezTo>
                  <a:cubicBezTo>
                    <a:pt x="6467" y="4343"/>
                    <a:pt x="6280" y="2727"/>
                    <a:pt x="5279" y="2067"/>
                  </a:cubicBezTo>
                  <a:cubicBezTo>
                    <a:pt x="5477" y="1671"/>
                    <a:pt x="5433" y="1176"/>
                    <a:pt x="5180" y="813"/>
                  </a:cubicBezTo>
                  <a:cubicBezTo>
                    <a:pt x="4955" y="490"/>
                    <a:pt x="4565" y="298"/>
                    <a:pt x="4172" y="298"/>
                  </a:cubicBezTo>
                  <a:cubicBezTo>
                    <a:pt x="4123" y="298"/>
                    <a:pt x="4074" y="301"/>
                    <a:pt x="4025" y="307"/>
                  </a:cubicBezTo>
                  <a:cubicBezTo>
                    <a:pt x="3846" y="112"/>
                    <a:pt x="3577" y="1"/>
                    <a:pt x="3311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7146525" y="2268825"/>
              <a:ext cx="153150" cy="127500"/>
            </a:xfrm>
            <a:custGeom>
              <a:rect b="b" l="l" r="r" t="t"/>
              <a:pathLst>
                <a:path extrusionOk="0" h="5100" w="6126">
                  <a:moveTo>
                    <a:pt x="3874" y="1"/>
                  </a:moveTo>
                  <a:cubicBezTo>
                    <a:pt x="3866" y="1"/>
                    <a:pt x="3858" y="1"/>
                    <a:pt x="3849" y="2"/>
                  </a:cubicBezTo>
                  <a:cubicBezTo>
                    <a:pt x="3717" y="24"/>
                    <a:pt x="3575" y="57"/>
                    <a:pt x="3476" y="145"/>
                  </a:cubicBezTo>
                  <a:cubicBezTo>
                    <a:pt x="3366" y="222"/>
                    <a:pt x="3289" y="365"/>
                    <a:pt x="3311" y="497"/>
                  </a:cubicBezTo>
                  <a:cubicBezTo>
                    <a:pt x="3177" y="297"/>
                    <a:pt x="2935" y="172"/>
                    <a:pt x="2692" y="172"/>
                  </a:cubicBezTo>
                  <a:cubicBezTo>
                    <a:pt x="2615" y="172"/>
                    <a:pt x="2538" y="185"/>
                    <a:pt x="2464" y="211"/>
                  </a:cubicBezTo>
                  <a:cubicBezTo>
                    <a:pt x="2156" y="310"/>
                    <a:pt x="1947" y="629"/>
                    <a:pt x="1969" y="948"/>
                  </a:cubicBezTo>
                  <a:cubicBezTo>
                    <a:pt x="1851" y="837"/>
                    <a:pt x="1684" y="778"/>
                    <a:pt x="1516" y="778"/>
                  </a:cubicBezTo>
                  <a:cubicBezTo>
                    <a:pt x="1418" y="778"/>
                    <a:pt x="1321" y="798"/>
                    <a:pt x="1232" y="838"/>
                  </a:cubicBezTo>
                  <a:cubicBezTo>
                    <a:pt x="990" y="948"/>
                    <a:pt x="836" y="1212"/>
                    <a:pt x="847" y="1476"/>
                  </a:cubicBezTo>
                  <a:cubicBezTo>
                    <a:pt x="797" y="1383"/>
                    <a:pt x="691" y="1337"/>
                    <a:pt x="584" y="1337"/>
                  </a:cubicBezTo>
                  <a:cubicBezTo>
                    <a:pt x="527" y="1337"/>
                    <a:pt x="468" y="1350"/>
                    <a:pt x="418" y="1377"/>
                  </a:cubicBezTo>
                  <a:cubicBezTo>
                    <a:pt x="275" y="1443"/>
                    <a:pt x="176" y="1597"/>
                    <a:pt x="121" y="1751"/>
                  </a:cubicBezTo>
                  <a:cubicBezTo>
                    <a:pt x="0" y="2103"/>
                    <a:pt x="22" y="2499"/>
                    <a:pt x="187" y="2840"/>
                  </a:cubicBezTo>
                  <a:lnTo>
                    <a:pt x="4938" y="5050"/>
                  </a:lnTo>
                  <a:cubicBezTo>
                    <a:pt x="4978" y="5086"/>
                    <a:pt x="5026" y="5100"/>
                    <a:pt x="5078" y="5100"/>
                  </a:cubicBezTo>
                  <a:cubicBezTo>
                    <a:pt x="5169" y="5100"/>
                    <a:pt x="5272" y="5055"/>
                    <a:pt x="5356" y="5006"/>
                  </a:cubicBezTo>
                  <a:cubicBezTo>
                    <a:pt x="6126" y="4511"/>
                    <a:pt x="5774" y="3774"/>
                    <a:pt x="5906" y="2862"/>
                  </a:cubicBezTo>
                  <a:cubicBezTo>
                    <a:pt x="5939" y="2598"/>
                    <a:pt x="6126" y="2444"/>
                    <a:pt x="6060" y="2180"/>
                  </a:cubicBezTo>
                  <a:cubicBezTo>
                    <a:pt x="6005" y="1927"/>
                    <a:pt x="6115" y="1608"/>
                    <a:pt x="5884" y="1476"/>
                  </a:cubicBezTo>
                  <a:cubicBezTo>
                    <a:pt x="5713" y="1383"/>
                    <a:pt x="5668" y="1257"/>
                    <a:pt x="5595" y="1257"/>
                  </a:cubicBezTo>
                  <a:cubicBezTo>
                    <a:pt x="5564" y="1257"/>
                    <a:pt x="5529" y="1278"/>
                    <a:pt x="5477" y="1333"/>
                  </a:cubicBezTo>
                  <a:cubicBezTo>
                    <a:pt x="5470" y="1249"/>
                    <a:pt x="5436" y="1218"/>
                    <a:pt x="5384" y="1218"/>
                  </a:cubicBezTo>
                  <a:cubicBezTo>
                    <a:pt x="5235" y="1218"/>
                    <a:pt x="4939" y="1476"/>
                    <a:pt x="4703" y="1476"/>
                  </a:cubicBezTo>
                  <a:cubicBezTo>
                    <a:pt x="4644" y="1476"/>
                    <a:pt x="4590" y="1460"/>
                    <a:pt x="4542" y="1421"/>
                  </a:cubicBezTo>
                  <a:cubicBezTo>
                    <a:pt x="4241" y="1184"/>
                    <a:pt x="4235" y="1"/>
                    <a:pt x="3874" y="1"/>
                  </a:cubicBezTo>
                  <a:close/>
                </a:path>
              </a:pathLst>
            </a:custGeom>
            <a:solidFill>
              <a:srgbClr val="0D0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0"/>
          <p:cNvSpPr txBox="1"/>
          <p:nvPr>
            <p:ph type="title"/>
          </p:nvPr>
        </p:nvSpPr>
        <p:spPr>
          <a:xfrm>
            <a:off x="1333663" y="1303625"/>
            <a:ext cx="6476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0"/>
          <p:cNvSpPr txBox="1"/>
          <p:nvPr>
            <p:ph idx="1" type="subTitle"/>
          </p:nvPr>
        </p:nvSpPr>
        <p:spPr>
          <a:xfrm>
            <a:off x="1333625" y="2538800"/>
            <a:ext cx="64767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2" name="Google Shape;1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50" y="288700"/>
            <a:ext cx="6806075" cy="4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1"/>
          <p:cNvSpPr txBox="1"/>
          <p:nvPr>
            <p:ph type="title"/>
          </p:nvPr>
        </p:nvSpPr>
        <p:spPr>
          <a:xfrm>
            <a:off x="1192175" y="466344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48" name="Google Shape;1248;p31"/>
          <p:cNvSpPr txBox="1"/>
          <p:nvPr>
            <p:ph idx="2" type="subTitle"/>
          </p:nvPr>
        </p:nvSpPr>
        <p:spPr>
          <a:xfrm>
            <a:off x="207600" y="1617850"/>
            <a:ext cx="2303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REPEATED NAMES</a:t>
            </a:r>
            <a:endParaRPr/>
          </a:p>
        </p:txBody>
      </p:sp>
      <p:sp>
        <p:nvSpPr>
          <p:cNvPr id="1249" name="Google Shape;1249;p31"/>
          <p:cNvSpPr txBox="1"/>
          <p:nvPr>
            <p:ph idx="4" type="subTitle"/>
          </p:nvPr>
        </p:nvSpPr>
        <p:spPr>
          <a:xfrm>
            <a:off x="2784875" y="2384975"/>
            <a:ext cx="2677200" cy="11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</a:t>
            </a:r>
            <a:r>
              <a:rPr lang="en"/>
              <a:t>UNNECESSARY</a:t>
            </a:r>
            <a:r>
              <a:rPr lang="en"/>
              <a:t> COL</a:t>
            </a:r>
            <a:endParaRPr/>
          </a:p>
        </p:txBody>
      </p:sp>
      <p:grpSp>
        <p:nvGrpSpPr>
          <p:cNvPr id="1250" name="Google Shape;1250;p31"/>
          <p:cNvGrpSpPr/>
          <p:nvPr/>
        </p:nvGrpSpPr>
        <p:grpSpPr>
          <a:xfrm>
            <a:off x="3586963" y="1903680"/>
            <a:ext cx="372728" cy="318611"/>
            <a:chOff x="3545825" y="2277425"/>
            <a:chExt cx="437525" cy="374000"/>
          </a:xfrm>
        </p:grpSpPr>
        <p:sp>
          <p:nvSpPr>
            <p:cNvPr id="1251" name="Google Shape;1251;p31"/>
            <p:cNvSpPr/>
            <p:nvPr/>
          </p:nvSpPr>
          <p:spPr>
            <a:xfrm>
              <a:off x="3912700" y="2277425"/>
              <a:ext cx="28250" cy="29500"/>
            </a:xfrm>
            <a:custGeom>
              <a:rect b="b" l="l" r="r" t="t"/>
              <a:pathLst>
                <a:path extrusionOk="0" h="1180" w="1130">
                  <a:moveTo>
                    <a:pt x="567" y="1"/>
                  </a:moveTo>
                  <a:cubicBezTo>
                    <a:pt x="255" y="1"/>
                    <a:pt x="1" y="252"/>
                    <a:pt x="1" y="567"/>
                  </a:cubicBezTo>
                  <a:lnTo>
                    <a:pt x="1" y="848"/>
                  </a:lnTo>
                  <a:lnTo>
                    <a:pt x="591" y="1179"/>
                  </a:lnTo>
                  <a:lnTo>
                    <a:pt x="1130" y="848"/>
                  </a:lnTo>
                  <a:lnTo>
                    <a:pt x="1130" y="567"/>
                  </a:lnTo>
                  <a:cubicBezTo>
                    <a:pt x="1130" y="255"/>
                    <a:pt x="878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3912700" y="22986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1" y="0"/>
                  </a:moveTo>
                  <a:lnTo>
                    <a:pt x="1" y="1130"/>
                  </a:lnTo>
                  <a:lnTo>
                    <a:pt x="1130" y="1130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3588150" y="2277425"/>
              <a:ext cx="28250" cy="31075"/>
            </a:xfrm>
            <a:custGeom>
              <a:rect b="b" l="l" r="r" t="t"/>
              <a:pathLst>
                <a:path extrusionOk="0" h="1243" w="1130">
                  <a:moveTo>
                    <a:pt x="564" y="1"/>
                  </a:moveTo>
                  <a:cubicBezTo>
                    <a:pt x="252" y="1"/>
                    <a:pt x="0" y="252"/>
                    <a:pt x="0" y="567"/>
                  </a:cubicBezTo>
                  <a:lnTo>
                    <a:pt x="0" y="848"/>
                  </a:lnTo>
                  <a:lnTo>
                    <a:pt x="544" y="1242"/>
                  </a:lnTo>
                  <a:lnTo>
                    <a:pt x="1130" y="848"/>
                  </a:lnTo>
                  <a:lnTo>
                    <a:pt x="1130" y="567"/>
                  </a:lnTo>
                  <a:cubicBezTo>
                    <a:pt x="1130" y="255"/>
                    <a:pt x="875" y="1"/>
                    <a:pt x="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3588150" y="22986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0" y="0"/>
                  </a:moveTo>
                  <a:lnTo>
                    <a:pt x="0" y="1130"/>
                  </a:lnTo>
                  <a:lnTo>
                    <a:pt x="1130" y="1130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3551775" y="2312700"/>
              <a:ext cx="431575" cy="333200"/>
            </a:xfrm>
            <a:custGeom>
              <a:rect b="b" l="l" r="r" t="t"/>
              <a:pathLst>
                <a:path extrusionOk="0" h="13328" w="17263">
                  <a:moveTo>
                    <a:pt x="326" y="1"/>
                  </a:moveTo>
                  <a:lnTo>
                    <a:pt x="1" y="567"/>
                  </a:lnTo>
                  <a:lnTo>
                    <a:pt x="1" y="12761"/>
                  </a:lnTo>
                  <a:cubicBezTo>
                    <a:pt x="1" y="13073"/>
                    <a:pt x="252" y="13327"/>
                    <a:pt x="567" y="13327"/>
                  </a:cubicBezTo>
                  <a:lnTo>
                    <a:pt x="16696" y="13327"/>
                  </a:lnTo>
                  <a:lnTo>
                    <a:pt x="17262" y="12986"/>
                  </a:lnTo>
                  <a:lnTo>
                    <a:pt x="17262" y="9035"/>
                  </a:lnTo>
                  <a:lnTo>
                    <a:pt x="16795" y="8406"/>
                  </a:lnTo>
                  <a:lnTo>
                    <a:pt x="16795" y="5032"/>
                  </a:lnTo>
                  <a:lnTo>
                    <a:pt x="17262" y="4518"/>
                  </a:lnTo>
                  <a:lnTo>
                    <a:pt x="17262" y="567"/>
                  </a:lnTo>
                  <a:cubicBezTo>
                    <a:pt x="17262" y="255"/>
                    <a:pt x="17008" y="1"/>
                    <a:pt x="16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3545825" y="2312700"/>
              <a:ext cx="437525" cy="338725"/>
            </a:xfrm>
            <a:custGeom>
              <a:rect b="b" l="l" r="r" t="t"/>
              <a:pathLst>
                <a:path extrusionOk="0" h="13549" w="17501">
                  <a:moveTo>
                    <a:pt x="564" y="1"/>
                  </a:moveTo>
                  <a:cubicBezTo>
                    <a:pt x="252" y="1"/>
                    <a:pt x="1" y="255"/>
                    <a:pt x="1" y="567"/>
                  </a:cubicBezTo>
                  <a:lnTo>
                    <a:pt x="1" y="4518"/>
                  </a:lnTo>
                  <a:lnTo>
                    <a:pt x="307" y="4941"/>
                  </a:lnTo>
                  <a:lnTo>
                    <a:pt x="307" y="8564"/>
                  </a:lnTo>
                  <a:lnTo>
                    <a:pt x="1" y="9032"/>
                  </a:lnTo>
                  <a:lnTo>
                    <a:pt x="1" y="12986"/>
                  </a:lnTo>
                  <a:cubicBezTo>
                    <a:pt x="1" y="13295"/>
                    <a:pt x="252" y="13549"/>
                    <a:pt x="564" y="13549"/>
                  </a:cubicBezTo>
                  <a:lnTo>
                    <a:pt x="16934" y="13549"/>
                  </a:lnTo>
                  <a:cubicBezTo>
                    <a:pt x="17246" y="13549"/>
                    <a:pt x="17500" y="13297"/>
                    <a:pt x="17500" y="12986"/>
                  </a:cubicBezTo>
                  <a:lnTo>
                    <a:pt x="1693" y="12986"/>
                  </a:lnTo>
                  <a:cubicBezTo>
                    <a:pt x="1070" y="12986"/>
                    <a:pt x="564" y="12480"/>
                    <a:pt x="564" y="11856"/>
                  </a:cubicBezTo>
                  <a:lnTo>
                    <a:pt x="564" y="9032"/>
                  </a:lnTo>
                  <a:lnTo>
                    <a:pt x="17500" y="9032"/>
                  </a:lnTo>
                  <a:lnTo>
                    <a:pt x="17500" y="4518"/>
                  </a:lnTo>
                  <a:lnTo>
                    <a:pt x="564" y="4518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3585125" y="2335000"/>
              <a:ext cx="88975" cy="62150"/>
            </a:xfrm>
            <a:custGeom>
              <a:rect b="b" l="l" r="r" t="t"/>
              <a:pathLst>
                <a:path extrusionOk="0" h="2486" w="3559">
                  <a:moveTo>
                    <a:pt x="3238" y="1"/>
                  </a:moveTo>
                  <a:cubicBezTo>
                    <a:pt x="3187" y="1"/>
                    <a:pt x="3135" y="15"/>
                    <a:pt x="3088" y="44"/>
                  </a:cubicBezTo>
                  <a:lnTo>
                    <a:pt x="1136" y="1274"/>
                  </a:lnTo>
                  <a:cubicBezTo>
                    <a:pt x="1090" y="1302"/>
                    <a:pt x="1038" y="1316"/>
                    <a:pt x="985" y="1316"/>
                  </a:cubicBezTo>
                  <a:cubicBezTo>
                    <a:pt x="964" y="1316"/>
                    <a:pt x="943" y="1314"/>
                    <a:pt x="922" y="1310"/>
                  </a:cubicBezTo>
                  <a:lnTo>
                    <a:pt x="373" y="1184"/>
                  </a:lnTo>
                  <a:cubicBezTo>
                    <a:pt x="353" y="1180"/>
                    <a:pt x="332" y="1177"/>
                    <a:pt x="312" y="1177"/>
                  </a:cubicBezTo>
                  <a:cubicBezTo>
                    <a:pt x="182" y="1177"/>
                    <a:pt x="65" y="1267"/>
                    <a:pt x="34" y="1397"/>
                  </a:cubicBezTo>
                  <a:cubicBezTo>
                    <a:pt x="1" y="1550"/>
                    <a:pt x="97" y="1701"/>
                    <a:pt x="247" y="1736"/>
                  </a:cubicBezTo>
                  <a:lnTo>
                    <a:pt x="799" y="1859"/>
                  </a:lnTo>
                  <a:cubicBezTo>
                    <a:pt x="862" y="1876"/>
                    <a:pt x="925" y="1881"/>
                    <a:pt x="988" y="1881"/>
                  </a:cubicBezTo>
                  <a:cubicBezTo>
                    <a:pt x="1144" y="1881"/>
                    <a:pt x="1300" y="1837"/>
                    <a:pt x="1436" y="1750"/>
                  </a:cubicBezTo>
                  <a:lnTo>
                    <a:pt x="1715" y="1575"/>
                  </a:lnTo>
                  <a:lnTo>
                    <a:pt x="1516" y="2103"/>
                  </a:lnTo>
                  <a:cubicBezTo>
                    <a:pt x="1458" y="2248"/>
                    <a:pt x="1532" y="2412"/>
                    <a:pt x="1677" y="2466"/>
                  </a:cubicBezTo>
                  <a:cubicBezTo>
                    <a:pt x="1710" y="2480"/>
                    <a:pt x="1745" y="2485"/>
                    <a:pt x="1778" y="2485"/>
                  </a:cubicBezTo>
                  <a:cubicBezTo>
                    <a:pt x="1893" y="2485"/>
                    <a:pt x="2000" y="2417"/>
                    <a:pt x="2043" y="2302"/>
                  </a:cubicBezTo>
                  <a:lnTo>
                    <a:pt x="2511" y="1072"/>
                  </a:lnTo>
                  <a:lnTo>
                    <a:pt x="3389" y="522"/>
                  </a:lnTo>
                  <a:cubicBezTo>
                    <a:pt x="3520" y="437"/>
                    <a:pt x="3558" y="262"/>
                    <a:pt x="3476" y="131"/>
                  </a:cubicBezTo>
                  <a:cubicBezTo>
                    <a:pt x="3423" y="47"/>
                    <a:pt x="3332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3693950" y="2355025"/>
              <a:ext cx="49450" cy="28250"/>
            </a:xfrm>
            <a:custGeom>
              <a:rect b="b" l="l" r="r" t="t"/>
              <a:pathLst>
                <a:path extrusionOk="0" h="1130" w="1978">
                  <a:moveTo>
                    <a:pt x="567" y="0"/>
                  </a:moveTo>
                  <a:cubicBezTo>
                    <a:pt x="255" y="0"/>
                    <a:pt x="1" y="254"/>
                    <a:pt x="1" y="566"/>
                  </a:cubicBezTo>
                  <a:cubicBezTo>
                    <a:pt x="1" y="878"/>
                    <a:pt x="255" y="1129"/>
                    <a:pt x="567" y="1129"/>
                  </a:cubicBezTo>
                  <a:lnTo>
                    <a:pt x="1415" y="1129"/>
                  </a:lnTo>
                  <a:cubicBezTo>
                    <a:pt x="1726" y="1129"/>
                    <a:pt x="1978" y="878"/>
                    <a:pt x="1978" y="566"/>
                  </a:cubicBezTo>
                  <a:cubicBezTo>
                    <a:pt x="1978" y="254"/>
                    <a:pt x="1726" y="0"/>
                    <a:pt x="1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3771625" y="2347975"/>
              <a:ext cx="105825" cy="14175"/>
            </a:xfrm>
            <a:custGeom>
              <a:rect b="b" l="l" r="r" t="t"/>
              <a:pathLst>
                <a:path extrusionOk="0" h="567" w="4233">
                  <a:moveTo>
                    <a:pt x="282" y="0"/>
                  </a:moveTo>
                  <a:cubicBezTo>
                    <a:pt x="126" y="0"/>
                    <a:pt x="0" y="126"/>
                    <a:pt x="0" y="285"/>
                  </a:cubicBezTo>
                  <a:cubicBezTo>
                    <a:pt x="0" y="441"/>
                    <a:pt x="126" y="566"/>
                    <a:pt x="282" y="566"/>
                  </a:cubicBezTo>
                  <a:lnTo>
                    <a:pt x="3951" y="566"/>
                  </a:lnTo>
                  <a:cubicBezTo>
                    <a:pt x="4107" y="566"/>
                    <a:pt x="4233" y="441"/>
                    <a:pt x="4233" y="285"/>
                  </a:cubicBezTo>
                  <a:cubicBezTo>
                    <a:pt x="4233" y="126"/>
                    <a:pt x="4107" y="0"/>
                    <a:pt x="3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3771625" y="2376200"/>
              <a:ext cx="176375" cy="14175"/>
            </a:xfrm>
            <a:custGeom>
              <a:rect b="b" l="l" r="r" t="t"/>
              <a:pathLst>
                <a:path extrusionOk="0" h="567" w="7055">
                  <a:moveTo>
                    <a:pt x="282" y="1"/>
                  </a:moveTo>
                  <a:cubicBezTo>
                    <a:pt x="126" y="1"/>
                    <a:pt x="0" y="126"/>
                    <a:pt x="0" y="282"/>
                  </a:cubicBezTo>
                  <a:cubicBezTo>
                    <a:pt x="0" y="438"/>
                    <a:pt x="126" y="567"/>
                    <a:pt x="282" y="567"/>
                  </a:cubicBezTo>
                  <a:lnTo>
                    <a:pt x="6773" y="567"/>
                  </a:lnTo>
                  <a:cubicBezTo>
                    <a:pt x="6929" y="567"/>
                    <a:pt x="7055" y="438"/>
                    <a:pt x="7055" y="282"/>
                  </a:cubicBezTo>
                  <a:cubicBezTo>
                    <a:pt x="7055" y="126"/>
                    <a:pt x="6929" y="1"/>
                    <a:pt x="6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3545825" y="2425625"/>
              <a:ext cx="14125" cy="112875"/>
            </a:xfrm>
            <a:custGeom>
              <a:rect b="b" l="l" r="r" t="t"/>
              <a:pathLst>
                <a:path extrusionOk="0" h="4515" w="565">
                  <a:moveTo>
                    <a:pt x="1" y="1"/>
                  </a:moveTo>
                  <a:lnTo>
                    <a:pt x="1" y="4515"/>
                  </a:lnTo>
                  <a:lnTo>
                    <a:pt x="564" y="4515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3585125" y="2448200"/>
              <a:ext cx="88975" cy="62150"/>
            </a:xfrm>
            <a:custGeom>
              <a:rect b="b" l="l" r="r" t="t"/>
              <a:pathLst>
                <a:path extrusionOk="0" h="2486" w="3559">
                  <a:moveTo>
                    <a:pt x="3238" y="1"/>
                  </a:moveTo>
                  <a:cubicBezTo>
                    <a:pt x="3187" y="1"/>
                    <a:pt x="3135" y="15"/>
                    <a:pt x="3088" y="44"/>
                  </a:cubicBezTo>
                  <a:lnTo>
                    <a:pt x="1136" y="1274"/>
                  </a:lnTo>
                  <a:cubicBezTo>
                    <a:pt x="1090" y="1302"/>
                    <a:pt x="1038" y="1316"/>
                    <a:pt x="985" y="1316"/>
                  </a:cubicBezTo>
                  <a:cubicBezTo>
                    <a:pt x="964" y="1316"/>
                    <a:pt x="943" y="1314"/>
                    <a:pt x="922" y="1310"/>
                  </a:cubicBezTo>
                  <a:lnTo>
                    <a:pt x="373" y="1187"/>
                  </a:lnTo>
                  <a:cubicBezTo>
                    <a:pt x="351" y="1182"/>
                    <a:pt x="330" y="1179"/>
                    <a:pt x="308" y="1179"/>
                  </a:cubicBezTo>
                  <a:cubicBezTo>
                    <a:pt x="180" y="1179"/>
                    <a:pt x="64" y="1268"/>
                    <a:pt x="34" y="1397"/>
                  </a:cubicBezTo>
                  <a:cubicBezTo>
                    <a:pt x="1" y="1550"/>
                    <a:pt x="97" y="1701"/>
                    <a:pt x="247" y="1736"/>
                  </a:cubicBezTo>
                  <a:lnTo>
                    <a:pt x="799" y="1862"/>
                  </a:lnTo>
                  <a:cubicBezTo>
                    <a:pt x="862" y="1876"/>
                    <a:pt x="925" y="1881"/>
                    <a:pt x="988" y="1881"/>
                  </a:cubicBezTo>
                  <a:cubicBezTo>
                    <a:pt x="1144" y="1881"/>
                    <a:pt x="1300" y="1837"/>
                    <a:pt x="1436" y="1753"/>
                  </a:cubicBezTo>
                  <a:lnTo>
                    <a:pt x="1715" y="1575"/>
                  </a:lnTo>
                  <a:lnTo>
                    <a:pt x="1516" y="2103"/>
                  </a:lnTo>
                  <a:cubicBezTo>
                    <a:pt x="1458" y="2247"/>
                    <a:pt x="1532" y="2412"/>
                    <a:pt x="1677" y="2466"/>
                  </a:cubicBezTo>
                  <a:cubicBezTo>
                    <a:pt x="1710" y="2480"/>
                    <a:pt x="1745" y="2485"/>
                    <a:pt x="1778" y="2485"/>
                  </a:cubicBezTo>
                  <a:cubicBezTo>
                    <a:pt x="1893" y="2485"/>
                    <a:pt x="2000" y="2417"/>
                    <a:pt x="2043" y="2305"/>
                  </a:cubicBezTo>
                  <a:lnTo>
                    <a:pt x="2511" y="1074"/>
                  </a:lnTo>
                  <a:lnTo>
                    <a:pt x="3389" y="522"/>
                  </a:lnTo>
                  <a:cubicBezTo>
                    <a:pt x="3520" y="437"/>
                    <a:pt x="3558" y="265"/>
                    <a:pt x="3476" y="131"/>
                  </a:cubicBezTo>
                  <a:cubicBezTo>
                    <a:pt x="3423" y="47"/>
                    <a:pt x="3332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3693950" y="2468275"/>
              <a:ext cx="49450" cy="28275"/>
            </a:xfrm>
            <a:custGeom>
              <a:rect b="b" l="l" r="r" t="t"/>
              <a:pathLst>
                <a:path extrusionOk="0" h="1131" w="1978">
                  <a:moveTo>
                    <a:pt x="567" y="1"/>
                  </a:moveTo>
                  <a:cubicBezTo>
                    <a:pt x="255" y="1"/>
                    <a:pt x="1" y="252"/>
                    <a:pt x="1" y="564"/>
                  </a:cubicBezTo>
                  <a:cubicBezTo>
                    <a:pt x="1" y="876"/>
                    <a:pt x="255" y="1130"/>
                    <a:pt x="567" y="1130"/>
                  </a:cubicBezTo>
                  <a:lnTo>
                    <a:pt x="1415" y="1130"/>
                  </a:lnTo>
                  <a:cubicBezTo>
                    <a:pt x="1726" y="1130"/>
                    <a:pt x="1978" y="876"/>
                    <a:pt x="1978" y="564"/>
                  </a:cubicBezTo>
                  <a:cubicBezTo>
                    <a:pt x="1978" y="252"/>
                    <a:pt x="1726" y="1"/>
                    <a:pt x="1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3771625" y="2461175"/>
              <a:ext cx="105825" cy="14175"/>
            </a:xfrm>
            <a:custGeom>
              <a:rect b="b" l="l" r="r" t="t"/>
              <a:pathLst>
                <a:path extrusionOk="0" h="567" w="4233">
                  <a:moveTo>
                    <a:pt x="282" y="0"/>
                  </a:moveTo>
                  <a:cubicBezTo>
                    <a:pt x="126" y="0"/>
                    <a:pt x="0" y="129"/>
                    <a:pt x="0" y="285"/>
                  </a:cubicBezTo>
                  <a:cubicBezTo>
                    <a:pt x="0" y="441"/>
                    <a:pt x="126" y="566"/>
                    <a:pt x="282" y="566"/>
                  </a:cubicBezTo>
                  <a:lnTo>
                    <a:pt x="3951" y="566"/>
                  </a:lnTo>
                  <a:cubicBezTo>
                    <a:pt x="4107" y="566"/>
                    <a:pt x="4233" y="441"/>
                    <a:pt x="4233" y="285"/>
                  </a:cubicBezTo>
                  <a:cubicBezTo>
                    <a:pt x="4233" y="129"/>
                    <a:pt x="4107" y="0"/>
                    <a:pt x="3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3771625" y="2489400"/>
              <a:ext cx="176375" cy="14175"/>
            </a:xfrm>
            <a:custGeom>
              <a:rect b="b" l="l" r="r" t="t"/>
              <a:pathLst>
                <a:path extrusionOk="0" h="567" w="7055">
                  <a:moveTo>
                    <a:pt x="282" y="1"/>
                  </a:moveTo>
                  <a:cubicBezTo>
                    <a:pt x="126" y="1"/>
                    <a:pt x="0" y="129"/>
                    <a:pt x="0" y="285"/>
                  </a:cubicBezTo>
                  <a:cubicBezTo>
                    <a:pt x="0" y="441"/>
                    <a:pt x="126" y="567"/>
                    <a:pt x="282" y="567"/>
                  </a:cubicBezTo>
                  <a:lnTo>
                    <a:pt x="6773" y="567"/>
                  </a:lnTo>
                  <a:cubicBezTo>
                    <a:pt x="6929" y="567"/>
                    <a:pt x="7055" y="441"/>
                    <a:pt x="7055" y="285"/>
                  </a:cubicBezTo>
                  <a:cubicBezTo>
                    <a:pt x="7055" y="129"/>
                    <a:pt x="6929" y="1"/>
                    <a:pt x="6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3585125" y="2561050"/>
              <a:ext cx="88975" cy="62150"/>
            </a:xfrm>
            <a:custGeom>
              <a:rect b="b" l="l" r="r" t="t"/>
              <a:pathLst>
                <a:path extrusionOk="0" h="2486" w="3559">
                  <a:moveTo>
                    <a:pt x="3238" y="1"/>
                  </a:moveTo>
                  <a:cubicBezTo>
                    <a:pt x="3186" y="1"/>
                    <a:pt x="3134" y="15"/>
                    <a:pt x="3088" y="44"/>
                  </a:cubicBezTo>
                  <a:lnTo>
                    <a:pt x="1136" y="1274"/>
                  </a:lnTo>
                  <a:cubicBezTo>
                    <a:pt x="1091" y="1303"/>
                    <a:pt x="1040" y="1317"/>
                    <a:pt x="988" y="1317"/>
                  </a:cubicBezTo>
                  <a:cubicBezTo>
                    <a:pt x="966" y="1317"/>
                    <a:pt x="944" y="1315"/>
                    <a:pt x="922" y="1310"/>
                  </a:cubicBezTo>
                  <a:lnTo>
                    <a:pt x="373" y="1187"/>
                  </a:lnTo>
                  <a:cubicBezTo>
                    <a:pt x="351" y="1182"/>
                    <a:pt x="330" y="1179"/>
                    <a:pt x="309" y="1179"/>
                  </a:cubicBezTo>
                  <a:cubicBezTo>
                    <a:pt x="180" y="1179"/>
                    <a:pt x="64" y="1269"/>
                    <a:pt x="34" y="1400"/>
                  </a:cubicBezTo>
                  <a:cubicBezTo>
                    <a:pt x="1" y="1551"/>
                    <a:pt x="97" y="1704"/>
                    <a:pt x="247" y="1736"/>
                  </a:cubicBezTo>
                  <a:lnTo>
                    <a:pt x="799" y="1862"/>
                  </a:lnTo>
                  <a:cubicBezTo>
                    <a:pt x="862" y="1876"/>
                    <a:pt x="925" y="1884"/>
                    <a:pt x="988" y="1884"/>
                  </a:cubicBezTo>
                  <a:cubicBezTo>
                    <a:pt x="1144" y="1884"/>
                    <a:pt x="1300" y="1838"/>
                    <a:pt x="1436" y="1753"/>
                  </a:cubicBezTo>
                  <a:lnTo>
                    <a:pt x="1715" y="1575"/>
                  </a:lnTo>
                  <a:lnTo>
                    <a:pt x="1516" y="2103"/>
                  </a:lnTo>
                  <a:cubicBezTo>
                    <a:pt x="1458" y="2251"/>
                    <a:pt x="1532" y="2412"/>
                    <a:pt x="1677" y="2469"/>
                  </a:cubicBezTo>
                  <a:cubicBezTo>
                    <a:pt x="1710" y="2480"/>
                    <a:pt x="1745" y="2486"/>
                    <a:pt x="1778" y="2486"/>
                  </a:cubicBezTo>
                  <a:cubicBezTo>
                    <a:pt x="1893" y="2486"/>
                    <a:pt x="2000" y="2417"/>
                    <a:pt x="2043" y="2305"/>
                  </a:cubicBezTo>
                  <a:lnTo>
                    <a:pt x="2511" y="1075"/>
                  </a:lnTo>
                  <a:lnTo>
                    <a:pt x="3389" y="522"/>
                  </a:lnTo>
                  <a:cubicBezTo>
                    <a:pt x="3520" y="440"/>
                    <a:pt x="3558" y="265"/>
                    <a:pt x="3476" y="134"/>
                  </a:cubicBezTo>
                  <a:cubicBezTo>
                    <a:pt x="3423" y="48"/>
                    <a:pt x="33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3693950" y="2581150"/>
              <a:ext cx="49450" cy="28250"/>
            </a:xfrm>
            <a:custGeom>
              <a:rect b="b" l="l" r="r" t="t"/>
              <a:pathLst>
                <a:path extrusionOk="0" h="1130" w="1978">
                  <a:moveTo>
                    <a:pt x="567" y="0"/>
                  </a:moveTo>
                  <a:cubicBezTo>
                    <a:pt x="255" y="0"/>
                    <a:pt x="1" y="252"/>
                    <a:pt x="1" y="563"/>
                  </a:cubicBezTo>
                  <a:cubicBezTo>
                    <a:pt x="1" y="878"/>
                    <a:pt x="255" y="1129"/>
                    <a:pt x="567" y="1129"/>
                  </a:cubicBezTo>
                  <a:lnTo>
                    <a:pt x="1415" y="1129"/>
                  </a:lnTo>
                  <a:cubicBezTo>
                    <a:pt x="1726" y="1129"/>
                    <a:pt x="1978" y="878"/>
                    <a:pt x="1978" y="563"/>
                  </a:cubicBezTo>
                  <a:cubicBezTo>
                    <a:pt x="1978" y="252"/>
                    <a:pt x="1726" y="0"/>
                    <a:pt x="1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3771625" y="2574100"/>
              <a:ext cx="105825" cy="14100"/>
            </a:xfrm>
            <a:custGeom>
              <a:rect b="b" l="l" r="r" t="t"/>
              <a:pathLst>
                <a:path extrusionOk="0" h="564" w="4233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cubicBezTo>
                    <a:pt x="0" y="438"/>
                    <a:pt x="126" y="564"/>
                    <a:pt x="282" y="564"/>
                  </a:cubicBezTo>
                  <a:lnTo>
                    <a:pt x="3951" y="564"/>
                  </a:lnTo>
                  <a:cubicBezTo>
                    <a:pt x="4107" y="564"/>
                    <a:pt x="4233" y="438"/>
                    <a:pt x="4233" y="282"/>
                  </a:cubicBezTo>
                  <a:cubicBezTo>
                    <a:pt x="4233" y="126"/>
                    <a:pt x="4107" y="0"/>
                    <a:pt x="3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3771625" y="2602325"/>
              <a:ext cx="176375" cy="14100"/>
            </a:xfrm>
            <a:custGeom>
              <a:rect b="b" l="l" r="r" t="t"/>
              <a:pathLst>
                <a:path extrusionOk="0" h="564" w="7055">
                  <a:moveTo>
                    <a:pt x="282" y="1"/>
                  </a:moveTo>
                  <a:cubicBezTo>
                    <a:pt x="126" y="1"/>
                    <a:pt x="0" y="126"/>
                    <a:pt x="0" y="282"/>
                  </a:cubicBezTo>
                  <a:cubicBezTo>
                    <a:pt x="0" y="438"/>
                    <a:pt x="126" y="564"/>
                    <a:pt x="282" y="564"/>
                  </a:cubicBezTo>
                  <a:lnTo>
                    <a:pt x="6773" y="564"/>
                  </a:lnTo>
                  <a:cubicBezTo>
                    <a:pt x="6929" y="564"/>
                    <a:pt x="7055" y="438"/>
                    <a:pt x="7055" y="282"/>
                  </a:cubicBezTo>
                  <a:cubicBezTo>
                    <a:pt x="7055" y="126"/>
                    <a:pt x="6929" y="1"/>
                    <a:pt x="6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31"/>
          <p:cNvGrpSpPr/>
          <p:nvPr/>
        </p:nvGrpSpPr>
        <p:grpSpPr>
          <a:xfrm>
            <a:off x="914187" y="1409935"/>
            <a:ext cx="399142" cy="207911"/>
            <a:chOff x="1238450" y="1564475"/>
            <a:chExt cx="439100" cy="228750"/>
          </a:xfrm>
        </p:grpSpPr>
        <p:sp>
          <p:nvSpPr>
            <p:cNvPr id="1271" name="Google Shape;1271;p31"/>
            <p:cNvSpPr/>
            <p:nvPr/>
          </p:nvSpPr>
          <p:spPr>
            <a:xfrm>
              <a:off x="1343625" y="1564475"/>
              <a:ext cx="228750" cy="228750"/>
            </a:xfrm>
            <a:custGeom>
              <a:rect b="b" l="l" r="r" t="t"/>
              <a:pathLst>
                <a:path extrusionOk="0" h="9150" w="9150">
                  <a:moveTo>
                    <a:pt x="4575" y="0"/>
                  </a:moveTo>
                  <a:cubicBezTo>
                    <a:pt x="2049" y="0"/>
                    <a:pt x="1" y="2048"/>
                    <a:pt x="1" y="4575"/>
                  </a:cubicBezTo>
                  <a:cubicBezTo>
                    <a:pt x="1" y="7101"/>
                    <a:pt x="2049" y="9149"/>
                    <a:pt x="4575" y="9149"/>
                  </a:cubicBezTo>
                  <a:cubicBezTo>
                    <a:pt x="7102" y="9149"/>
                    <a:pt x="9150" y="7101"/>
                    <a:pt x="9150" y="4575"/>
                  </a:cubicBezTo>
                  <a:cubicBezTo>
                    <a:pt x="9150" y="2048"/>
                    <a:pt x="7102" y="0"/>
                    <a:pt x="4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1357925" y="1578750"/>
              <a:ext cx="200175" cy="200175"/>
            </a:xfrm>
            <a:custGeom>
              <a:rect b="b" l="l" r="r" t="t"/>
              <a:pathLst>
                <a:path extrusionOk="0" h="8007" w="8007">
                  <a:moveTo>
                    <a:pt x="4003" y="1"/>
                  </a:moveTo>
                  <a:cubicBezTo>
                    <a:pt x="1791" y="1"/>
                    <a:pt x="0" y="1794"/>
                    <a:pt x="0" y="4004"/>
                  </a:cubicBezTo>
                  <a:cubicBezTo>
                    <a:pt x="0" y="6213"/>
                    <a:pt x="1791" y="8007"/>
                    <a:pt x="4003" y="8007"/>
                  </a:cubicBezTo>
                  <a:cubicBezTo>
                    <a:pt x="6213" y="8007"/>
                    <a:pt x="8006" y="6213"/>
                    <a:pt x="8006" y="4004"/>
                  </a:cubicBezTo>
                  <a:cubicBezTo>
                    <a:pt x="8006" y="1794"/>
                    <a:pt x="6213" y="1"/>
                    <a:pt x="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1515150" y="1650250"/>
              <a:ext cx="114375" cy="60675"/>
            </a:xfrm>
            <a:custGeom>
              <a:rect b="b" l="l" r="r" t="t"/>
              <a:pathLst>
                <a:path extrusionOk="0" h="2427" w="4575">
                  <a:moveTo>
                    <a:pt x="4575" y="1"/>
                  </a:moveTo>
                  <a:lnTo>
                    <a:pt x="574" y="859"/>
                  </a:lnTo>
                  <a:lnTo>
                    <a:pt x="0" y="1715"/>
                  </a:lnTo>
                  <a:lnTo>
                    <a:pt x="2967" y="2407"/>
                  </a:lnTo>
                  <a:cubicBezTo>
                    <a:pt x="3028" y="2420"/>
                    <a:pt x="3090" y="2427"/>
                    <a:pt x="3151" y="2427"/>
                  </a:cubicBezTo>
                  <a:cubicBezTo>
                    <a:pt x="3512" y="2427"/>
                    <a:pt x="3846" y="2199"/>
                    <a:pt x="3965" y="1844"/>
                  </a:cubicBezTo>
                  <a:lnTo>
                    <a:pt x="45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1500850" y="1607400"/>
              <a:ext cx="157325" cy="78625"/>
            </a:xfrm>
            <a:custGeom>
              <a:rect b="b" l="l" r="r" t="t"/>
              <a:pathLst>
                <a:path extrusionOk="0" h="3145" w="6293">
                  <a:moveTo>
                    <a:pt x="6292" y="0"/>
                  </a:moveTo>
                  <a:lnTo>
                    <a:pt x="288" y="2002"/>
                  </a:lnTo>
                  <a:lnTo>
                    <a:pt x="1" y="3145"/>
                  </a:lnTo>
                  <a:lnTo>
                    <a:pt x="4947" y="2360"/>
                  </a:lnTo>
                  <a:cubicBezTo>
                    <a:pt x="5248" y="2313"/>
                    <a:pt x="5502" y="2111"/>
                    <a:pt x="5614" y="1827"/>
                  </a:cubicBezTo>
                  <a:lnTo>
                    <a:pt x="6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1500850" y="1569250"/>
              <a:ext cx="176700" cy="95325"/>
            </a:xfrm>
            <a:custGeom>
              <a:rect b="b" l="l" r="r" t="t"/>
              <a:pathLst>
                <a:path extrusionOk="0" h="3813" w="7068">
                  <a:moveTo>
                    <a:pt x="6803" y="1"/>
                  </a:moveTo>
                  <a:cubicBezTo>
                    <a:pt x="6769" y="1"/>
                    <a:pt x="6734" y="8"/>
                    <a:pt x="6700" y="25"/>
                  </a:cubicBezTo>
                  <a:lnTo>
                    <a:pt x="1" y="3241"/>
                  </a:lnTo>
                  <a:lnTo>
                    <a:pt x="288" y="3812"/>
                  </a:lnTo>
                  <a:lnTo>
                    <a:pt x="5778" y="2319"/>
                  </a:lnTo>
                  <a:cubicBezTo>
                    <a:pt x="6273" y="2182"/>
                    <a:pt x="6653" y="1789"/>
                    <a:pt x="6779" y="1291"/>
                  </a:cubicBezTo>
                  <a:lnTo>
                    <a:pt x="7028" y="293"/>
                  </a:lnTo>
                  <a:cubicBezTo>
                    <a:pt x="7068" y="136"/>
                    <a:pt x="6947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1286425" y="1650250"/>
              <a:ext cx="114375" cy="60675"/>
            </a:xfrm>
            <a:custGeom>
              <a:rect b="b" l="l" r="r" t="t"/>
              <a:pathLst>
                <a:path extrusionOk="0" h="2427" w="4575">
                  <a:moveTo>
                    <a:pt x="0" y="1"/>
                  </a:moveTo>
                  <a:lnTo>
                    <a:pt x="613" y="1844"/>
                  </a:lnTo>
                  <a:cubicBezTo>
                    <a:pt x="732" y="2199"/>
                    <a:pt x="1064" y="2427"/>
                    <a:pt x="1426" y="2427"/>
                  </a:cubicBezTo>
                  <a:cubicBezTo>
                    <a:pt x="1487" y="2427"/>
                    <a:pt x="1549" y="2420"/>
                    <a:pt x="1611" y="2407"/>
                  </a:cubicBezTo>
                  <a:lnTo>
                    <a:pt x="4575" y="1715"/>
                  </a:lnTo>
                  <a:lnTo>
                    <a:pt x="4003" y="8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1257850" y="1607400"/>
              <a:ext cx="157300" cy="78625"/>
            </a:xfrm>
            <a:custGeom>
              <a:rect b="b" l="l" r="r" t="t"/>
              <a:pathLst>
                <a:path extrusionOk="0" h="3145" w="6292">
                  <a:moveTo>
                    <a:pt x="0" y="0"/>
                  </a:moveTo>
                  <a:lnTo>
                    <a:pt x="678" y="1827"/>
                  </a:lnTo>
                  <a:cubicBezTo>
                    <a:pt x="790" y="2111"/>
                    <a:pt x="1045" y="2313"/>
                    <a:pt x="1346" y="2360"/>
                  </a:cubicBezTo>
                  <a:lnTo>
                    <a:pt x="6289" y="3144"/>
                  </a:lnTo>
                  <a:lnTo>
                    <a:pt x="6289" y="3144"/>
                  </a:lnTo>
                  <a:lnTo>
                    <a:pt x="6005" y="2002"/>
                  </a:lnTo>
                  <a:lnTo>
                    <a:pt x="0" y="0"/>
                  </a:lnTo>
                  <a:close/>
                  <a:moveTo>
                    <a:pt x="6289" y="3144"/>
                  </a:moveTo>
                  <a:lnTo>
                    <a:pt x="6289" y="3145"/>
                  </a:lnTo>
                  <a:lnTo>
                    <a:pt x="6292" y="3145"/>
                  </a:lnTo>
                  <a:lnTo>
                    <a:pt x="6289" y="31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1238450" y="1569250"/>
              <a:ext cx="176700" cy="95325"/>
            </a:xfrm>
            <a:custGeom>
              <a:rect b="b" l="l" r="r" t="t"/>
              <a:pathLst>
                <a:path extrusionOk="0" h="3813" w="7068">
                  <a:moveTo>
                    <a:pt x="265" y="1"/>
                  </a:moveTo>
                  <a:cubicBezTo>
                    <a:pt x="122" y="1"/>
                    <a:pt x="1" y="136"/>
                    <a:pt x="41" y="293"/>
                  </a:cubicBezTo>
                  <a:lnTo>
                    <a:pt x="290" y="1291"/>
                  </a:lnTo>
                  <a:cubicBezTo>
                    <a:pt x="413" y="1789"/>
                    <a:pt x="795" y="2182"/>
                    <a:pt x="1290" y="2319"/>
                  </a:cubicBezTo>
                  <a:lnTo>
                    <a:pt x="6781" y="3812"/>
                  </a:lnTo>
                  <a:lnTo>
                    <a:pt x="7068" y="3241"/>
                  </a:lnTo>
                  <a:lnTo>
                    <a:pt x="369" y="25"/>
                  </a:lnTo>
                  <a:cubicBezTo>
                    <a:pt x="334" y="8"/>
                    <a:pt x="299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1379925" y="1593050"/>
              <a:ext cx="163875" cy="167825"/>
            </a:xfrm>
            <a:custGeom>
              <a:rect b="b" l="l" r="r" t="t"/>
              <a:pathLst>
                <a:path extrusionOk="0" h="6713" w="6555">
                  <a:moveTo>
                    <a:pt x="3123" y="0"/>
                  </a:moveTo>
                  <a:cubicBezTo>
                    <a:pt x="2322" y="0"/>
                    <a:pt x="1584" y="276"/>
                    <a:pt x="999" y="738"/>
                  </a:cubicBezTo>
                  <a:cubicBezTo>
                    <a:pt x="203" y="1364"/>
                    <a:pt x="1" y="2338"/>
                    <a:pt x="1" y="3432"/>
                  </a:cubicBezTo>
                  <a:cubicBezTo>
                    <a:pt x="1" y="5326"/>
                    <a:pt x="1228" y="6713"/>
                    <a:pt x="3123" y="6713"/>
                  </a:cubicBezTo>
                  <a:cubicBezTo>
                    <a:pt x="4217" y="6713"/>
                    <a:pt x="5190" y="6352"/>
                    <a:pt x="5819" y="5556"/>
                  </a:cubicBezTo>
                  <a:cubicBezTo>
                    <a:pt x="6279" y="4971"/>
                    <a:pt x="6555" y="4233"/>
                    <a:pt x="6555" y="3432"/>
                  </a:cubicBezTo>
                  <a:cubicBezTo>
                    <a:pt x="6555" y="1537"/>
                    <a:pt x="5018" y="0"/>
                    <a:pt x="3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1418900" y="1628800"/>
              <a:ext cx="78275" cy="92975"/>
            </a:xfrm>
            <a:custGeom>
              <a:rect b="b" l="l" r="r" t="t"/>
              <a:pathLst>
                <a:path extrusionOk="0" h="3719" w="3131">
                  <a:moveTo>
                    <a:pt x="1570" y="963"/>
                  </a:moveTo>
                  <a:lnTo>
                    <a:pt x="2100" y="2373"/>
                  </a:lnTo>
                  <a:lnTo>
                    <a:pt x="1031" y="2373"/>
                  </a:lnTo>
                  <a:lnTo>
                    <a:pt x="1570" y="963"/>
                  </a:lnTo>
                  <a:close/>
                  <a:moveTo>
                    <a:pt x="1570" y="0"/>
                  </a:moveTo>
                  <a:cubicBezTo>
                    <a:pt x="1425" y="0"/>
                    <a:pt x="1294" y="88"/>
                    <a:pt x="1236" y="230"/>
                  </a:cubicBezTo>
                  <a:lnTo>
                    <a:pt x="55" y="3330"/>
                  </a:lnTo>
                  <a:cubicBezTo>
                    <a:pt x="0" y="3478"/>
                    <a:pt x="74" y="3642"/>
                    <a:pt x="222" y="3700"/>
                  </a:cubicBezTo>
                  <a:cubicBezTo>
                    <a:pt x="254" y="3712"/>
                    <a:pt x="288" y="3718"/>
                    <a:pt x="321" y="3718"/>
                  </a:cubicBezTo>
                  <a:cubicBezTo>
                    <a:pt x="436" y="3718"/>
                    <a:pt x="546" y="3647"/>
                    <a:pt x="591" y="3533"/>
                  </a:cubicBezTo>
                  <a:lnTo>
                    <a:pt x="815" y="2945"/>
                  </a:lnTo>
                  <a:lnTo>
                    <a:pt x="2316" y="2945"/>
                  </a:lnTo>
                  <a:lnTo>
                    <a:pt x="2538" y="3533"/>
                  </a:lnTo>
                  <a:cubicBezTo>
                    <a:pt x="2581" y="3648"/>
                    <a:pt x="2691" y="3719"/>
                    <a:pt x="2806" y="3719"/>
                  </a:cubicBezTo>
                  <a:cubicBezTo>
                    <a:pt x="2841" y="3719"/>
                    <a:pt x="2874" y="3711"/>
                    <a:pt x="2907" y="3700"/>
                  </a:cubicBezTo>
                  <a:cubicBezTo>
                    <a:pt x="3054" y="3642"/>
                    <a:pt x="3131" y="3478"/>
                    <a:pt x="3074" y="3330"/>
                  </a:cubicBezTo>
                  <a:lnTo>
                    <a:pt x="1901" y="222"/>
                  </a:lnTo>
                  <a:cubicBezTo>
                    <a:pt x="1846" y="88"/>
                    <a:pt x="1715" y="0"/>
                    <a:pt x="1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1372200" y="1611500"/>
              <a:ext cx="153150" cy="153150"/>
            </a:xfrm>
            <a:custGeom>
              <a:rect b="b" l="l" r="r" t="t"/>
              <a:pathLst>
                <a:path extrusionOk="0" h="6126" w="6126">
                  <a:moveTo>
                    <a:pt x="1308" y="0"/>
                  </a:moveTo>
                  <a:lnTo>
                    <a:pt x="1308" y="0"/>
                  </a:lnTo>
                  <a:cubicBezTo>
                    <a:pt x="512" y="626"/>
                    <a:pt x="1" y="1600"/>
                    <a:pt x="1" y="2694"/>
                  </a:cubicBezTo>
                  <a:cubicBezTo>
                    <a:pt x="1" y="4588"/>
                    <a:pt x="1537" y="6125"/>
                    <a:pt x="3432" y="6125"/>
                  </a:cubicBezTo>
                  <a:cubicBezTo>
                    <a:pt x="4526" y="6125"/>
                    <a:pt x="5499" y="5614"/>
                    <a:pt x="6126" y="4818"/>
                  </a:cubicBezTo>
                  <a:lnTo>
                    <a:pt x="6126" y="4818"/>
                  </a:lnTo>
                  <a:cubicBezTo>
                    <a:pt x="5543" y="5277"/>
                    <a:pt x="4805" y="5554"/>
                    <a:pt x="4004" y="5554"/>
                  </a:cubicBezTo>
                  <a:cubicBezTo>
                    <a:pt x="2109" y="5554"/>
                    <a:pt x="572" y="4017"/>
                    <a:pt x="572" y="2122"/>
                  </a:cubicBezTo>
                  <a:cubicBezTo>
                    <a:pt x="572" y="1321"/>
                    <a:pt x="848" y="583"/>
                    <a:pt x="1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1"/>
          <p:cNvGrpSpPr/>
          <p:nvPr/>
        </p:nvGrpSpPr>
        <p:grpSpPr>
          <a:xfrm>
            <a:off x="6615225" y="2538638"/>
            <a:ext cx="310500" cy="437569"/>
            <a:chOff x="5529500" y="2143375"/>
            <a:chExt cx="310500" cy="437525"/>
          </a:xfrm>
        </p:grpSpPr>
        <p:sp>
          <p:nvSpPr>
            <p:cNvPr id="1283" name="Google Shape;1283;p31"/>
            <p:cNvSpPr/>
            <p:nvPr/>
          </p:nvSpPr>
          <p:spPr>
            <a:xfrm>
              <a:off x="5529500" y="2454200"/>
              <a:ext cx="310500" cy="126700"/>
            </a:xfrm>
            <a:custGeom>
              <a:rect b="b" l="l" r="r" t="t"/>
              <a:pathLst>
                <a:path extrusionOk="0" h="5068" w="12420">
                  <a:moveTo>
                    <a:pt x="3120" y="1"/>
                  </a:moveTo>
                  <a:lnTo>
                    <a:pt x="1313" y="646"/>
                  </a:lnTo>
                  <a:cubicBezTo>
                    <a:pt x="525" y="927"/>
                    <a:pt x="0" y="1671"/>
                    <a:pt x="0" y="2508"/>
                  </a:cubicBezTo>
                  <a:lnTo>
                    <a:pt x="0" y="4220"/>
                  </a:lnTo>
                  <a:cubicBezTo>
                    <a:pt x="0" y="4687"/>
                    <a:pt x="380" y="5067"/>
                    <a:pt x="848" y="5067"/>
                  </a:cubicBezTo>
                  <a:lnTo>
                    <a:pt x="4236" y="5067"/>
                  </a:lnTo>
                  <a:lnTo>
                    <a:pt x="4490" y="4783"/>
                  </a:lnTo>
                  <a:lnTo>
                    <a:pt x="7886" y="4783"/>
                  </a:lnTo>
                  <a:lnTo>
                    <a:pt x="8187" y="5067"/>
                  </a:lnTo>
                  <a:lnTo>
                    <a:pt x="11574" y="5067"/>
                  </a:lnTo>
                  <a:cubicBezTo>
                    <a:pt x="12042" y="5067"/>
                    <a:pt x="12419" y="4687"/>
                    <a:pt x="12419" y="4220"/>
                  </a:cubicBezTo>
                  <a:lnTo>
                    <a:pt x="12419" y="2508"/>
                  </a:lnTo>
                  <a:cubicBezTo>
                    <a:pt x="12419" y="1671"/>
                    <a:pt x="11894" y="927"/>
                    <a:pt x="11110" y="646"/>
                  </a:cubicBezTo>
                  <a:lnTo>
                    <a:pt x="9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5567850" y="2143375"/>
              <a:ext cx="251025" cy="282275"/>
            </a:xfrm>
            <a:custGeom>
              <a:rect b="b" l="l" r="r" t="t"/>
              <a:pathLst>
                <a:path extrusionOk="0" h="11291" w="10041">
                  <a:moveTo>
                    <a:pt x="4676" y="1"/>
                  </a:moveTo>
                  <a:cubicBezTo>
                    <a:pt x="2469" y="1"/>
                    <a:pt x="850" y="1081"/>
                    <a:pt x="0" y="2691"/>
                  </a:cubicBezTo>
                  <a:lnTo>
                    <a:pt x="3298" y="11291"/>
                  </a:lnTo>
                  <a:lnTo>
                    <a:pt x="8266" y="11291"/>
                  </a:lnTo>
                  <a:cubicBezTo>
                    <a:pt x="8490" y="11291"/>
                    <a:pt x="8692" y="11159"/>
                    <a:pt x="8783" y="10954"/>
                  </a:cubicBezTo>
                  <a:cubicBezTo>
                    <a:pt x="9149" y="10126"/>
                    <a:pt x="10040" y="7886"/>
                    <a:pt x="10040" y="5644"/>
                  </a:cubicBezTo>
                  <a:cubicBezTo>
                    <a:pt x="10040" y="4551"/>
                    <a:pt x="10040" y="2133"/>
                    <a:pt x="8241" y="1726"/>
                  </a:cubicBezTo>
                  <a:cubicBezTo>
                    <a:pt x="8126" y="1701"/>
                    <a:pt x="8023" y="1636"/>
                    <a:pt x="7946" y="1543"/>
                  </a:cubicBezTo>
                  <a:cubicBezTo>
                    <a:pt x="7120" y="515"/>
                    <a:pt x="6114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5550675" y="2195225"/>
              <a:ext cx="98800" cy="230425"/>
            </a:xfrm>
            <a:custGeom>
              <a:rect b="b" l="l" r="r" t="t"/>
              <a:pathLst>
                <a:path extrusionOk="0" h="9217" w="3952">
                  <a:moveTo>
                    <a:pt x="1686" y="0"/>
                  </a:moveTo>
                  <a:cubicBezTo>
                    <a:pt x="1300" y="0"/>
                    <a:pt x="910" y="191"/>
                    <a:pt x="687" y="615"/>
                  </a:cubicBezTo>
                  <a:cubicBezTo>
                    <a:pt x="239" y="1470"/>
                    <a:pt x="1" y="2479"/>
                    <a:pt x="1" y="3570"/>
                  </a:cubicBezTo>
                  <a:cubicBezTo>
                    <a:pt x="1" y="6023"/>
                    <a:pt x="881" y="8123"/>
                    <a:pt x="1250" y="8897"/>
                  </a:cubicBezTo>
                  <a:cubicBezTo>
                    <a:pt x="1346" y="9094"/>
                    <a:pt x="1543" y="9217"/>
                    <a:pt x="1759" y="9217"/>
                  </a:cubicBezTo>
                  <a:lnTo>
                    <a:pt x="3952" y="9217"/>
                  </a:lnTo>
                  <a:lnTo>
                    <a:pt x="3952" y="5266"/>
                  </a:lnTo>
                  <a:lnTo>
                    <a:pt x="2823" y="4700"/>
                  </a:lnTo>
                  <a:lnTo>
                    <a:pt x="2823" y="1129"/>
                  </a:lnTo>
                  <a:cubicBezTo>
                    <a:pt x="2823" y="420"/>
                    <a:pt x="2258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5642425" y="2423775"/>
              <a:ext cx="84725" cy="37150"/>
            </a:xfrm>
            <a:custGeom>
              <a:rect b="b" l="l" r="r" t="t"/>
              <a:pathLst>
                <a:path extrusionOk="0" h="1486" w="3389">
                  <a:moveTo>
                    <a:pt x="0" y="1"/>
                  </a:moveTo>
                  <a:lnTo>
                    <a:pt x="0" y="1485"/>
                  </a:lnTo>
                  <a:lnTo>
                    <a:pt x="3388" y="1485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5642425" y="2390350"/>
              <a:ext cx="84725" cy="42350"/>
            </a:xfrm>
            <a:custGeom>
              <a:rect b="b" l="l" r="r" t="t"/>
              <a:pathLst>
                <a:path extrusionOk="0" h="1694" w="3389">
                  <a:moveTo>
                    <a:pt x="0" y="1"/>
                  </a:moveTo>
                  <a:lnTo>
                    <a:pt x="0" y="1338"/>
                  </a:lnTo>
                  <a:cubicBezTo>
                    <a:pt x="520" y="1565"/>
                    <a:pt x="1091" y="1693"/>
                    <a:pt x="1693" y="1693"/>
                  </a:cubicBezTo>
                  <a:cubicBezTo>
                    <a:pt x="2297" y="1693"/>
                    <a:pt x="2869" y="1565"/>
                    <a:pt x="3388" y="1338"/>
                  </a:cubicBezTo>
                  <a:lnTo>
                    <a:pt x="3388" y="1"/>
                  </a:lnTo>
                  <a:close/>
                </a:path>
              </a:pathLst>
            </a:custGeom>
            <a:solidFill>
              <a:srgbClr val="B57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5590050" y="2246200"/>
              <a:ext cx="215625" cy="171650"/>
            </a:xfrm>
            <a:custGeom>
              <a:rect b="b" l="l" r="r" t="t"/>
              <a:pathLst>
                <a:path extrusionOk="0" h="6866" w="8625">
                  <a:moveTo>
                    <a:pt x="5464" y="0"/>
                  </a:moveTo>
                  <a:cubicBezTo>
                    <a:pt x="3416" y="1105"/>
                    <a:pt x="1" y="1471"/>
                    <a:pt x="679" y="4296"/>
                  </a:cubicBezTo>
                  <a:cubicBezTo>
                    <a:pt x="1155" y="5769"/>
                    <a:pt x="2155" y="6858"/>
                    <a:pt x="3788" y="6858"/>
                  </a:cubicBezTo>
                  <a:cubicBezTo>
                    <a:pt x="3903" y="6858"/>
                    <a:pt x="4017" y="6865"/>
                    <a:pt x="4129" y="6865"/>
                  </a:cubicBezTo>
                  <a:cubicBezTo>
                    <a:pt x="4207" y="6865"/>
                    <a:pt x="4283" y="6862"/>
                    <a:pt x="4359" y="6849"/>
                  </a:cubicBezTo>
                  <a:cubicBezTo>
                    <a:pt x="6024" y="6590"/>
                    <a:pt x="7312" y="5212"/>
                    <a:pt x="7444" y="3508"/>
                  </a:cubicBezTo>
                  <a:lnTo>
                    <a:pt x="7881" y="3508"/>
                  </a:lnTo>
                  <a:cubicBezTo>
                    <a:pt x="8294" y="3508"/>
                    <a:pt x="8625" y="3150"/>
                    <a:pt x="8584" y="2729"/>
                  </a:cubicBezTo>
                  <a:cubicBezTo>
                    <a:pt x="8545" y="2363"/>
                    <a:pt x="8209" y="2097"/>
                    <a:pt x="7840" y="2097"/>
                  </a:cubicBezTo>
                  <a:lnTo>
                    <a:pt x="7640" y="2097"/>
                  </a:lnTo>
                  <a:cubicBezTo>
                    <a:pt x="7351" y="2097"/>
                    <a:pt x="7080" y="1950"/>
                    <a:pt x="6924" y="1706"/>
                  </a:cubicBezTo>
                  <a:lnTo>
                    <a:pt x="5904" y="10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5590800" y="2239500"/>
              <a:ext cx="146875" cy="179050"/>
            </a:xfrm>
            <a:custGeom>
              <a:rect b="b" l="l" r="r" t="t"/>
              <a:pathLst>
                <a:path extrusionOk="0" h="7162" w="5875">
                  <a:moveTo>
                    <a:pt x="5448" y="1"/>
                  </a:moveTo>
                  <a:cubicBezTo>
                    <a:pt x="5397" y="1"/>
                    <a:pt x="5346" y="12"/>
                    <a:pt x="5297" y="36"/>
                  </a:cubicBezTo>
                  <a:cubicBezTo>
                    <a:pt x="4061" y="645"/>
                    <a:pt x="2317" y="1190"/>
                    <a:pt x="1218" y="2086"/>
                  </a:cubicBezTo>
                  <a:cubicBezTo>
                    <a:pt x="452" y="2713"/>
                    <a:pt x="1" y="3511"/>
                    <a:pt x="266" y="4621"/>
                  </a:cubicBezTo>
                  <a:cubicBezTo>
                    <a:pt x="742" y="6098"/>
                    <a:pt x="2125" y="7161"/>
                    <a:pt x="3758" y="7161"/>
                  </a:cubicBezTo>
                  <a:cubicBezTo>
                    <a:pt x="3952" y="7161"/>
                    <a:pt x="4146" y="7148"/>
                    <a:pt x="4332" y="7117"/>
                  </a:cubicBezTo>
                  <a:cubicBezTo>
                    <a:pt x="2574" y="6847"/>
                    <a:pt x="1218" y="5327"/>
                    <a:pt x="1218" y="3495"/>
                  </a:cubicBezTo>
                  <a:cubicBezTo>
                    <a:pt x="1218" y="3043"/>
                    <a:pt x="1434" y="2622"/>
                    <a:pt x="1800" y="2360"/>
                  </a:cubicBezTo>
                  <a:cubicBezTo>
                    <a:pt x="2418" y="1922"/>
                    <a:pt x="3268" y="1534"/>
                    <a:pt x="4253" y="1116"/>
                  </a:cubicBezTo>
                  <a:cubicBezTo>
                    <a:pt x="4827" y="875"/>
                    <a:pt x="5368" y="645"/>
                    <a:pt x="5822" y="399"/>
                  </a:cubicBezTo>
                  <a:lnTo>
                    <a:pt x="5874" y="375"/>
                  </a:lnTo>
                  <a:lnTo>
                    <a:pt x="5737" y="159"/>
                  </a:lnTo>
                  <a:cubicBezTo>
                    <a:pt x="5673" y="57"/>
                    <a:pt x="5562" y="1"/>
                    <a:pt x="5448" y="1"/>
                  </a:cubicBez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5635450" y="2298625"/>
              <a:ext cx="14100" cy="21150"/>
            </a:xfrm>
            <a:custGeom>
              <a:rect b="b" l="l" r="r" t="t"/>
              <a:pathLst>
                <a:path extrusionOk="0" h="846" w="564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lnTo>
                    <a:pt x="0" y="564"/>
                  </a:lnTo>
                  <a:cubicBezTo>
                    <a:pt x="0" y="719"/>
                    <a:pt x="126" y="845"/>
                    <a:pt x="282" y="845"/>
                  </a:cubicBezTo>
                  <a:cubicBezTo>
                    <a:pt x="438" y="845"/>
                    <a:pt x="564" y="719"/>
                    <a:pt x="564" y="564"/>
                  </a:cubicBezTo>
                  <a:lnTo>
                    <a:pt x="564" y="282"/>
                  </a:lnTo>
                  <a:cubicBezTo>
                    <a:pt x="564" y="126"/>
                    <a:pt x="438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5720075" y="2298625"/>
              <a:ext cx="14175" cy="21150"/>
            </a:xfrm>
            <a:custGeom>
              <a:rect b="b" l="l" r="r" t="t"/>
              <a:pathLst>
                <a:path extrusionOk="0" h="846" w="567">
                  <a:moveTo>
                    <a:pt x="285" y="0"/>
                  </a:moveTo>
                  <a:cubicBezTo>
                    <a:pt x="129" y="0"/>
                    <a:pt x="0" y="126"/>
                    <a:pt x="0" y="282"/>
                  </a:cubicBezTo>
                  <a:lnTo>
                    <a:pt x="0" y="564"/>
                  </a:lnTo>
                  <a:cubicBezTo>
                    <a:pt x="0" y="719"/>
                    <a:pt x="129" y="845"/>
                    <a:pt x="285" y="845"/>
                  </a:cubicBezTo>
                  <a:cubicBezTo>
                    <a:pt x="441" y="845"/>
                    <a:pt x="566" y="719"/>
                    <a:pt x="566" y="564"/>
                  </a:cubicBezTo>
                  <a:lnTo>
                    <a:pt x="566" y="282"/>
                  </a:lnTo>
                  <a:cubicBezTo>
                    <a:pt x="566" y="126"/>
                    <a:pt x="441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5653550" y="2350775"/>
              <a:ext cx="62375" cy="25450"/>
            </a:xfrm>
            <a:custGeom>
              <a:rect b="b" l="l" r="r" t="t"/>
              <a:pathLst>
                <a:path extrusionOk="0" h="1018" w="2495">
                  <a:moveTo>
                    <a:pt x="376" y="1"/>
                  </a:moveTo>
                  <a:cubicBezTo>
                    <a:pt x="138" y="1"/>
                    <a:pt x="1" y="285"/>
                    <a:pt x="160" y="463"/>
                  </a:cubicBezTo>
                  <a:cubicBezTo>
                    <a:pt x="466" y="810"/>
                    <a:pt x="840" y="1018"/>
                    <a:pt x="1248" y="1018"/>
                  </a:cubicBezTo>
                  <a:cubicBezTo>
                    <a:pt x="1658" y="1018"/>
                    <a:pt x="2033" y="810"/>
                    <a:pt x="2339" y="463"/>
                  </a:cubicBezTo>
                  <a:cubicBezTo>
                    <a:pt x="2495" y="285"/>
                    <a:pt x="2361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5769425" y="25456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4" y="0"/>
                  </a:moveTo>
                  <a:cubicBezTo>
                    <a:pt x="252" y="0"/>
                    <a:pt x="1" y="252"/>
                    <a:pt x="1" y="564"/>
                  </a:cubicBezTo>
                  <a:cubicBezTo>
                    <a:pt x="1" y="875"/>
                    <a:pt x="252" y="1130"/>
                    <a:pt x="564" y="1130"/>
                  </a:cubicBezTo>
                  <a:cubicBezTo>
                    <a:pt x="876" y="1130"/>
                    <a:pt x="1130" y="875"/>
                    <a:pt x="1130" y="564"/>
                  </a:cubicBezTo>
                  <a:cubicBezTo>
                    <a:pt x="1130" y="252"/>
                    <a:pt x="876" y="0"/>
                    <a:pt x="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5748225" y="2538475"/>
              <a:ext cx="70650" cy="14175"/>
            </a:xfrm>
            <a:custGeom>
              <a:rect b="b" l="l" r="r" t="t"/>
              <a:pathLst>
                <a:path extrusionOk="0" h="567" w="2826">
                  <a:moveTo>
                    <a:pt x="283" y="1"/>
                  </a:moveTo>
                  <a:cubicBezTo>
                    <a:pt x="127" y="1"/>
                    <a:pt x="1" y="129"/>
                    <a:pt x="1" y="285"/>
                  </a:cubicBezTo>
                  <a:cubicBezTo>
                    <a:pt x="1" y="441"/>
                    <a:pt x="127" y="567"/>
                    <a:pt x="283" y="567"/>
                  </a:cubicBezTo>
                  <a:lnTo>
                    <a:pt x="2541" y="567"/>
                  </a:lnTo>
                  <a:cubicBezTo>
                    <a:pt x="2697" y="567"/>
                    <a:pt x="2825" y="441"/>
                    <a:pt x="2825" y="285"/>
                  </a:cubicBezTo>
                  <a:cubicBezTo>
                    <a:pt x="2825" y="129"/>
                    <a:pt x="2697" y="1"/>
                    <a:pt x="2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600650" y="2446750"/>
              <a:ext cx="168250" cy="134150"/>
            </a:xfrm>
            <a:custGeom>
              <a:rect b="b" l="l" r="r" t="t"/>
              <a:pathLst>
                <a:path extrusionOk="0" h="5366" w="6730">
                  <a:moveTo>
                    <a:pt x="1105" y="0"/>
                  </a:moveTo>
                  <a:lnTo>
                    <a:pt x="274" y="299"/>
                  </a:lnTo>
                  <a:lnTo>
                    <a:pt x="31" y="1431"/>
                  </a:lnTo>
                  <a:cubicBezTo>
                    <a:pt x="1" y="1578"/>
                    <a:pt x="94" y="1723"/>
                    <a:pt x="238" y="1761"/>
                  </a:cubicBezTo>
                  <a:lnTo>
                    <a:pt x="695" y="1873"/>
                  </a:lnTo>
                  <a:cubicBezTo>
                    <a:pt x="889" y="1923"/>
                    <a:pt x="974" y="2155"/>
                    <a:pt x="851" y="2316"/>
                  </a:cubicBezTo>
                  <a:lnTo>
                    <a:pt x="468" y="2828"/>
                  </a:lnTo>
                  <a:cubicBezTo>
                    <a:pt x="342" y="3000"/>
                    <a:pt x="321" y="3227"/>
                    <a:pt x="416" y="3418"/>
                  </a:cubicBezTo>
                  <a:lnTo>
                    <a:pt x="1390" y="5365"/>
                  </a:lnTo>
                  <a:lnTo>
                    <a:pt x="3082" y="5365"/>
                  </a:lnTo>
                  <a:lnTo>
                    <a:pt x="3375" y="5018"/>
                  </a:lnTo>
                  <a:lnTo>
                    <a:pt x="3648" y="5365"/>
                  </a:lnTo>
                  <a:lnTo>
                    <a:pt x="5341" y="5365"/>
                  </a:lnTo>
                  <a:lnTo>
                    <a:pt x="6314" y="3418"/>
                  </a:lnTo>
                  <a:cubicBezTo>
                    <a:pt x="6410" y="3227"/>
                    <a:pt x="6388" y="3000"/>
                    <a:pt x="6259" y="2828"/>
                  </a:cubicBezTo>
                  <a:lnTo>
                    <a:pt x="5879" y="2319"/>
                  </a:lnTo>
                  <a:cubicBezTo>
                    <a:pt x="5756" y="2155"/>
                    <a:pt x="5838" y="1923"/>
                    <a:pt x="6035" y="1873"/>
                  </a:cubicBezTo>
                  <a:lnTo>
                    <a:pt x="6492" y="1761"/>
                  </a:lnTo>
                  <a:cubicBezTo>
                    <a:pt x="6637" y="1723"/>
                    <a:pt x="6730" y="1578"/>
                    <a:pt x="6700" y="1431"/>
                  </a:cubicBezTo>
                  <a:lnTo>
                    <a:pt x="6456" y="299"/>
                  </a:lnTo>
                  <a:lnTo>
                    <a:pt x="56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5677700" y="2504775"/>
              <a:ext cx="14175" cy="76125"/>
            </a:xfrm>
            <a:custGeom>
              <a:rect b="b" l="l" r="r" t="t"/>
              <a:pathLst>
                <a:path extrusionOk="0" h="3045" w="567">
                  <a:moveTo>
                    <a:pt x="0" y="1"/>
                  </a:moveTo>
                  <a:lnTo>
                    <a:pt x="0" y="3044"/>
                  </a:lnTo>
                  <a:lnTo>
                    <a:pt x="566" y="304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5628325" y="2438450"/>
              <a:ext cx="112900" cy="93100"/>
            </a:xfrm>
            <a:custGeom>
              <a:rect b="b" l="l" r="r" t="t"/>
              <a:pathLst>
                <a:path extrusionOk="0" h="3724" w="4516">
                  <a:moveTo>
                    <a:pt x="448" y="0"/>
                  </a:moveTo>
                  <a:cubicBezTo>
                    <a:pt x="376" y="0"/>
                    <a:pt x="305" y="28"/>
                    <a:pt x="253" y="81"/>
                  </a:cubicBezTo>
                  <a:lnTo>
                    <a:pt x="1" y="335"/>
                  </a:lnTo>
                  <a:lnTo>
                    <a:pt x="1994" y="3578"/>
                  </a:lnTo>
                  <a:cubicBezTo>
                    <a:pt x="2054" y="3675"/>
                    <a:pt x="2156" y="3724"/>
                    <a:pt x="2257" y="3724"/>
                  </a:cubicBezTo>
                  <a:cubicBezTo>
                    <a:pt x="2358" y="3724"/>
                    <a:pt x="2459" y="3675"/>
                    <a:pt x="2519" y="3578"/>
                  </a:cubicBezTo>
                  <a:lnTo>
                    <a:pt x="4515" y="335"/>
                  </a:lnTo>
                  <a:lnTo>
                    <a:pt x="4261" y="81"/>
                  </a:lnTo>
                  <a:cubicBezTo>
                    <a:pt x="4208" y="28"/>
                    <a:pt x="4139" y="0"/>
                    <a:pt x="4068" y="0"/>
                  </a:cubicBezTo>
                  <a:cubicBezTo>
                    <a:pt x="4036" y="0"/>
                    <a:pt x="4003" y="6"/>
                    <a:pt x="3971" y="18"/>
                  </a:cubicBezTo>
                  <a:cubicBezTo>
                    <a:pt x="3438" y="223"/>
                    <a:pt x="2861" y="335"/>
                    <a:pt x="2257" y="335"/>
                  </a:cubicBezTo>
                  <a:cubicBezTo>
                    <a:pt x="1655" y="335"/>
                    <a:pt x="1078" y="223"/>
                    <a:pt x="545" y="18"/>
                  </a:cubicBezTo>
                  <a:cubicBezTo>
                    <a:pt x="513" y="6"/>
                    <a:pt x="480" y="0"/>
                    <a:pt x="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31"/>
          <p:cNvSpPr txBox="1"/>
          <p:nvPr>
            <p:ph idx="4" type="subTitle"/>
          </p:nvPr>
        </p:nvSpPr>
        <p:spPr>
          <a:xfrm>
            <a:off x="5772175" y="3211675"/>
            <a:ext cx="26772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“FALSE” REVIEWS</a:t>
            </a:r>
            <a:endParaRPr/>
          </a:p>
        </p:txBody>
      </p:sp>
      <p:sp>
        <p:nvSpPr>
          <p:cNvPr id="1299" name="Google Shape;1299;p31"/>
          <p:cNvSpPr txBox="1"/>
          <p:nvPr>
            <p:ph idx="4294967295" type="title"/>
          </p:nvPr>
        </p:nvSpPr>
        <p:spPr>
          <a:xfrm>
            <a:off x="382650" y="466350"/>
            <a:ext cx="1268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02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2"/>
          <p:cNvSpPr txBox="1"/>
          <p:nvPr>
            <p:ph type="title"/>
          </p:nvPr>
        </p:nvSpPr>
        <p:spPr>
          <a:xfrm>
            <a:off x="1010950" y="220419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Exploratory data analysis</a:t>
            </a:r>
            <a:endParaRPr sz="2800"/>
          </a:p>
        </p:txBody>
      </p:sp>
      <p:sp>
        <p:nvSpPr>
          <p:cNvPr id="1305" name="Google Shape;1305;p32"/>
          <p:cNvSpPr txBox="1"/>
          <p:nvPr>
            <p:ph idx="3" type="subTitle"/>
          </p:nvPr>
        </p:nvSpPr>
        <p:spPr>
          <a:xfrm>
            <a:off x="4215325" y="1368738"/>
            <a:ext cx="3956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OVERALL RATING FOR EACH AIRLINE</a:t>
            </a:r>
            <a:endParaRPr sz="1500"/>
          </a:p>
        </p:txBody>
      </p:sp>
      <p:sp>
        <p:nvSpPr>
          <p:cNvPr id="1306" name="Google Shape;1306;p32"/>
          <p:cNvSpPr txBox="1"/>
          <p:nvPr>
            <p:ph idx="7" type="subTitle"/>
          </p:nvPr>
        </p:nvSpPr>
        <p:spPr>
          <a:xfrm>
            <a:off x="799675" y="3376700"/>
            <a:ext cx="39564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OVERALL RATING DISTRIBUTION FOR DIFFERENT AIRLINES</a:t>
            </a:r>
            <a:endParaRPr sz="1500"/>
          </a:p>
        </p:txBody>
      </p:sp>
      <p:grpSp>
        <p:nvGrpSpPr>
          <p:cNvPr id="1307" name="Google Shape;1307;p32"/>
          <p:cNvGrpSpPr/>
          <p:nvPr/>
        </p:nvGrpSpPr>
        <p:grpSpPr>
          <a:xfrm>
            <a:off x="205589" y="4299205"/>
            <a:ext cx="283993" cy="372728"/>
            <a:chOff x="6954475" y="2858050"/>
            <a:chExt cx="333325" cy="437525"/>
          </a:xfrm>
        </p:grpSpPr>
        <p:sp>
          <p:nvSpPr>
            <p:cNvPr id="1308" name="Google Shape;1308;p32"/>
            <p:cNvSpPr/>
            <p:nvPr/>
          </p:nvSpPr>
          <p:spPr>
            <a:xfrm>
              <a:off x="6974350" y="3177475"/>
              <a:ext cx="292275" cy="118100"/>
            </a:xfrm>
            <a:custGeom>
              <a:rect b="b" l="l" r="r" t="t"/>
              <a:pathLst>
                <a:path extrusionOk="0" h="4724" w="11691">
                  <a:moveTo>
                    <a:pt x="3927" y="1"/>
                  </a:moveTo>
                  <a:lnTo>
                    <a:pt x="400" y="1037"/>
                  </a:lnTo>
                  <a:cubicBezTo>
                    <a:pt x="258" y="1081"/>
                    <a:pt x="124" y="1138"/>
                    <a:pt x="1" y="1215"/>
                  </a:cubicBezTo>
                  <a:lnTo>
                    <a:pt x="1704" y="4723"/>
                  </a:lnTo>
                  <a:lnTo>
                    <a:pt x="5040" y="4723"/>
                  </a:lnTo>
                  <a:lnTo>
                    <a:pt x="5871" y="4176"/>
                  </a:lnTo>
                  <a:lnTo>
                    <a:pt x="6708" y="4723"/>
                  </a:lnTo>
                  <a:lnTo>
                    <a:pt x="10039" y="4723"/>
                  </a:lnTo>
                  <a:lnTo>
                    <a:pt x="11690" y="1185"/>
                  </a:lnTo>
                  <a:cubicBezTo>
                    <a:pt x="11581" y="1125"/>
                    <a:pt x="11466" y="1073"/>
                    <a:pt x="11343" y="1037"/>
                  </a:cubicBezTo>
                  <a:lnTo>
                    <a:pt x="7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7100350" y="3212200"/>
              <a:ext cx="41725" cy="83375"/>
            </a:xfrm>
            <a:custGeom>
              <a:rect b="b" l="l" r="r" t="t"/>
              <a:pathLst>
                <a:path extrusionOk="0" h="3335" w="1669">
                  <a:moveTo>
                    <a:pt x="555" y="1"/>
                  </a:moveTo>
                  <a:lnTo>
                    <a:pt x="0" y="3334"/>
                  </a:lnTo>
                  <a:lnTo>
                    <a:pt x="1668" y="3334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6954475" y="3207225"/>
              <a:ext cx="62500" cy="88350"/>
            </a:xfrm>
            <a:custGeom>
              <a:rect b="b" l="l" r="r" t="t"/>
              <a:pathLst>
                <a:path extrusionOk="0" h="3534" w="2500">
                  <a:moveTo>
                    <a:pt x="851" y="0"/>
                  </a:moveTo>
                  <a:cubicBezTo>
                    <a:pt x="337" y="290"/>
                    <a:pt x="0" y="837"/>
                    <a:pt x="0" y="1447"/>
                  </a:cubicBezTo>
                  <a:lnTo>
                    <a:pt x="0" y="2699"/>
                  </a:lnTo>
                  <a:cubicBezTo>
                    <a:pt x="0" y="3158"/>
                    <a:pt x="375" y="3533"/>
                    <a:pt x="834" y="3533"/>
                  </a:cubicBezTo>
                  <a:lnTo>
                    <a:pt x="2499" y="3533"/>
                  </a:lnTo>
                  <a:lnTo>
                    <a:pt x="2499" y="2710"/>
                  </a:lnTo>
                  <a:cubicBezTo>
                    <a:pt x="2499" y="2344"/>
                    <a:pt x="2379" y="1985"/>
                    <a:pt x="2155" y="1693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7225300" y="3207225"/>
              <a:ext cx="62500" cy="88350"/>
            </a:xfrm>
            <a:custGeom>
              <a:rect b="b" l="l" r="r" t="t"/>
              <a:pathLst>
                <a:path extrusionOk="0" h="3534" w="2500">
                  <a:moveTo>
                    <a:pt x="1649" y="0"/>
                  </a:moveTo>
                  <a:lnTo>
                    <a:pt x="345" y="1693"/>
                  </a:lnTo>
                  <a:cubicBezTo>
                    <a:pt x="121" y="1985"/>
                    <a:pt x="1" y="2344"/>
                    <a:pt x="1" y="2710"/>
                  </a:cubicBezTo>
                  <a:lnTo>
                    <a:pt x="1" y="3533"/>
                  </a:lnTo>
                  <a:lnTo>
                    <a:pt x="1668" y="3533"/>
                  </a:lnTo>
                  <a:cubicBezTo>
                    <a:pt x="2128" y="3533"/>
                    <a:pt x="2500" y="3158"/>
                    <a:pt x="2500" y="2699"/>
                  </a:cubicBezTo>
                  <a:lnTo>
                    <a:pt x="2500" y="1447"/>
                  </a:lnTo>
                  <a:cubicBezTo>
                    <a:pt x="2500" y="837"/>
                    <a:pt x="2166" y="290"/>
                    <a:pt x="1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6982225" y="2858050"/>
              <a:ext cx="277825" cy="180550"/>
            </a:xfrm>
            <a:custGeom>
              <a:rect b="b" l="l" r="r" t="t"/>
              <a:pathLst>
                <a:path extrusionOk="0" h="7222" w="11113">
                  <a:moveTo>
                    <a:pt x="5556" y="1"/>
                  </a:moveTo>
                  <a:cubicBezTo>
                    <a:pt x="2491" y="1"/>
                    <a:pt x="0" y="2492"/>
                    <a:pt x="0" y="5557"/>
                  </a:cubicBezTo>
                  <a:lnTo>
                    <a:pt x="0" y="6946"/>
                  </a:lnTo>
                  <a:cubicBezTo>
                    <a:pt x="0" y="7099"/>
                    <a:pt x="126" y="7222"/>
                    <a:pt x="279" y="7222"/>
                  </a:cubicBezTo>
                  <a:cubicBezTo>
                    <a:pt x="432" y="7222"/>
                    <a:pt x="555" y="7099"/>
                    <a:pt x="555" y="6946"/>
                  </a:cubicBezTo>
                  <a:lnTo>
                    <a:pt x="555" y="5557"/>
                  </a:lnTo>
                  <a:cubicBezTo>
                    <a:pt x="555" y="2798"/>
                    <a:pt x="2800" y="556"/>
                    <a:pt x="5556" y="556"/>
                  </a:cubicBezTo>
                  <a:cubicBezTo>
                    <a:pt x="8313" y="556"/>
                    <a:pt x="10557" y="2798"/>
                    <a:pt x="10557" y="5557"/>
                  </a:cubicBezTo>
                  <a:lnTo>
                    <a:pt x="10557" y="6946"/>
                  </a:lnTo>
                  <a:cubicBezTo>
                    <a:pt x="10557" y="7099"/>
                    <a:pt x="10681" y="7222"/>
                    <a:pt x="10834" y="7222"/>
                  </a:cubicBezTo>
                  <a:cubicBezTo>
                    <a:pt x="10987" y="7222"/>
                    <a:pt x="11113" y="7099"/>
                    <a:pt x="11113" y="6946"/>
                  </a:cubicBezTo>
                  <a:lnTo>
                    <a:pt x="11113" y="5557"/>
                  </a:lnTo>
                  <a:cubicBezTo>
                    <a:pt x="11113" y="2492"/>
                    <a:pt x="8619" y="1"/>
                    <a:pt x="5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6975325" y="3024700"/>
              <a:ext cx="18075" cy="37775"/>
            </a:xfrm>
            <a:custGeom>
              <a:rect b="b" l="l" r="r" t="t"/>
              <a:pathLst>
                <a:path extrusionOk="0" h="1511" w="723">
                  <a:moveTo>
                    <a:pt x="555" y="1"/>
                  </a:moveTo>
                  <a:cubicBezTo>
                    <a:pt x="249" y="1"/>
                    <a:pt x="0" y="250"/>
                    <a:pt x="0" y="556"/>
                  </a:cubicBezTo>
                  <a:lnTo>
                    <a:pt x="0" y="1111"/>
                  </a:lnTo>
                  <a:lnTo>
                    <a:pt x="722" y="1510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6975325" y="3024700"/>
              <a:ext cx="34750" cy="41675"/>
            </a:xfrm>
            <a:custGeom>
              <a:rect b="b" l="l" r="r" t="t"/>
              <a:pathLst>
                <a:path extrusionOk="0" h="1667" w="1390">
                  <a:moveTo>
                    <a:pt x="555" y="1"/>
                  </a:moveTo>
                  <a:lnTo>
                    <a:pt x="555" y="695"/>
                  </a:lnTo>
                  <a:cubicBezTo>
                    <a:pt x="555" y="925"/>
                    <a:pt x="369" y="1111"/>
                    <a:pt x="140" y="1111"/>
                  </a:cubicBezTo>
                  <a:lnTo>
                    <a:pt x="0" y="1111"/>
                  </a:lnTo>
                  <a:cubicBezTo>
                    <a:pt x="0" y="1420"/>
                    <a:pt x="249" y="1666"/>
                    <a:pt x="555" y="1666"/>
                  </a:cubicBezTo>
                  <a:lnTo>
                    <a:pt x="1389" y="1666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7072525" y="3151500"/>
              <a:ext cx="97225" cy="39900"/>
            </a:xfrm>
            <a:custGeom>
              <a:rect b="b" l="l" r="r" t="t"/>
              <a:pathLst>
                <a:path extrusionOk="0" h="1596" w="3889">
                  <a:moveTo>
                    <a:pt x="0" y="1"/>
                  </a:moveTo>
                  <a:lnTo>
                    <a:pt x="0" y="1595"/>
                  </a:lnTo>
                  <a:lnTo>
                    <a:pt x="3889" y="1595"/>
                  </a:lnTo>
                  <a:lnTo>
                    <a:pt x="3889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7072525" y="3121900"/>
              <a:ext cx="97225" cy="41725"/>
            </a:xfrm>
            <a:custGeom>
              <a:rect b="b" l="l" r="r" t="t"/>
              <a:pathLst>
                <a:path extrusionOk="0" h="1669" w="3889">
                  <a:moveTo>
                    <a:pt x="0" y="1"/>
                  </a:moveTo>
                  <a:lnTo>
                    <a:pt x="0" y="1185"/>
                  </a:lnTo>
                  <a:cubicBezTo>
                    <a:pt x="580" y="1491"/>
                    <a:pt x="1242" y="1669"/>
                    <a:pt x="1944" y="1669"/>
                  </a:cubicBezTo>
                  <a:cubicBezTo>
                    <a:pt x="2647" y="1669"/>
                    <a:pt x="3309" y="1494"/>
                    <a:pt x="3889" y="1185"/>
                  </a:cubicBezTo>
                  <a:lnTo>
                    <a:pt x="3889" y="1"/>
                  </a:lnTo>
                  <a:close/>
                </a:path>
              </a:pathLst>
            </a:custGeom>
            <a:solidFill>
              <a:srgbClr val="B57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7045650" y="2962225"/>
              <a:ext cx="169775" cy="186800"/>
            </a:xfrm>
            <a:custGeom>
              <a:rect b="b" l="l" r="r" t="t"/>
              <a:pathLst>
                <a:path extrusionOk="0" h="7472" w="6791">
                  <a:moveTo>
                    <a:pt x="1" y="1"/>
                  </a:moveTo>
                  <a:lnTo>
                    <a:pt x="1" y="3889"/>
                  </a:lnTo>
                  <a:cubicBezTo>
                    <a:pt x="1" y="5882"/>
                    <a:pt x="1026" y="7465"/>
                    <a:pt x="3019" y="7465"/>
                  </a:cubicBezTo>
                  <a:cubicBezTo>
                    <a:pt x="3128" y="7465"/>
                    <a:pt x="3235" y="7471"/>
                    <a:pt x="3341" y="7471"/>
                  </a:cubicBezTo>
                  <a:cubicBezTo>
                    <a:pt x="3424" y="7471"/>
                    <a:pt x="3506" y="7468"/>
                    <a:pt x="3588" y="7454"/>
                  </a:cubicBezTo>
                  <a:cubicBezTo>
                    <a:pt x="5314" y="7184"/>
                    <a:pt x="6631" y="5691"/>
                    <a:pt x="6631" y="3889"/>
                  </a:cubicBezTo>
                  <a:lnTo>
                    <a:pt x="6790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7024600" y="2962225"/>
              <a:ext cx="110700" cy="187525"/>
            </a:xfrm>
            <a:custGeom>
              <a:rect b="b" l="l" r="r" t="t"/>
              <a:pathLst>
                <a:path extrusionOk="0" h="7501" w="4428">
                  <a:moveTo>
                    <a:pt x="1362" y="1"/>
                  </a:moveTo>
                  <a:lnTo>
                    <a:pt x="1" y="1518"/>
                  </a:lnTo>
                  <a:lnTo>
                    <a:pt x="249" y="3889"/>
                  </a:lnTo>
                  <a:cubicBezTo>
                    <a:pt x="249" y="5882"/>
                    <a:pt x="1868" y="7501"/>
                    <a:pt x="3861" y="7501"/>
                  </a:cubicBezTo>
                  <a:cubicBezTo>
                    <a:pt x="4050" y="7501"/>
                    <a:pt x="4247" y="7484"/>
                    <a:pt x="4427" y="7454"/>
                  </a:cubicBezTo>
                  <a:cubicBezTo>
                    <a:pt x="2699" y="7186"/>
                    <a:pt x="1362" y="5693"/>
                    <a:pt x="1362" y="3889"/>
                  </a:cubicBezTo>
                  <a:lnTo>
                    <a:pt x="1362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7093375" y="3191375"/>
              <a:ext cx="55600" cy="41700"/>
            </a:xfrm>
            <a:custGeom>
              <a:rect b="b" l="l" r="r" t="t"/>
              <a:pathLst>
                <a:path extrusionOk="0" h="1668" w="2224">
                  <a:moveTo>
                    <a:pt x="0" y="0"/>
                  </a:moveTo>
                  <a:lnTo>
                    <a:pt x="432" y="1288"/>
                  </a:lnTo>
                  <a:cubicBezTo>
                    <a:pt x="506" y="1515"/>
                    <a:pt x="719" y="1668"/>
                    <a:pt x="957" y="1668"/>
                  </a:cubicBezTo>
                  <a:lnTo>
                    <a:pt x="1269" y="1668"/>
                  </a:lnTo>
                  <a:cubicBezTo>
                    <a:pt x="1507" y="1668"/>
                    <a:pt x="1720" y="1515"/>
                    <a:pt x="1797" y="1288"/>
                  </a:cubicBez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7072600" y="3031625"/>
              <a:ext cx="13900" cy="20850"/>
            </a:xfrm>
            <a:custGeom>
              <a:rect b="b" l="l" r="r" t="t"/>
              <a:pathLst>
                <a:path extrusionOk="0" h="834" w="556">
                  <a:moveTo>
                    <a:pt x="279" y="0"/>
                  </a:moveTo>
                  <a:cubicBezTo>
                    <a:pt x="123" y="0"/>
                    <a:pt x="0" y="126"/>
                    <a:pt x="0" y="279"/>
                  </a:cubicBezTo>
                  <a:lnTo>
                    <a:pt x="0" y="558"/>
                  </a:lnTo>
                  <a:cubicBezTo>
                    <a:pt x="0" y="711"/>
                    <a:pt x="123" y="834"/>
                    <a:pt x="279" y="834"/>
                  </a:cubicBezTo>
                  <a:cubicBezTo>
                    <a:pt x="432" y="834"/>
                    <a:pt x="555" y="711"/>
                    <a:pt x="555" y="558"/>
                  </a:cubicBezTo>
                  <a:lnTo>
                    <a:pt x="555" y="279"/>
                  </a:lnTo>
                  <a:cubicBezTo>
                    <a:pt x="555" y="126"/>
                    <a:pt x="43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7155925" y="3031625"/>
              <a:ext cx="13900" cy="20850"/>
            </a:xfrm>
            <a:custGeom>
              <a:rect b="b" l="l" r="r" t="t"/>
              <a:pathLst>
                <a:path extrusionOk="0" h="834" w="556">
                  <a:moveTo>
                    <a:pt x="279" y="0"/>
                  </a:moveTo>
                  <a:cubicBezTo>
                    <a:pt x="126" y="0"/>
                    <a:pt x="0" y="126"/>
                    <a:pt x="0" y="279"/>
                  </a:cubicBezTo>
                  <a:lnTo>
                    <a:pt x="0" y="558"/>
                  </a:lnTo>
                  <a:cubicBezTo>
                    <a:pt x="0" y="711"/>
                    <a:pt x="126" y="834"/>
                    <a:pt x="279" y="834"/>
                  </a:cubicBezTo>
                  <a:cubicBezTo>
                    <a:pt x="432" y="834"/>
                    <a:pt x="555" y="711"/>
                    <a:pt x="555" y="558"/>
                  </a:cubicBezTo>
                  <a:lnTo>
                    <a:pt x="555" y="279"/>
                  </a:lnTo>
                  <a:cubicBezTo>
                    <a:pt x="555" y="126"/>
                    <a:pt x="43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7032950" y="2892725"/>
              <a:ext cx="192375" cy="138975"/>
            </a:xfrm>
            <a:custGeom>
              <a:rect b="b" l="l" r="r" t="t"/>
              <a:pathLst>
                <a:path extrusionOk="0" h="5559" w="7695">
                  <a:moveTo>
                    <a:pt x="3528" y="1"/>
                  </a:moveTo>
                  <a:cubicBezTo>
                    <a:pt x="3462" y="1"/>
                    <a:pt x="3395" y="2"/>
                    <a:pt x="3328" y="5"/>
                  </a:cubicBezTo>
                  <a:lnTo>
                    <a:pt x="3328" y="8"/>
                  </a:lnTo>
                  <a:cubicBezTo>
                    <a:pt x="1912" y="74"/>
                    <a:pt x="697" y="880"/>
                    <a:pt x="0" y="2021"/>
                  </a:cubicBezTo>
                  <a:lnTo>
                    <a:pt x="1028" y="3773"/>
                  </a:lnTo>
                  <a:cubicBezTo>
                    <a:pt x="1111" y="3729"/>
                    <a:pt x="1203" y="3704"/>
                    <a:pt x="1300" y="3704"/>
                  </a:cubicBezTo>
                  <a:cubicBezTo>
                    <a:pt x="1341" y="3704"/>
                    <a:pt x="1383" y="3709"/>
                    <a:pt x="1425" y="3719"/>
                  </a:cubicBezTo>
                  <a:cubicBezTo>
                    <a:pt x="1803" y="3805"/>
                    <a:pt x="2427" y="3912"/>
                    <a:pt x="3181" y="3912"/>
                  </a:cubicBezTo>
                  <a:cubicBezTo>
                    <a:pt x="3832" y="3912"/>
                    <a:pt x="4581" y="3832"/>
                    <a:pt x="5351" y="3590"/>
                  </a:cubicBezTo>
                  <a:cubicBezTo>
                    <a:pt x="5405" y="3573"/>
                    <a:pt x="5461" y="3565"/>
                    <a:pt x="5516" y="3565"/>
                  </a:cubicBezTo>
                  <a:cubicBezTo>
                    <a:pt x="5696" y="3565"/>
                    <a:pt x="5870" y="3654"/>
                    <a:pt x="5975" y="3812"/>
                  </a:cubicBezTo>
                  <a:lnTo>
                    <a:pt x="7139" y="5559"/>
                  </a:lnTo>
                  <a:lnTo>
                    <a:pt x="7695" y="4725"/>
                  </a:lnTo>
                  <a:lnTo>
                    <a:pt x="7695" y="4170"/>
                  </a:lnTo>
                  <a:cubicBezTo>
                    <a:pt x="7695" y="1868"/>
                    <a:pt x="5830" y="1"/>
                    <a:pt x="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7016950" y="2936600"/>
              <a:ext cx="41725" cy="108975"/>
            </a:xfrm>
            <a:custGeom>
              <a:rect b="b" l="l" r="r" t="t"/>
              <a:pathLst>
                <a:path extrusionOk="0" h="4359" w="1669">
                  <a:moveTo>
                    <a:pt x="1102" y="1"/>
                  </a:moveTo>
                  <a:cubicBezTo>
                    <a:pt x="926" y="1"/>
                    <a:pt x="749" y="83"/>
                    <a:pt x="638" y="266"/>
                  </a:cubicBezTo>
                  <a:cubicBezTo>
                    <a:pt x="233" y="930"/>
                    <a:pt x="0" y="1709"/>
                    <a:pt x="0" y="2532"/>
                  </a:cubicBezTo>
                  <a:lnTo>
                    <a:pt x="0" y="4359"/>
                  </a:lnTo>
                  <a:lnTo>
                    <a:pt x="555" y="4359"/>
                  </a:lnTo>
                  <a:lnTo>
                    <a:pt x="555" y="3804"/>
                  </a:lnTo>
                  <a:lnTo>
                    <a:pt x="1455" y="2229"/>
                  </a:lnTo>
                  <a:cubicBezTo>
                    <a:pt x="1507" y="2141"/>
                    <a:pt x="1584" y="2067"/>
                    <a:pt x="1668" y="2018"/>
                  </a:cubicBezTo>
                  <a:lnTo>
                    <a:pt x="1668" y="561"/>
                  </a:lnTo>
                  <a:cubicBezTo>
                    <a:pt x="1668" y="215"/>
                    <a:pt x="1387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7176700" y="3059425"/>
              <a:ext cx="76375" cy="76400"/>
            </a:xfrm>
            <a:custGeom>
              <a:rect b="b" l="l" r="r" t="t"/>
              <a:pathLst>
                <a:path extrusionOk="0" h="3056" w="3055">
                  <a:moveTo>
                    <a:pt x="2500" y="1"/>
                  </a:moveTo>
                  <a:lnTo>
                    <a:pt x="2500" y="835"/>
                  </a:lnTo>
                  <a:cubicBezTo>
                    <a:pt x="2500" y="1754"/>
                    <a:pt x="1753" y="2500"/>
                    <a:pt x="834" y="2500"/>
                  </a:cubicBezTo>
                  <a:lnTo>
                    <a:pt x="0" y="2500"/>
                  </a:lnTo>
                  <a:lnTo>
                    <a:pt x="0" y="3055"/>
                  </a:lnTo>
                  <a:lnTo>
                    <a:pt x="832" y="3055"/>
                  </a:lnTo>
                  <a:cubicBezTo>
                    <a:pt x="2059" y="3055"/>
                    <a:pt x="3055" y="2060"/>
                    <a:pt x="3055" y="835"/>
                  </a:cubicBezTo>
                  <a:lnTo>
                    <a:pt x="30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7141975" y="3115000"/>
              <a:ext cx="41650" cy="27775"/>
            </a:xfrm>
            <a:custGeom>
              <a:rect b="b" l="l" r="r" t="t"/>
              <a:pathLst>
                <a:path extrusionOk="0" h="1111" w="1666">
                  <a:moveTo>
                    <a:pt x="555" y="1"/>
                  </a:moveTo>
                  <a:cubicBezTo>
                    <a:pt x="249" y="1"/>
                    <a:pt x="0" y="250"/>
                    <a:pt x="0" y="556"/>
                  </a:cubicBezTo>
                  <a:cubicBezTo>
                    <a:pt x="0" y="862"/>
                    <a:pt x="249" y="1111"/>
                    <a:pt x="555" y="1111"/>
                  </a:cubicBezTo>
                  <a:lnTo>
                    <a:pt x="1111" y="1111"/>
                  </a:lnTo>
                  <a:cubicBezTo>
                    <a:pt x="1417" y="1111"/>
                    <a:pt x="1666" y="862"/>
                    <a:pt x="1666" y="556"/>
                  </a:cubicBezTo>
                  <a:cubicBezTo>
                    <a:pt x="1666" y="250"/>
                    <a:pt x="142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7092475" y="3080250"/>
              <a:ext cx="57325" cy="20850"/>
            </a:xfrm>
            <a:custGeom>
              <a:rect b="b" l="l" r="r" t="t"/>
              <a:pathLst>
                <a:path extrusionOk="0" h="834" w="2293">
                  <a:moveTo>
                    <a:pt x="313" y="0"/>
                  </a:moveTo>
                  <a:cubicBezTo>
                    <a:pt x="233" y="0"/>
                    <a:pt x="154" y="34"/>
                    <a:pt x="99" y="100"/>
                  </a:cubicBezTo>
                  <a:cubicBezTo>
                    <a:pt x="1" y="221"/>
                    <a:pt x="17" y="396"/>
                    <a:pt x="138" y="491"/>
                  </a:cubicBezTo>
                  <a:cubicBezTo>
                    <a:pt x="403" y="713"/>
                    <a:pt x="761" y="833"/>
                    <a:pt x="1146" y="833"/>
                  </a:cubicBezTo>
                  <a:cubicBezTo>
                    <a:pt x="1532" y="833"/>
                    <a:pt x="1890" y="713"/>
                    <a:pt x="2158" y="491"/>
                  </a:cubicBezTo>
                  <a:cubicBezTo>
                    <a:pt x="2276" y="396"/>
                    <a:pt x="2292" y="221"/>
                    <a:pt x="2194" y="100"/>
                  </a:cubicBezTo>
                  <a:cubicBezTo>
                    <a:pt x="2139" y="34"/>
                    <a:pt x="2059" y="0"/>
                    <a:pt x="1980" y="0"/>
                  </a:cubicBezTo>
                  <a:cubicBezTo>
                    <a:pt x="1917" y="0"/>
                    <a:pt x="1854" y="21"/>
                    <a:pt x="1803" y="65"/>
                  </a:cubicBezTo>
                  <a:cubicBezTo>
                    <a:pt x="1639" y="201"/>
                    <a:pt x="1393" y="270"/>
                    <a:pt x="1146" y="270"/>
                  </a:cubicBezTo>
                  <a:cubicBezTo>
                    <a:pt x="900" y="270"/>
                    <a:pt x="654" y="201"/>
                    <a:pt x="490" y="65"/>
                  </a:cubicBezTo>
                  <a:cubicBezTo>
                    <a:pt x="439" y="21"/>
                    <a:pt x="376" y="0"/>
                    <a:pt x="313" y="0"/>
                  </a:cubicBezTo>
                  <a:close/>
                </a:path>
              </a:pathLst>
            </a:custGeom>
            <a:solidFill>
              <a:srgbClr val="9F6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6968900" y="3179950"/>
              <a:ext cx="61400" cy="27375"/>
            </a:xfrm>
            <a:custGeom>
              <a:rect b="b" l="l" r="r" t="t"/>
              <a:pathLst>
                <a:path extrusionOk="0" h="1095" w="2456">
                  <a:moveTo>
                    <a:pt x="1923" y="0"/>
                  </a:moveTo>
                  <a:cubicBezTo>
                    <a:pt x="1871" y="0"/>
                    <a:pt x="1819" y="7"/>
                    <a:pt x="1767" y="22"/>
                  </a:cubicBezTo>
                  <a:lnTo>
                    <a:pt x="462" y="405"/>
                  </a:lnTo>
                  <a:cubicBezTo>
                    <a:pt x="170" y="493"/>
                    <a:pt x="0" y="802"/>
                    <a:pt x="88" y="1094"/>
                  </a:cubicBezTo>
                  <a:lnTo>
                    <a:pt x="1384" y="1069"/>
                  </a:lnTo>
                  <a:lnTo>
                    <a:pt x="2456" y="397"/>
                  </a:lnTo>
                  <a:cubicBezTo>
                    <a:pt x="2386" y="156"/>
                    <a:pt x="2164" y="0"/>
                    <a:pt x="1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7211975" y="3179950"/>
              <a:ext cx="61400" cy="27425"/>
            </a:xfrm>
            <a:custGeom>
              <a:rect b="b" l="l" r="r" t="t"/>
              <a:pathLst>
                <a:path extrusionOk="0" h="1097" w="2456">
                  <a:moveTo>
                    <a:pt x="535" y="0"/>
                  </a:moveTo>
                  <a:cubicBezTo>
                    <a:pt x="295" y="0"/>
                    <a:pt x="72" y="156"/>
                    <a:pt x="0" y="400"/>
                  </a:cubicBezTo>
                  <a:lnTo>
                    <a:pt x="1100" y="1026"/>
                  </a:lnTo>
                  <a:lnTo>
                    <a:pt x="2371" y="1097"/>
                  </a:lnTo>
                  <a:cubicBezTo>
                    <a:pt x="2456" y="802"/>
                    <a:pt x="2289" y="493"/>
                    <a:pt x="1994" y="405"/>
                  </a:cubicBezTo>
                  <a:lnTo>
                    <a:pt x="689" y="22"/>
                  </a:lnTo>
                  <a:cubicBezTo>
                    <a:pt x="638" y="7"/>
                    <a:pt x="586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7010050" y="3010825"/>
              <a:ext cx="20875" cy="62500"/>
            </a:xfrm>
            <a:custGeom>
              <a:rect b="b" l="l" r="r" t="t"/>
              <a:pathLst>
                <a:path extrusionOk="0" h="2500" w="835">
                  <a:moveTo>
                    <a:pt x="276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2221"/>
                  </a:lnTo>
                  <a:cubicBezTo>
                    <a:pt x="0" y="2377"/>
                    <a:pt x="123" y="2500"/>
                    <a:pt x="276" y="2500"/>
                  </a:cubicBezTo>
                  <a:lnTo>
                    <a:pt x="555" y="2500"/>
                  </a:lnTo>
                  <a:cubicBezTo>
                    <a:pt x="708" y="2500"/>
                    <a:pt x="834" y="2377"/>
                    <a:pt x="834" y="2221"/>
                  </a:cubicBezTo>
                  <a:lnTo>
                    <a:pt x="834" y="277"/>
                  </a:lnTo>
                  <a:cubicBezTo>
                    <a:pt x="834" y="124"/>
                    <a:pt x="708" y="1"/>
                    <a:pt x="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7003075" y="3010825"/>
              <a:ext cx="27850" cy="69475"/>
            </a:xfrm>
            <a:custGeom>
              <a:rect b="b" l="l" r="r" t="t"/>
              <a:pathLst>
                <a:path extrusionOk="0" h="2779" w="1114">
                  <a:moveTo>
                    <a:pt x="279" y="1"/>
                  </a:moveTo>
                  <a:cubicBezTo>
                    <a:pt x="126" y="1"/>
                    <a:pt x="0" y="124"/>
                    <a:pt x="0" y="280"/>
                  </a:cubicBezTo>
                  <a:lnTo>
                    <a:pt x="0" y="2500"/>
                  </a:lnTo>
                  <a:cubicBezTo>
                    <a:pt x="0" y="2653"/>
                    <a:pt x="126" y="2779"/>
                    <a:pt x="279" y="2779"/>
                  </a:cubicBezTo>
                  <a:lnTo>
                    <a:pt x="834" y="2779"/>
                  </a:lnTo>
                  <a:cubicBezTo>
                    <a:pt x="987" y="2779"/>
                    <a:pt x="1113" y="2653"/>
                    <a:pt x="1113" y="2500"/>
                  </a:cubicBezTo>
                  <a:lnTo>
                    <a:pt x="1113" y="2224"/>
                  </a:lnTo>
                  <a:cubicBezTo>
                    <a:pt x="804" y="2224"/>
                    <a:pt x="555" y="1975"/>
                    <a:pt x="555" y="1666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7246825" y="3024700"/>
              <a:ext cx="20125" cy="36600"/>
            </a:xfrm>
            <a:custGeom>
              <a:rect b="b" l="l" r="r" t="t"/>
              <a:pathLst>
                <a:path extrusionOk="0" h="1464" w="805">
                  <a:moveTo>
                    <a:pt x="250" y="1"/>
                  </a:moveTo>
                  <a:lnTo>
                    <a:pt x="1" y="466"/>
                  </a:lnTo>
                  <a:lnTo>
                    <a:pt x="1" y="1464"/>
                  </a:lnTo>
                  <a:lnTo>
                    <a:pt x="805" y="1111"/>
                  </a:lnTo>
                  <a:lnTo>
                    <a:pt x="805" y="556"/>
                  </a:lnTo>
                  <a:cubicBezTo>
                    <a:pt x="805" y="250"/>
                    <a:pt x="556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7232275" y="3024700"/>
              <a:ext cx="34675" cy="41675"/>
            </a:xfrm>
            <a:custGeom>
              <a:rect b="b" l="l" r="r" t="t"/>
              <a:pathLst>
                <a:path extrusionOk="0" h="1667" w="1387">
                  <a:moveTo>
                    <a:pt x="0" y="1"/>
                  </a:moveTo>
                  <a:lnTo>
                    <a:pt x="0" y="1666"/>
                  </a:lnTo>
                  <a:lnTo>
                    <a:pt x="832" y="1666"/>
                  </a:lnTo>
                  <a:cubicBezTo>
                    <a:pt x="1138" y="1666"/>
                    <a:pt x="1387" y="1417"/>
                    <a:pt x="1387" y="1111"/>
                  </a:cubicBezTo>
                  <a:lnTo>
                    <a:pt x="1250" y="1111"/>
                  </a:lnTo>
                  <a:cubicBezTo>
                    <a:pt x="1020" y="1111"/>
                    <a:pt x="832" y="925"/>
                    <a:pt x="832" y="695"/>
                  </a:cubicBezTo>
                  <a:lnTo>
                    <a:pt x="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7218325" y="3010825"/>
              <a:ext cx="20875" cy="62500"/>
            </a:xfrm>
            <a:custGeom>
              <a:rect b="b" l="l" r="r" t="t"/>
              <a:pathLst>
                <a:path extrusionOk="0" h="2500" w="835">
                  <a:moveTo>
                    <a:pt x="280" y="1"/>
                  </a:moveTo>
                  <a:cubicBezTo>
                    <a:pt x="126" y="1"/>
                    <a:pt x="1" y="124"/>
                    <a:pt x="1" y="277"/>
                  </a:cubicBezTo>
                  <a:lnTo>
                    <a:pt x="1" y="2221"/>
                  </a:lnTo>
                  <a:cubicBezTo>
                    <a:pt x="1" y="2377"/>
                    <a:pt x="126" y="2500"/>
                    <a:pt x="280" y="2500"/>
                  </a:cubicBezTo>
                  <a:lnTo>
                    <a:pt x="558" y="2500"/>
                  </a:lnTo>
                  <a:cubicBezTo>
                    <a:pt x="712" y="2500"/>
                    <a:pt x="835" y="2377"/>
                    <a:pt x="835" y="2221"/>
                  </a:cubicBezTo>
                  <a:lnTo>
                    <a:pt x="835" y="277"/>
                  </a:lnTo>
                  <a:cubicBezTo>
                    <a:pt x="835" y="124"/>
                    <a:pt x="712" y="1"/>
                    <a:pt x="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7211425" y="3010825"/>
              <a:ext cx="27775" cy="69475"/>
            </a:xfrm>
            <a:custGeom>
              <a:rect b="b" l="l" r="r" t="t"/>
              <a:pathLst>
                <a:path extrusionOk="0" h="2779" w="1111">
                  <a:moveTo>
                    <a:pt x="277" y="1"/>
                  </a:moveTo>
                  <a:cubicBezTo>
                    <a:pt x="124" y="1"/>
                    <a:pt x="0" y="124"/>
                    <a:pt x="0" y="280"/>
                  </a:cubicBezTo>
                  <a:lnTo>
                    <a:pt x="0" y="2500"/>
                  </a:lnTo>
                  <a:cubicBezTo>
                    <a:pt x="0" y="2653"/>
                    <a:pt x="124" y="2779"/>
                    <a:pt x="277" y="2779"/>
                  </a:cubicBezTo>
                  <a:lnTo>
                    <a:pt x="834" y="2779"/>
                  </a:lnTo>
                  <a:cubicBezTo>
                    <a:pt x="988" y="2779"/>
                    <a:pt x="1111" y="2653"/>
                    <a:pt x="1111" y="2500"/>
                  </a:cubicBezTo>
                  <a:lnTo>
                    <a:pt x="1111" y="2224"/>
                  </a:lnTo>
                  <a:cubicBezTo>
                    <a:pt x="804" y="2224"/>
                    <a:pt x="556" y="1975"/>
                    <a:pt x="556" y="1666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6971075" y="3189925"/>
              <a:ext cx="61425" cy="27375"/>
            </a:xfrm>
            <a:custGeom>
              <a:rect b="b" l="l" r="r" t="t"/>
              <a:pathLst>
                <a:path extrusionOk="0" h="1095" w="2457">
                  <a:moveTo>
                    <a:pt x="2369" y="1"/>
                  </a:moveTo>
                  <a:lnTo>
                    <a:pt x="1" y="698"/>
                  </a:lnTo>
                  <a:cubicBezTo>
                    <a:pt x="72" y="938"/>
                    <a:pt x="293" y="1094"/>
                    <a:pt x="534" y="1094"/>
                  </a:cubicBezTo>
                  <a:cubicBezTo>
                    <a:pt x="586" y="1094"/>
                    <a:pt x="638" y="1089"/>
                    <a:pt x="690" y="1072"/>
                  </a:cubicBezTo>
                  <a:lnTo>
                    <a:pt x="1994" y="690"/>
                  </a:lnTo>
                  <a:cubicBezTo>
                    <a:pt x="2287" y="602"/>
                    <a:pt x="2456" y="293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7209775" y="3189850"/>
              <a:ext cx="61475" cy="27450"/>
            </a:xfrm>
            <a:custGeom>
              <a:rect b="b" l="l" r="r" t="t"/>
              <a:pathLst>
                <a:path extrusionOk="0" h="1098" w="2459">
                  <a:moveTo>
                    <a:pt x="88" y="1"/>
                  </a:moveTo>
                  <a:lnTo>
                    <a:pt x="88" y="4"/>
                  </a:lnTo>
                  <a:cubicBezTo>
                    <a:pt x="1" y="296"/>
                    <a:pt x="170" y="605"/>
                    <a:pt x="466" y="693"/>
                  </a:cubicBezTo>
                  <a:lnTo>
                    <a:pt x="1767" y="1075"/>
                  </a:lnTo>
                  <a:cubicBezTo>
                    <a:pt x="1819" y="1089"/>
                    <a:pt x="1874" y="1097"/>
                    <a:pt x="1926" y="1097"/>
                  </a:cubicBezTo>
                  <a:cubicBezTo>
                    <a:pt x="2166" y="1097"/>
                    <a:pt x="2388" y="941"/>
                    <a:pt x="2459" y="698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7121125" y="3159275"/>
              <a:ext cx="75775" cy="69975"/>
            </a:xfrm>
            <a:custGeom>
              <a:rect b="b" l="l" r="r" t="t"/>
              <a:pathLst>
                <a:path extrusionOk="0" h="2799" w="3031">
                  <a:moveTo>
                    <a:pt x="2383" y="1"/>
                  </a:moveTo>
                  <a:cubicBezTo>
                    <a:pt x="2337" y="1"/>
                    <a:pt x="2291" y="12"/>
                    <a:pt x="2248" y="37"/>
                  </a:cubicBezTo>
                  <a:lnTo>
                    <a:pt x="0" y="1284"/>
                  </a:lnTo>
                  <a:lnTo>
                    <a:pt x="1690" y="2733"/>
                  </a:lnTo>
                  <a:cubicBezTo>
                    <a:pt x="1742" y="2778"/>
                    <a:pt x="1806" y="2799"/>
                    <a:pt x="1869" y="2799"/>
                  </a:cubicBezTo>
                  <a:cubicBezTo>
                    <a:pt x="1965" y="2799"/>
                    <a:pt x="2060" y="2750"/>
                    <a:pt x="2111" y="2659"/>
                  </a:cubicBezTo>
                  <a:lnTo>
                    <a:pt x="2984" y="1136"/>
                  </a:lnTo>
                  <a:cubicBezTo>
                    <a:pt x="3030" y="1054"/>
                    <a:pt x="3030" y="956"/>
                    <a:pt x="2989" y="874"/>
                  </a:cubicBezTo>
                  <a:lnTo>
                    <a:pt x="2631" y="155"/>
                  </a:lnTo>
                  <a:cubicBezTo>
                    <a:pt x="2582" y="57"/>
                    <a:pt x="2484" y="1"/>
                    <a:pt x="2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7045375" y="3159300"/>
              <a:ext cx="75775" cy="69950"/>
            </a:xfrm>
            <a:custGeom>
              <a:rect b="b" l="l" r="r" t="t"/>
              <a:pathLst>
                <a:path extrusionOk="0" h="2798" w="3031">
                  <a:moveTo>
                    <a:pt x="649" y="1"/>
                  </a:moveTo>
                  <a:cubicBezTo>
                    <a:pt x="547" y="1"/>
                    <a:pt x="449" y="56"/>
                    <a:pt x="400" y="154"/>
                  </a:cubicBezTo>
                  <a:lnTo>
                    <a:pt x="42" y="873"/>
                  </a:lnTo>
                  <a:cubicBezTo>
                    <a:pt x="1" y="955"/>
                    <a:pt x="4" y="1053"/>
                    <a:pt x="50" y="1135"/>
                  </a:cubicBezTo>
                  <a:lnTo>
                    <a:pt x="920" y="2658"/>
                  </a:lnTo>
                  <a:cubicBezTo>
                    <a:pt x="972" y="2749"/>
                    <a:pt x="1067" y="2798"/>
                    <a:pt x="1162" y="2798"/>
                  </a:cubicBezTo>
                  <a:cubicBezTo>
                    <a:pt x="1225" y="2798"/>
                    <a:pt x="1289" y="2777"/>
                    <a:pt x="1341" y="2732"/>
                  </a:cubicBezTo>
                  <a:lnTo>
                    <a:pt x="3030" y="1283"/>
                  </a:lnTo>
                  <a:lnTo>
                    <a:pt x="786" y="36"/>
                  </a:lnTo>
                  <a:cubicBezTo>
                    <a:pt x="742" y="12"/>
                    <a:pt x="695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32"/>
          <p:cNvGrpSpPr/>
          <p:nvPr/>
        </p:nvGrpSpPr>
        <p:grpSpPr>
          <a:xfrm flipH="1">
            <a:off x="7609492" y="432673"/>
            <a:ext cx="1534504" cy="572699"/>
            <a:chOff x="3682500" y="238150"/>
            <a:chExt cx="3697600" cy="1402300"/>
          </a:xfrm>
        </p:grpSpPr>
        <p:sp>
          <p:nvSpPr>
            <p:cNvPr id="1340" name="Google Shape;1340;p32"/>
            <p:cNvSpPr/>
            <p:nvPr/>
          </p:nvSpPr>
          <p:spPr>
            <a:xfrm>
              <a:off x="6229075" y="1064750"/>
              <a:ext cx="386450" cy="386475"/>
            </a:xfrm>
            <a:custGeom>
              <a:rect b="b" l="l" r="r" t="t"/>
              <a:pathLst>
                <a:path extrusionOk="0" h="15459" w="15458">
                  <a:moveTo>
                    <a:pt x="7729" y="1"/>
                  </a:moveTo>
                  <a:cubicBezTo>
                    <a:pt x="3465" y="1"/>
                    <a:pt x="0" y="3453"/>
                    <a:pt x="0" y="7729"/>
                  </a:cubicBezTo>
                  <a:cubicBezTo>
                    <a:pt x="0" y="11993"/>
                    <a:pt x="3465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6275150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0" y="2630"/>
                    <a:pt x="0" y="5886"/>
                  </a:cubicBezTo>
                  <a:cubicBezTo>
                    <a:pt x="0" y="9130"/>
                    <a:pt x="2642" y="11772"/>
                    <a:pt x="5886" y="11772"/>
                  </a:cubicBezTo>
                  <a:cubicBezTo>
                    <a:pt x="9142" y="11772"/>
                    <a:pt x="11771" y="9130"/>
                    <a:pt x="11771" y="5886"/>
                  </a:cubicBezTo>
                  <a:cubicBezTo>
                    <a:pt x="11771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6424750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0" y="5358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6348550" y="11351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6296950" y="1188250"/>
              <a:ext cx="115825" cy="66975"/>
            </a:xfrm>
            <a:custGeom>
              <a:rect b="b" l="l" r="r" t="t"/>
              <a:pathLst>
                <a:path extrusionOk="0" fill="none" h="2679" w="4633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62791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1" y="1"/>
                  </a:moveTo>
                  <a:lnTo>
                    <a:pt x="5346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6299400" y="1264725"/>
              <a:ext cx="115850" cy="67000"/>
            </a:xfrm>
            <a:custGeom>
              <a:rect b="b" l="l" r="r" t="t"/>
              <a:pathLst>
                <a:path extrusionOk="0" fill="none" h="2680" w="4634">
                  <a:moveTo>
                    <a:pt x="1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6352850" y="126750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1" y="4633"/>
                  </a:moveTo>
                  <a:lnTo>
                    <a:pt x="268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6429350" y="1265025"/>
              <a:ext cx="66675" cy="115850"/>
            </a:xfrm>
            <a:custGeom>
              <a:rect b="b" l="l" r="r" t="t"/>
              <a:pathLst>
                <a:path extrusionOk="0" fill="none" h="4634" w="2667">
                  <a:moveTo>
                    <a:pt x="2667" y="4633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6431800" y="1260725"/>
              <a:ext cx="116150" cy="66700"/>
            </a:xfrm>
            <a:custGeom>
              <a:rect b="b" l="l" r="r" t="t"/>
              <a:pathLst>
                <a:path extrusionOk="0" fill="none" h="2668" w="4646">
                  <a:moveTo>
                    <a:pt x="4645" y="2667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6432125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6429650" y="1184250"/>
              <a:ext cx="115850" cy="66675"/>
            </a:xfrm>
            <a:custGeom>
              <a:rect b="b" l="l" r="r" t="t"/>
              <a:pathLst>
                <a:path extrusionOk="0" fill="none" h="2667" w="4634">
                  <a:moveTo>
                    <a:pt x="4633" y="0"/>
                  </a:moveTo>
                  <a:lnTo>
                    <a:pt x="1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6425050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79" y="0"/>
                  </a:moveTo>
                  <a:lnTo>
                    <a:pt x="0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6420125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6382050" y="1217425"/>
              <a:ext cx="80800" cy="80800"/>
            </a:xfrm>
            <a:custGeom>
              <a:rect b="b" l="l" r="r" t="t"/>
              <a:pathLst>
                <a:path extrusionOk="0" h="3232" w="3232">
                  <a:moveTo>
                    <a:pt x="1610" y="0"/>
                  </a:moveTo>
                  <a:cubicBezTo>
                    <a:pt x="725" y="0"/>
                    <a:pt x="0" y="725"/>
                    <a:pt x="0" y="1622"/>
                  </a:cubicBezTo>
                  <a:cubicBezTo>
                    <a:pt x="0" y="2519"/>
                    <a:pt x="725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4441550" y="1064750"/>
              <a:ext cx="386475" cy="386475"/>
            </a:xfrm>
            <a:custGeom>
              <a:rect b="b" l="l" r="r" t="t"/>
              <a:pathLst>
                <a:path extrusionOk="0" h="15459" w="15459">
                  <a:moveTo>
                    <a:pt x="7729" y="1"/>
                  </a:moveTo>
                  <a:cubicBezTo>
                    <a:pt x="3466" y="1"/>
                    <a:pt x="0" y="3453"/>
                    <a:pt x="0" y="7729"/>
                  </a:cubicBezTo>
                  <a:cubicBezTo>
                    <a:pt x="0" y="11993"/>
                    <a:pt x="3466" y="15458"/>
                    <a:pt x="7729" y="15458"/>
                  </a:cubicBezTo>
                  <a:cubicBezTo>
                    <a:pt x="12005" y="15458"/>
                    <a:pt x="15458" y="11993"/>
                    <a:pt x="15458" y="7729"/>
                  </a:cubicBezTo>
                  <a:cubicBezTo>
                    <a:pt x="15458" y="3453"/>
                    <a:pt x="12005" y="1"/>
                    <a:pt x="7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4487625" y="1110825"/>
              <a:ext cx="294300" cy="294300"/>
            </a:xfrm>
            <a:custGeom>
              <a:rect b="b" l="l" r="r" t="t"/>
              <a:pathLst>
                <a:path extrusionOk="0" h="11772" w="11772">
                  <a:moveTo>
                    <a:pt x="5886" y="1"/>
                  </a:moveTo>
                  <a:cubicBezTo>
                    <a:pt x="2642" y="1"/>
                    <a:pt x="1" y="2630"/>
                    <a:pt x="1" y="5886"/>
                  </a:cubicBezTo>
                  <a:cubicBezTo>
                    <a:pt x="1" y="9130"/>
                    <a:pt x="2642" y="11772"/>
                    <a:pt x="5886" y="11772"/>
                  </a:cubicBezTo>
                  <a:cubicBezTo>
                    <a:pt x="9142" y="11772"/>
                    <a:pt x="11772" y="9130"/>
                    <a:pt x="11772" y="5886"/>
                  </a:cubicBezTo>
                  <a:cubicBezTo>
                    <a:pt x="11772" y="2630"/>
                    <a:pt x="9142" y="1"/>
                    <a:pt x="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4637225" y="1267500"/>
              <a:ext cx="25" cy="133950"/>
            </a:xfrm>
            <a:custGeom>
              <a:rect b="b" l="l" r="r" t="t"/>
              <a:pathLst>
                <a:path extrusionOk="0" fill="none" h="5358" w="1">
                  <a:moveTo>
                    <a:pt x="1" y="5358"/>
                  </a:moveTo>
                  <a:lnTo>
                    <a:pt x="1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rgbClr val="745B5E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4561050" y="11351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0"/>
                  </a:moveTo>
                  <a:lnTo>
                    <a:pt x="2679" y="4633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4509425" y="1188250"/>
              <a:ext cx="115850" cy="66975"/>
            </a:xfrm>
            <a:custGeom>
              <a:rect b="b" l="l" r="r" t="t"/>
              <a:pathLst>
                <a:path extrusionOk="0" fill="none" h="2679" w="4634">
                  <a:moveTo>
                    <a:pt x="1" y="0"/>
                  </a:moveTo>
                  <a:lnTo>
                    <a:pt x="4633" y="2679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4491625" y="1260425"/>
              <a:ext cx="133650" cy="25"/>
            </a:xfrm>
            <a:custGeom>
              <a:rect b="b" l="l" r="r" t="t"/>
              <a:pathLst>
                <a:path extrusionOk="0" fill="none" h="1" w="5346">
                  <a:moveTo>
                    <a:pt x="0" y="1"/>
                  </a:moveTo>
                  <a:lnTo>
                    <a:pt x="5345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4511900" y="1264725"/>
              <a:ext cx="115825" cy="67000"/>
            </a:xfrm>
            <a:custGeom>
              <a:rect b="b" l="l" r="r" t="t"/>
              <a:pathLst>
                <a:path extrusionOk="0" fill="none" h="2680" w="4633">
                  <a:moveTo>
                    <a:pt x="0" y="2679"/>
                  </a:moveTo>
                  <a:lnTo>
                    <a:pt x="4633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4565350" y="1267500"/>
              <a:ext cx="66975" cy="115825"/>
            </a:xfrm>
            <a:custGeom>
              <a:rect b="b" l="l" r="r" t="t"/>
              <a:pathLst>
                <a:path extrusionOk="0" fill="none" h="4633" w="2679">
                  <a:moveTo>
                    <a:pt x="0" y="4633"/>
                  </a:moveTo>
                  <a:lnTo>
                    <a:pt x="2679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4641825" y="1265025"/>
              <a:ext cx="67000" cy="115850"/>
            </a:xfrm>
            <a:custGeom>
              <a:rect b="b" l="l" r="r" t="t"/>
              <a:pathLst>
                <a:path extrusionOk="0" fill="none" h="4634" w="2680">
                  <a:moveTo>
                    <a:pt x="2680" y="4633"/>
                  </a:moveTo>
                  <a:lnTo>
                    <a:pt x="1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4644300" y="1260725"/>
              <a:ext cx="115825" cy="66700"/>
            </a:xfrm>
            <a:custGeom>
              <a:rect b="b" l="l" r="r" t="t"/>
              <a:pathLst>
                <a:path extrusionOk="0" fill="none" h="2668" w="4633">
                  <a:moveTo>
                    <a:pt x="4633" y="2667"/>
                  </a:moveTo>
                  <a:lnTo>
                    <a:pt x="0" y="1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4644600" y="1255525"/>
              <a:ext cx="133650" cy="0"/>
            </a:xfrm>
            <a:custGeom>
              <a:rect b="b" l="l" r="r" t="t"/>
              <a:pathLst>
                <a:path extrusionOk="0" fill="none" h="0" w="5346">
                  <a:moveTo>
                    <a:pt x="534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4642150" y="1184250"/>
              <a:ext cx="115825" cy="66675"/>
            </a:xfrm>
            <a:custGeom>
              <a:rect b="b" l="l" r="r" t="t"/>
              <a:pathLst>
                <a:path extrusionOk="0" fill="none" h="2667" w="4633">
                  <a:moveTo>
                    <a:pt x="4633" y="0"/>
                  </a:moveTo>
                  <a:lnTo>
                    <a:pt x="0" y="2667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4637525" y="1132650"/>
              <a:ext cx="67000" cy="115825"/>
            </a:xfrm>
            <a:custGeom>
              <a:rect b="b" l="l" r="r" t="t"/>
              <a:pathLst>
                <a:path extrusionOk="0" fill="none" h="4633" w="2680">
                  <a:moveTo>
                    <a:pt x="2680" y="0"/>
                  </a:moveTo>
                  <a:lnTo>
                    <a:pt x="1" y="4632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4632300" y="1114525"/>
              <a:ext cx="25" cy="133650"/>
            </a:xfrm>
            <a:custGeom>
              <a:rect b="b" l="l" r="r" t="t"/>
              <a:pathLst>
                <a:path extrusionOk="0" fill="none" h="5346" w="1">
                  <a:moveTo>
                    <a:pt x="1" y="0"/>
                  </a:moveTo>
                  <a:lnTo>
                    <a:pt x="1" y="5345"/>
                  </a:lnTo>
                </a:path>
              </a:pathLst>
            </a:custGeom>
            <a:noFill/>
            <a:ln cap="flat" cmpd="sng" w="7675">
              <a:solidFill>
                <a:schemeClr val="accent3"/>
              </a:solidFill>
              <a:prstDash val="solid"/>
              <a:miter lim="122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4594525" y="1217425"/>
              <a:ext cx="80825" cy="80800"/>
            </a:xfrm>
            <a:custGeom>
              <a:rect b="b" l="l" r="r" t="t"/>
              <a:pathLst>
                <a:path extrusionOk="0" h="3232" w="3233">
                  <a:moveTo>
                    <a:pt x="1610" y="0"/>
                  </a:moveTo>
                  <a:cubicBezTo>
                    <a:pt x="726" y="0"/>
                    <a:pt x="1" y="725"/>
                    <a:pt x="1" y="1622"/>
                  </a:cubicBezTo>
                  <a:cubicBezTo>
                    <a:pt x="1" y="2519"/>
                    <a:pt x="726" y="3232"/>
                    <a:pt x="1610" y="3232"/>
                  </a:cubicBezTo>
                  <a:cubicBezTo>
                    <a:pt x="2507" y="3232"/>
                    <a:pt x="3232" y="2519"/>
                    <a:pt x="3232" y="1622"/>
                  </a:cubicBezTo>
                  <a:cubicBezTo>
                    <a:pt x="3232" y="725"/>
                    <a:pt x="2507" y="0"/>
                    <a:pt x="1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1344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3682500" y="1037000"/>
              <a:ext cx="1675725" cy="186275"/>
            </a:xfrm>
            <a:custGeom>
              <a:rect b="b" l="l" r="r" t="t"/>
              <a:pathLst>
                <a:path extrusionOk="0" h="7451" w="67029">
                  <a:moveTo>
                    <a:pt x="16330" y="1"/>
                  </a:moveTo>
                  <a:cubicBezTo>
                    <a:pt x="6999" y="1"/>
                    <a:pt x="0" y="103"/>
                    <a:pt x="0" y="410"/>
                  </a:cubicBezTo>
                  <a:cubicBezTo>
                    <a:pt x="0" y="459"/>
                    <a:pt x="160" y="521"/>
                    <a:pt x="455" y="582"/>
                  </a:cubicBezTo>
                  <a:lnTo>
                    <a:pt x="62531" y="3986"/>
                  </a:lnTo>
                  <a:cubicBezTo>
                    <a:pt x="62531" y="3986"/>
                    <a:pt x="62568" y="5313"/>
                    <a:pt x="62605" y="7045"/>
                  </a:cubicBezTo>
                  <a:cubicBezTo>
                    <a:pt x="65382" y="7303"/>
                    <a:pt x="67028" y="7451"/>
                    <a:pt x="67028" y="7451"/>
                  </a:cubicBezTo>
                  <a:lnTo>
                    <a:pt x="62986" y="410"/>
                  </a:lnTo>
                  <a:cubicBezTo>
                    <a:pt x="62986" y="410"/>
                    <a:pt x="34992" y="1"/>
                    <a:pt x="16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3693850" y="1051550"/>
              <a:ext cx="1553775" cy="161600"/>
            </a:xfrm>
            <a:custGeom>
              <a:rect b="b" l="l" r="r" t="t"/>
              <a:pathLst>
                <a:path extrusionOk="0" h="6464" w="62151">
                  <a:moveTo>
                    <a:pt x="1" y="0"/>
                  </a:moveTo>
                  <a:lnTo>
                    <a:pt x="1" y="0"/>
                  </a:lnTo>
                  <a:cubicBezTo>
                    <a:pt x="4953" y="1118"/>
                    <a:pt x="48069" y="5161"/>
                    <a:pt x="62151" y="6463"/>
                  </a:cubicBezTo>
                  <a:cubicBezTo>
                    <a:pt x="62114" y="4731"/>
                    <a:pt x="62077" y="3416"/>
                    <a:pt x="62077" y="34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lnTo>
                    <a:pt x="0" y="7451"/>
                  </a:lnTo>
                  <a:cubicBezTo>
                    <a:pt x="0" y="7451"/>
                    <a:pt x="67028" y="1344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5704400" y="1037000"/>
              <a:ext cx="1675700" cy="186275"/>
            </a:xfrm>
            <a:custGeom>
              <a:rect b="b" l="l" r="r" t="t"/>
              <a:pathLst>
                <a:path extrusionOk="0" h="7451" w="67028">
                  <a:moveTo>
                    <a:pt x="50695" y="1"/>
                  </a:moveTo>
                  <a:cubicBezTo>
                    <a:pt x="32029" y="1"/>
                    <a:pt x="4030" y="410"/>
                    <a:pt x="4030" y="410"/>
                  </a:cubicBezTo>
                  <a:lnTo>
                    <a:pt x="0" y="7451"/>
                  </a:lnTo>
                  <a:cubicBezTo>
                    <a:pt x="0" y="7451"/>
                    <a:pt x="1647" y="7303"/>
                    <a:pt x="4424" y="7045"/>
                  </a:cubicBezTo>
                  <a:cubicBezTo>
                    <a:pt x="4460" y="5313"/>
                    <a:pt x="4497" y="3986"/>
                    <a:pt x="4497" y="3986"/>
                  </a:cubicBezTo>
                  <a:lnTo>
                    <a:pt x="66561" y="582"/>
                  </a:lnTo>
                  <a:cubicBezTo>
                    <a:pt x="66868" y="521"/>
                    <a:pt x="67028" y="459"/>
                    <a:pt x="67028" y="410"/>
                  </a:cubicBezTo>
                  <a:cubicBezTo>
                    <a:pt x="67028" y="103"/>
                    <a:pt x="60028" y="1"/>
                    <a:pt x="50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5814975" y="1051550"/>
              <a:ext cx="1553475" cy="161600"/>
            </a:xfrm>
            <a:custGeom>
              <a:rect b="b" l="l" r="r" t="t"/>
              <a:pathLst>
                <a:path extrusionOk="0" h="6464" w="62139">
                  <a:moveTo>
                    <a:pt x="62138" y="0"/>
                  </a:moveTo>
                  <a:lnTo>
                    <a:pt x="74" y="3416"/>
                  </a:lnTo>
                  <a:cubicBezTo>
                    <a:pt x="74" y="3416"/>
                    <a:pt x="25" y="4731"/>
                    <a:pt x="1" y="6463"/>
                  </a:cubicBezTo>
                  <a:cubicBezTo>
                    <a:pt x="14070" y="5161"/>
                    <a:pt x="57186" y="1118"/>
                    <a:pt x="62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4826150" y="659375"/>
              <a:ext cx="593200" cy="208800"/>
            </a:xfrm>
            <a:custGeom>
              <a:rect b="b" l="l" r="r" t="t"/>
              <a:pathLst>
                <a:path extrusionOk="0" h="8352" w="23728">
                  <a:moveTo>
                    <a:pt x="150" y="0"/>
                  </a:moveTo>
                  <a:cubicBezTo>
                    <a:pt x="94" y="0"/>
                    <a:pt x="64" y="7"/>
                    <a:pt x="62" y="21"/>
                  </a:cubicBezTo>
                  <a:cubicBezTo>
                    <a:pt x="0" y="414"/>
                    <a:pt x="23727" y="8352"/>
                    <a:pt x="23727" y="8352"/>
                  </a:cubicBezTo>
                  <a:lnTo>
                    <a:pt x="22744" y="5022"/>
                  </a:lnTo>
                  <a:cubicBezTo>
                    <a:pt x="22744" y="5022"/>
                    <a:pt x="1686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637125" y="659375"/>
              <a:ext cx="593500" cy="208800"/>
            </a:xfrm>
            <a:custGeom>
              <a:rect b="b" l="l" r="r" t="t"/>
              <a:pathLst>
                <a:path extrusionOk="0" h="8352" w="23740">
                  <a:moveTo>
                    <a:pt x="23590" y="0"/>
                  </a:moveTo>
                  <a:cubicBezTo>
                    <a:pt x="22054" y="0"/>
                    <a:pt x="995" y="5022"/>
                    <a:pt x="995" y="5022"/>
                  </a:cubicBezTo>
                  <a:lnTo>
                    <a:pt x="0" y="8352"/>
                  </a:lnTo>
                  <a:lnTo>
                    <a:pt x="0" y="8352"/>
                  </a:lnTo>
                  <a:cubicBezTo>
                    <a:pt x="0" y="8352"/>
                    <a:pt x="23739" y="414"/>
                    <a:pt x="23678" y="21"/>
                  </a:cubicBezTo>
                  <a:cubicBezTo>
                    <a:pt x="23676" y="7"/>
                    <a:pt x="23646" y="0"/>
                    <a:pt x="2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435900" y="238200"/>
              <a:ext cx="184650" cy="487450"/>
            </a:xfrm>
            <a:custGeom>
              <a:rect b="b" l="l" r="r" t="t"/>
              <a:pathLst>
                <a:path extrusionOk="0" h="19498" w="7386">
                  <a:moveTo>
                    <a:pt x="3699" y="0"/>
                  </a:moveTo>
                  <a:cubicBezTo>
                    <a:pt x="3358" y="0"/>
                    <a:pt x="3017" y="212"/>
                    <a:pt x="2950" y="636"/>
                  </a:cubicBezTo>
                  <a:lnTo>
                    <a:pt x="1856" y="7664"/>
                  </a:lnTo>
                  <a:lnTo>
                    <a:pt x="1" y="19497"/>
                  </a:lnTo>
                  <a:lnTo>
                    <a:pt x="7386" y="19497"/>
                  </a:lnTo>
                  <a:lnTo>
                    <a:pt x="5543" y="7664"/>
                  </a:lnTo>
                  <a:lnTo>
                    <a:pt x="4449" y="636"/>
                  </a:lnTo>
                  <a:cubicBezTo>
                    <a:pt x="4381" y="212"/>
                    <a:pt x="4040" y="0"/>
                    <a:pt x="3699" y="0"/>
                  </a:cubicBezTo>
                  <a:close/>
                </a:path>
              </a:pathLst>
            </a:custGeom>
            <a:solidFill>
              <a:srgbClr val="DEC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522525" y="238150"/>
              <a:ext cx="98025" cy="487500"/>
            </a:xfrm>
            <a:custGeom>
              <a:rect b="b" l="l" r="r" t="t"/>
              <a:pathLst>
                <a:path extrusionOk="0" h="19500" w="3921">
                  <a:moveTo>
                    <a:pt x="240" y="1"/>
                  </a:moveTo>
                  <a:cubicBezTo>
                    <a:pt x="159" y="1"/>
                    <a:pt x="79" y="12"/>
                    <a:pt x="1" y="36"/>
                  </a:cubicBezTo>
                  <a:lnTo>
                    <a:pt x="1" y="19499"/>
                  </a:lnTo>
                  <a:lnTo>
                    <a:pt x="3921" y="19499"/>
                  </a:lnTo>
                  <a:lnTo>
                    <a:pt x="2078" y="7666"/>
                  </a:lnTo>
                  <a:lnTo>
                    <a:pt x="984" y="638"/>
                  </a:lnTo>
                  <a:cubicBezTo>
                    <a:pt x="914" y="211"/>
                    <a:pt x="580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435900" y="239025"/>
              <a:ext cx="86650" cy="486625"/>
            </a:xfrm>
            <a:custGeom>
              <a:rect b="b" l="l" r="r" t="t"/>
              <a:pathLst>
                <a:path extrusionOk="0" h="19465" w="3466">
                  <a:moveTo>
                    <a:pt x="3466" y="1"/>
                  </a:moveTo>
                  <a:cubicBezTo>
                    <a:pt x="3208" y="75"/>
                    <a:pt x="2999" y="271"/>
                    <a:pt x="2950" y="603"/>
                  </a:cubicBezTo>
                  <a:lnTo>
                    <a:pt x="1856" y="7631"/>
                  </a:lnTo>
                  <a:lnTo>
                    <a:pt x="1" y="19464"/>
                  </a:lnTo>
                  <a:lnTo>
                    <a:pt x="3466" y="1946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516700" y="1445350"/>
              <a:ext cx="23075" cy="101100"/>
            </a:xfrm>
            <a:custGeom>
              <a:rect b="b" l="l" r="r" t="t"/>
              <a:pathLst>
                <a:path extrusionOk="0" h="4044" w="923">
                  <a:moveTo>
                    <a:pt x="0" y="1"/>
                  </a:moveTo>
                  <a:lnTo>
                    <a:pt x="0" y="4043"/>
                  </a:lnTo>
                  <a:lnTo>
                    <a:pt x="922" y="404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5293075" y="1335700"/>
              <a:ext cx="470325" cy="129950"/>
            </a:xfrm>
            <a:custGeom>
              <a:rect b="b" l="l" r="r" t="t"/>
              <a:pathLst>
                <a:path extrusionOk="0" h="5198" w="18813">
                  <a:moveTo>
                    <a:pt x="578" y="0"/>
                  </a:moveTo>
                  <a:cubicBezTo>
                    <a:pt x="258" y="0"/>
                    <a:pt x="0" y="258"/>
                    <a:pt x="0" y="578"/>
                  </a:cubicBezTo>
                  <a:lnTo>
                    <a:pt x="0" y="2630"/>
                  </a:lnTo>
                  <a:cubicBezTo>
                    <a:pt x="0" y="4043"/>
                    <a:pt x="1155" y="5198"/>
                    <a:pt x="2581" y="5198"/>
                  </a:cubicBezTo>
                  <a:lnTo>
                    <a:pt x="16244" y="5198"/>
                  </a:lnTo>
                  <a:cubicBezTo>
                    <a:pt x="17657" y="5198"/>
                    <a:pt x="18812" y="4043"/>
                    <a:pt x="18812" y="2630"/>
                  </a:cubicBezTo>
                  <a:lnTo>
                    <a:pt x="18812" y="578"/>
                  </a:lnTo>
                  <a:cubicBezTo>
                    <a:pt x="18812" y="258"/>
                    <a:pt x="18554" y="0"/>
                    <a:pt x="1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5151750" y="668175"/>
              <a:ext cx="752950" cy="752625"/>
            </a:xfrm>
            <a:custGeom>
              <a:rect b="b" l="l" r="r" t="t"/>
              <a:pathLst>
                <a:path extrusionOk="0" h="30105" w="30118">
                  <a:moveTo>
                    <a:pt x="15065" y="0"/>
                  </a:moveTo>
                  <a:cubicBezTo>
                    <a:pt x="6747" y="0"/>
                    <a:pt x="1" y="6734"/>
                    <a:pt x="1" y="15053"/>
                  </a:cubicBezTo>
                  <a:cubicBezTo>
                    <a:pt x="1" y="23371"/>
                    <a:pt x="6747" y="30105"/>
                    <a:pt x="15065" y="30105"/>
                  </a:cubicBezTo>
                  <a:cubicBezTo>
                    <a:pt x="23384" y="30105"/>
                    <a:pt x="30117" y="23371"/>
                    <a:pt x="30117" y="15053"/>
                  </a:cubicBezTo>
                  <a:cubicBezTo>
                    <a:pt x="30117" y="6734"/>
                    <a:pt x="23384" y="0"/>
                    <a:pt x="1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450350" y="1508025"/>
              <a:ext cx="69450" cy="132425"/>
            </a:xfrm>
            <a:custGeom>
              <a:rect b="b" l="l" r="r" t="t"/>
              <a:pathLst>
                <a:path extrusionOk="0" h="5297" w="2778">
                  <a:moveTo>
                    <a:pt x="836" y="0"/>
                  </a:moveTo>
                  <a:cubicBezTo>
                    <a:pt x="381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81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77" y="4915"/>
                    <a:pt x="2777" y="4461"/>
                  </a:cubicBezTo>
                  <a:lnTo>
                    <a:pt x="2777" y="848"/>
                  </a:lnTo>
                  <a:cubicBezTo>
                    <a:pt x="2777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536975" y="1508025"/>
              <a:ext cx="69150" cy="132425"/>
            </a:xfrm>
            <a:custGeom>
              <a:rect b="b" l="l" r="r" t="t"/>
              <a:pathLst>
                <a:path extrusionOk="0" h="5297" w="2766">
                  <a:moveTo>
                    <a:pt x="836" y="0"/>
                  </a:moveTo>
                  <a:cubicBezTo>
                    <a:pt x="369" y="0"/>
                    <a:pt x="0" y="381"/>
                    <a:pt x="0" y="848"/>
                  </a:cubicBezTo>
                  <a:lnTo>
                    <a:pt x="0" y="4461"/>
                  </a:lnTo>
                  <a:cubicBezTo>
                    <a:pt x="0" y="4915"/>
                    <a:pt x="369" y="5296"/>
                    <a:pt x="836" y="5296"/>
                  </a:cubicBezTo>
                  <a:lnTo>
                    <a:pt x="1930" y="5296"/>
                  </a:lnTo>
                  <a:cubicBezTo>
                    <a:pt x="2396" y="5296"/>
                    <a:pt x="2765" y="4915"/>
                    <a:pt x="2765" y="4461"/>
                  </a:cubicBezTo>
                  <a:lnTo>
                    <a:pt x="2765" y="848"/>
                  </a:lnTo>
                  <a:cubicBezTo>
                    <a:pt x="2765" y="381"/>
                    <a:pt x="2396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5240225" y="836500"/>
              <a:ext cx="576300" cy="149025"/>
            </a:xfrm>
            <a:custGeom>
              <a:rect b="b" l="l" r="r" t="t"/>
              <a:pathLst>
                <a:path extrusionOk="0" h="5961" w="23052">
                  <a:moveTo>
                    <a:pt x="2741" y="1"/>
                  </a:moveTo>
                  <a:lnTo>
                    <a:pt x="1" y="3970"/>
                  </a:lnTo>
                  <a:lnTo>
                    <a:pt x="11526" y="5960"/>
                  </a:lnTo>
                  <a:lnTo>
                    <a:pt x="23052" y="3970"/>
                  </a:lnTo>
                  <a:lnTo>
                    <a:pt x="20300" y="1"/>
                  </a:lnTo>
                  <a:lnTo>
                    <a:pt x="11526" y="154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9" name="Google Shape;1389;p32"/>
          <p:cNvSpPr txBox="1"/>
          <p:nvPr>
            <p:ph idx="4294967295" type="title"/>
          </p:nvPr>
        </p:nvSpPr>
        <p:spPr>
          <a:xfrm>
            <a:off x="433850" y="220425"/>
            <a:ext cx="635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03</a:t>
            </a:r>
            <a:endParaRPr sz="100"/>
          </a:p>
        </p:txBody>
      </p:sp>
      <p:pic>
        <p:nvPicPr>
          <p:cNvPr id="1390" name="Google Shape;1390;p32"/>
          <p:cNvPicPr preferRelativeResize="0"/>
          <p:nvPr/>
        </p:nvPicPr>
        <p:blipFill rotWithShape="1">
          <a:blip r:embed="rId3">
            <a:alphaModFix/>
          </a:blip>
          <a:srcRect b="0" l="4616" r="0" t="0"/>
          <a:stretch/>
        </p:blipFill>
        <p:spPr>
          <a:xfrm>
            <a:off x="333625" y="889413"/>
            <a:ext cx="3753375" cy="22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32"/>
          <p:cNvPicPr preferRelativeResize="0"/>
          <p:nvPr/>
        </p:nvPicPr>
        <p:blipFill rotWithShape="1">
          <a:blip r:embed="rId4">
            <a:alphaModFix/>
          </a:blip>
          <a:srcRect b="0" l="8179" r="7758" t="0"/>
          <a:stretch/>
        </p:blipFill>
        <p:spPr>
          <a:xfrm>
            <a:off x="4696525" y="2383825"/>
            <a:ext cx="3475201" cy="23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33"/>
          <p:cNvPicPr preferRelativeResize="0"/>
          <p:nvPr/>
        </p:nvPicPr>
        <p:blipFill rotWithShape="1">
          <a:blip r:embed="rId3">
            <a:alphaModFix/>
          </a:blip>
          <a:srcRect b="0" l="7929" r="5505" t="0"/>
          <a:stretch/>
        </p:blipFill>
        <p:spPr>
          <a:xfrm>
            <a:off x="868300" y="0"/>
            <a:ext cx="47799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33"/>
          <p:cNvSpPr txBox="1"/>
          <p:nvPr>
            <p:ph idx="4294967295" type="subTitle"/>
          </p:nvPr>
        </p:nvSpPr>
        <p:spPr>
          <a:xfrm>
            <a:off x="5744500" y="1971850"/>
            <a:ext cx="34707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HEAT MAP SHOWING CORRELATION BETWEEN THE VARIABLES AND OVERALL RATING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ddle East Airline Business Plan by Slidesgo">
  <a:themeElements>
    <a:clrScheme name="Simple Light">
      <a:dk1>
        <a:srgbClr val="0D0F1F"/>
      </a:dk1>
      <a:lt1>
        <a:srgbClr val="5C0632"/>
      </a:lt1>
      <a:dk2>
        <a:srgbClr val="F9E4E9"/>
      </a:dk2>
      <a:lt2>
        <a:srgbClr val="B82671"/>
      </a:lt2>
      <a:accent1>
        <a:srgbClr val="9F8285"/>
      </a:accent1>
      <a:accent2>
        <a:srgbClr val="FBC249"/>
      </a:accent2>
      <a:accent3>
        <a:srgbClr val="747F8A"/>
      </a:accent3>
      <a:accent4>
        <a:srgbClr val="DECED9"/>
      </a:accent4>
      <a:accent5>
        <a:srgbClr val="FFFFFF"/>
      </a:accent5>
      <a:accent6>
        <a:srgbClr val="FFFFFF"/>
      </a:accent6>
      <a:hlink>
        <a:srgbClr val="0D0F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