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04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16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63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805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15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63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680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37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0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09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84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91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85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66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9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93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C0DB39-E391-4962-8043-F6ABAF9805D6}" type="datetimeFigureOut">
              <a:rPr lang="it-IT" smtClean="0"/>
              <a:t>27/08/2019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F7-8C7F-4CC9-9D10-B1D05FB9D3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66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8466B-033C-4411-9175-4FB967965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Capstone Project - The Battle of Neighborhoods (Week 2)</a:t>
            </a:r>
            <a:br>
              <a:rPr lang="en-US" sz="5400" b="1" dirty="0"/>
            </a:b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4E3096-AED8-4AA6-A4A3-036C4AC6E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Elena Aruffo</a:t>
            </a:r>
          </a:p>
        </p:txBody>
      </p:sp>
    </p:spTree>
    <p:extLst>
      <p:ext uri="{BB962C8B-B14F-4D97-AF65-F5344CB8AC3E}">
        <p14:creationId xmlns:p14="http://schemas.microsoft.com/office/powerpoint/2010/main" val="375168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918B90-2B9B-40B4-A9EE-E6BB7E85E02F}"/>
              </a:ext>
            </a:extLst>
          </p:cNvPr>
          <p:cNvSpPr txBox="1"/>
          <p:nvPr/>
        </p:nvSpPr>
        <p:spPr>
          <a:xfrm>
            <a:off x="660400" y="914400"/>
            <a:ext cx="973666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Background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3200" dirty="0"/>
              <a:t>Housing market </a:t>
            </a:r>
            <a:r>
              <a:rPr lang="it-IT" sz="3200" dirty="0" err="1"/>
              <a:t>increasing</a:t>
            </a:r>
            <a:r>
              <a:rPr lang="it-IT" sz="3200" dirty="0"/>
              <a:t> in Toronto</a:t>
            </a:r>
          </a:p>
          <a:p>
            <a:pPr marL="342900" indent="-342900">
              <a:buFont typeface="+mj-lt"/>
              <a:buAutoNum type="arabicPeriod"/>
            </a:pPr>
            <a:endParaRPr lang="it-IT" sz="3200" dirty="0"/>
          </a:p>
          <a:p>
            <a:pPr marL="342900" indent="-342900">
              <a:buFont typeface="+mj-lt"/>
              <a:buAutoNum type="arabicPeriod"/>
            </a:pPr>
            <a:r>
              <a:rPr lang="it-IT" sz="3200" dirty="0"/>
              <a:t>Buy new house </a:t>
            </a:r>
            <a:r>
              <a:rPr lang="it-IT" sz="3200" dirty="0" err="1"/>
              <a:t>as</a:t>
            </a:r>
            <a:r>
              <a:rPr lang="it-IT" sz="3200" dirty="0"/>
              <a:t> investment</a:t>
            </a:r>
          </a:p>
          <a:p>
            <a:pPr marL="342900" indent="-342900">
              <a:buFont typeface="+mj-lt"/>
              <a:buAutoNum type="arabicPeriod"/>
            </a:pPr>
            <a:endParaRPr lang="it-IT" sz="3200" dirty="0"/>
          </a:p>
          <a:p>
            <a:pPr marL="342900" indent="-342900">
              <a:buFont typeface="+mj-lt"/>
              <a:buAutoNum type="arabicPeriod"/>
            </a:pPr>
            <a:r>
              <a:rPr lang="it-IT" sz="3200" dirty="0" err="1"/>
              <a:t>Rent</a:t>
            </a:r>
            <a:r>
              <a:rPr lang="it-IT" sz="3200" dirty="0"/>
              <a:t> a house to </a:t>
            </a:r>
            <a:r>
              <a:rPr lang="it-IT" sz="3200" dirty="0" err="1"/>
              <a:t>students</a:t>
            </a:r>
            <a:r>
              <a:rPr lang="it-IT" sz="3200" dirty="0"/>
              <a:t>: </a:t>
            </a:r>
            <a:r>
              <a:rPr lang="it-IT" sz="3200" dirty="0" err="1"/>
              <a:t>very</a:t>
            </a:r>
            <a:r>
              <a:rPr lang="it-IT" sz="3200" dirty="0"/>
              <a:t> </a:t>
            </a:r>
            <a:r>
              <a:rPr lang="it-IT" sz="3200" dirty="0" err="1"/>
              <a:t>profitable</a:t>
            </a:r>
            <a:endParaRPr lang="it-IT" sz="3200" dirty="0"/>
          </a:p>
          <a:p>
            <a:pPr marL="342900" indent="-342900">
              <a:buFont typeface="+mj-lt"/>
              <a:buAutoNum type="arabicPeriod"/>
            </a:pPr>
            <a:endParaRPr lang="it-IT" sz="3200" dirty="0"/>
          </a:p>
          <a:p>
            <a:pPr marL="342900" indent="-342900">
              <a:buFont typeface="+mj-lt"/>
              <a:buAutoNum type="arabicPeriod"/>
            </a:pPr>
            <a:r>
              <a:rPr lang="it-IT" sz="3200" dirty="0" err="1"/>
              <a:t>Important</a:t>
            </a:r>
            <a:r>
              <a:rPr lang="it-IT" sz="3200" dirty="0"/>
              <a:t>: </a:t>
            </a:r>
            <a:r>
              <a:rPr lang="it-IT" sz="3200" dirty="0" err="1"/>
              <a:t>since</a:t>
            </a:r>
            <a:r>
              <a:rPr lang="it-IT" sz="3200" dirty="0"/>
              <a:t> </a:t>
            </a:r>
            <a:r>
              <a:rPr lang="it-IT" sz="3200" dirty="0" err="1"/>
              <a:t>young</a:t>
            </a:r>
            <a:r>
              <a:rPr lang="it-IT" sz="3200" dirty="0"/>
              <a:t> </a:t>
            </a:r>
            <a:r>
              <a:rPr lang="it-IT" sz="3200" dirty="0" err="1"/>
              <a:t>students</a:t>
            </a:r>
            <a:r>
              <a:rPr lang="it-IT" sz="3200" dirty="0"/>
              <a:t> house </a:t>
            </a:r>
            <a:r>
              <a:rPr lang="it-IT" sz="3200" dirty="0" err="1"/>
              <a:t>close</a:t>
            </a:r>
            <a:r>
              <a:rPr lang="it-IT" sz="3200" dirty="0"/>
              <a:t> to </a:t>
            </a:r>
            <a:r>
              <a:rPr lang="en-AU" sz="3200" dirty="0"/>
              <a:t>grocery stores, bookstores, fast food and entertainments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16133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918B90-2B9B-40B4-A9EE-E6BB7E85E02F}"/>
              </a:ext>
            </a:extLst>
          </p:cNvPr>
          <p:cNvSpPr txBox="1"/>
          <p:nvPr/>
        </p:nvSpPr>
        <p:spPr>
          <a:xfrm>
            <a:off x="660400" y="914400"/>
            <a:ext cx="973666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Project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en-AU" sz="3200" dirty="0"/>
              <a:t>Help buyer in identifying best location</a:t>
            </a:r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pPr marL="342900" indent="-342900">
              <a:buFont typeface="+mj-lt"/>
              <a:buAutoNum type="arabicPeriod"/>
            </a:pPr>
            <a:r>
              <a:rPr lang="en-AU" sz="3200" dirty="0"/>
              <a:t>Use information via Foursquare</a:t>
            </a:r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pPr marL="342900" indent="-342900">
              <a:buFont typeface="+mj-lt"/>
              <a:buAutoNum type="arabicPeriod"/>
            </a:pPr>
            <a:r>
              <a:rPr lang="en-AU" sz="3200" dirty="0"/>
              <a:t>Help in finding location close to : university, stores and entertainment </a:t>
            </a:r>
          </a:p>
        </p:txBody>
      </p:sp>
    </p:spTree>
    <p:extLst>
      <p:ext uri="{BB962C8B-B14F-4D97-AF65-F5344CB8AC3E}">
        <p14:creationId xmlns:p14="http://schemas.microsoft.com/office/powerpoint/2010/main" val="25090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918B90-2B9B-40B4-A9EE-E6BB7E85E02F}"/>
              </a:ext>
            </a:extLst>
          </p:cNvPr>
          <p:cNvSpPr txBox="1"/>
          <p:nvPr/>
        </p:nvSpPr>
        <p:spPr>
          <a:xfrm>
            <a:off x="660400" y="914400"/>
            <a:ext cx="973666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Data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en-AU" sz="3200" dirty="0"/>
              <a:t> Toronto postal codes</a:t>
            </a:r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pPr marL="342900" indent="-342900">
              <a:buFont typeface="+mj-lt"/>
              <a:buAutoNum type="arabicPeriod"/>
            </a:pPr>
            <a:r>
              <a:rPr lang="en-AU" sz="3200" dirty="0"/>
              <a:t>Foursquare amenities data (rank)</a:t>
            </a:r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11854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918B90-2B9B-40B4-A9EE-E6BB7E85E02F}"/>
              </a:ext>
            </a:extLst>
          </p:cNvPr>
          <p:cNvSpPr txBox="1"/>
          <p:nvPr/>
        </p:nvSpPr>
        <p:spPr>
          <a:xfrm>
            <a:off x="660400" y="914400"/>
            <a:ext cx="973666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Methodology</a:t>
            </a:r>
            <a:endParaRPr lang="it-IT" sz="4000" b="1" dirty="0"/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en-AU" sz="3200" dirty="0"/>
              <a:t> focus only on Toronto Downtown</a:t>
            </a:r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pPr marL="342900" indent="-342900">
              <a:buFont typeface="+mj-lt"/>
              <a:buAutoNum type="arabicPeriod"/>
            </a:pPr>
            <a:r>
              <a:rPr lang="en-AU" sz="3200" dirty="0"/>
              <a:t>Access Foursquare to look at amenities within 1000 meters in each neighbourhood</a:t>
            </a:r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pPr marL="342900" indent="-342900">
              <a:buFont typeface="+mj-lt"/>
              <a:buAutoNum type="arabicPeriod"/>
            </a:pPr>
            <a:r>
              <a:rPr lang="en-AU" sz="3200" dirty="0"/>
              <a:t>Look at common amenities, but focus on food stores, bookstores and subway stations</a:t>
            </a:r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pPr marL="342900" indent="-342900">
              <a:buFont typeface="+mj-lt"/>
              <a:buAutoNum type="arabicPeriod"/>
            </a:pPr>
            <a:r>
              <a:rPr lang="en-AU" sz="3200" dirty="0"/>
              <a:t>Cluster sub </a:t>
            </a:r>
            <a:r>
              <a:rPr lang="en-AU" sz="3200" dirty="0" err="1"/>
              <a:t>neighborhoods</a:t>
            </a:r>
            <a:r>
              <a:rPr lang="en-AU" sz="32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6709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918B90-2B9B-40B4-A9EE-E6BB7E85E02F}"/>
              </a:ext>
            </a:extLst>
          </p:cNvPr>
          <p:cNvSpPr txBox="1"/>
          <p:nvPr/>
        </p:nvSpPr>
        <p:spPr>
          <a:xfrm>
            <a:off x="660400" y="914400"/>
            <a:ext cx="97366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Toronto Downtown sub-</a:t>
            </a:r>
            <a:r>
              <a:rPr lang="it-IT" sz="4000" b="1" dirty="0" err="1"/>
              <a:t>neighborouds</a:t>
            </a:r>
            <a:endParaRPr lang="en-AU" sz="3200" dirty="0"/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endParaRPr lang="en-AU" sz="3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EB3CB6-865D-42FA-ACD0-92C011AA67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85" y="1966278"/>
            <a:ext cx="5929630" cy="3977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3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918B90-2B9B-40B4-A9EE-E6BB7E85E02F}"/>
              </a:ext>
            </a:extLst>
          </p:cNvPr>
          <p:cNvSpPr txBox="1"/>
          <p:nvPr/>
        </p:nvSpPr>
        <p:spPr>
          <a:xfrm>
            <a:off x="660400" y="914400"/>
            <a:ext cx="97366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/>
              <a:t>Common amenities </a:t>
            </a:r>
            <a:endParaRPr lang="en-AU" sz="3200"/>
          </a:p>
          <a:p>
            <a:pPr marL="342900" indent="-342900">
              <a:buFont typeface="+mj-lt"/>
              <a:buAutoNum type="arabicPeriod"/>
            </a:pPr>
            <a:endParaRPr lang="en-AU" sz="3200"/>
          </a:p>
          <a:p>
            <a:endParaRPr lang="en-AU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2C35F7-1D64-46F0-A89F-29E90390E7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7" y="1939289"/>
            <a:ext cx="10832465" cy="4444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03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918B90-2B9B-40B4-A9EE-E6BB7E85E02F}"/>
              </a:ext>
            </a:extLst>
          </p:cNvPr>
          <p:cNvSpPr txBox="1"/>
          <p:nvPr/>
        </p:nvSpPr>
        <p:spPr>
          <a:xfrm>
            <a:off x="660400" y="914400"/>
            <a:ext cx="97366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Clusters </a:t>
            </a:r>
            <a:endParaRPr lang="en-AU" sz="3200" dirty="0"/>
          </a:p>
          <a:p>
            <a:pPr marL="342900" indent="-342900">
              <a:buFont typeface="+mj-lt"/>
              <a:buAutoNum type="arabicPeriod"/>
            </a:pPr>
            <a:endParaRPr lang="en-AU" sz="3200" dirty="0"/>
          </a:p>
          <a:p>
            <a:endParaRPr lang="en-AU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AD5ADF-F4D4-4216-AAAD-4124391C05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69" y="738505"/>
            <a:ext cx="7296997" cy="588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33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918B90-2B9B-40B4-A9EE-E6BB7E85E02F}"/>
              </a:ext>
            </a:extLst>
          </p:cNvPr>
          <p:cNvSpPr txBox="1"/>
          <p:nvPr/>
        </p:nvSpPr>
        <p:spPr>
          <a:xfrm>
            <a:off x="660400" y="914400"/>
            <a:ext cx="973666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Results</a:t>
            </a:r>
            <a:endParaRPr lang="it-IT" sz="4000" b="1" dirty="0"/>
          </a:p>
          <a:p>
            <a:endParaRPr lang="it-IT" sz="4000" b="1" dirty="0"/>
          </a:p>
          <a:p>
            <a:pPr marL="514350" indent="-514350">
              <a:buFont typeface="+mj-lt"/>
              <a:buAutoNum type="arabicPeriod"/>
            </a:pPr>
            <a:r>
              <a:rPr lang="it-IT" sz="3200" dirty="0" err="1"/>
              <a:t>All</a:t>
            </a:r>
            <a:r>
              <a:rPr lang="it-IT" sz="3200" dirty="0"/>
              <a:t> </a:t>
            </a:r>
            <a:r>
              <a:rPr lang="en-AU" sz="3200" dirty="0"/>
              <a:t>neighbourhoods have restaurants, bars, fast foods stores;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Harbord presents bookstores and art stores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Rosedale presents subway station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/>
          </a:p>
          <a:p>
            <a:r>
              <a:rPr lang="en-AU" sz="3200" dirty="0"/>
              <a:t>Hence: first choice Harbord</a:t>
            </a:r>
          </a:p>
          <a:p>
            <a:r>
              <a:rPr lang="en-AU" sz="3200" dirty="0"/>
              <a:t>			  second choice Rosedale </a:t>
            </a:r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90966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155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Ione</vt:lpstr>
      <vt:lpstr>Capstone Project - The Battle of Neighborhoods (Week 2)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(Week 2) </dc:title>
  <dc:creator>Elena Aruffo</dc:creator>
  <cp:lastModifiedBy>Elena Aruffo</cp:lastModifiedBy>
  <cp:revision>2</cp:revision>
  <dcterms:created xsi:type="dcterms:W3CDTF">2019-08-28T01:04:57Z</dcterms:created>
  <dcterms:modified xsi:type="dcterms:W3CDTF">2019-08-28T01:19:19Z</dcterms:modified>
</cp:coreProperties>
</file>