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91D767-A117-4A6A-B996-A02AD0B02C83}" type="datetimeFigureOut">
              <a:rPr lang="en-US" smtClean="0"/>
              <a:t>6/12/2017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2731D-71F8-4521-AD6C-A7D907D1E93D}" type="slidenum">
              <a:rPr lang="en-US" smtClean="0"/>
              <a:t>‹#›</a:t>
            </a:fld>
            <a:endParaRPr lang="en-US"/>
          </a:p>
        </p:txBody>
      </p:sp>
    </p:spTree>
    <p:extLst>
      <p:ext uri="{BB962C8B-B14F-4D97-AF65-F5344CB8AC3E}">
        <p14:creationId xmlns:p14="http://schemas.microsoft.com/office/powerpoint/2010/main" val="68542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try and correlate</a:t>
            </a:r>
            <a:r>
              <a:rPr lang="en-US" baseline="0" dirty="0" smtClean="0"/>
              <a:t> the architecture of Chrome with respect to V8, we will learn a lot about </a:t>
            </a:r>
            <a:r>
              <a:rPr lang="en-US" baseline="0" dirty="0" err="1" smtClean="0"/>
              <a:t>Nodejs</a:t>
            </a:r>
            <a:r>
              <a:rPr lang="en-US" baseline="0" dirty="0" smtClean="0"/>
              <a:t>. Chrome has many things but our purpose the four important areas are V8, Web API, callback queue and </a:t>
            </a:r>
            <a:r>
              <a:rPr lang="en-US" baseline="0" dirty="0" err="1" smtClean="0"/>
              <a:t>Eventloop</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B353474B-1E45-4310-A18A-0ABC1DBC278A}" type="slidenum">
              <a:rPr lang="en-US" smtClean="0"/>
              <a:t>6</a:t>
            </a:fld>
            <a:endParaRPr lang="en-US"/>
          </a:p>
        </p:txBody>
      </p:sp>
    </p:spTree>
    <p:extLst>
      <p:ext uri="{BB962C8B-B14F-4D97-AF65-F5344CB8AC3E}">
        <p14:creationId xmlns:p14="http://schemas.microsoft.com/office/powerpoint/2010/main" val="2451899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Copy the code to test.js</a:t>
            </a:r>
          </a:p>
          <a:p>
            <a:pPr marL="228600" indent="-228600">
              <a:buAutoNum type="arabicParenR"/>
            </a:pPr>
            <a:r>
              <a:rPr lang="en-US" dirty="0" smtClean="0"/>
              <a:t>Run</a:t>
            </a:r>
            <a:r>
              <a:rPr lang="en-US" baseline="0" dirty="0" smtClean="0"/>
              <a:t> node test.js</a:t>
            </a:r>
            <a:endParaRPr lang="en-US" dirty="0"/>
          </a:p>
        </p:txBody>
      </p:sp>
      <p:sp>
        <p:nvSpPr>
          <p:cNvPr id="4" name="Slide Number Placeholder 3"/>
          <p:cNvSpPr>
            <a:spLocks noGrp="1"/>
          </p:cNvSpPr>
          <p:nvPr>
            <p:ph type="sldNum" sz="quarter" idx="10"/>
          </p:nvPr>
        </p:nvSpPr>
        <p:spPr/>
        <p:txBody>
          <a:bodyPr/>
          <a:lstStyle/>
          <a:p>
            <a:fld id="{B353474B-1E45-4310-A18A-0ABC1DBC278A}" type="slidenum">
              <a:rPr lang="en-US" smtClean="0"/>
              <a:t>8</a:t>
            </a:fld>
            <a:endParaRPr lang="en-US"/>
          </a:p>
        </p:txBody>
      </p:sp>
    </p:spTree>
    <p:extLst>
      <p:ext uri="{BB962C8B-B14F-4D97-AF65-F5344CB8AC3E}">
        <p14:creationId xmlns:p14="http://schemas.microsoft.com/office/powerpoint/2010/main" val="393549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Copy the code to test.js</a:t>
            </a:r>
          </a:p>
          <a:p>
            <a:pPr marL="228600" indent="-228600">
              <a:buAutoNum type="arabicParenR"/>
            </a:pPr>
            <a:r>
              <a:rPr lang="en-US" dirty="0" smtClean="0"/>
              <a:t>Run</a:t>
            </a:r>
            <a:r>
              <a:rPr lang="en-US" baseline="0" dirty="0" smtClean="0"/>
              <a:t> node test.js</a:t>
            </a:r>
            <a:endParaRPr lang="en-US" dirty="0"/>
          </a:p>
        </p:txBody>
      </p:sp>
      <p:sp>
        <p:nvSpPr>
          <p:cNvPr id="4" name="Slide Number Placeholder 3"/>
          <p:cNvSpPr>
            <a:spLocks noGrp="1"/>
          </p:cNvSpPr>
          <p:nvPr>
            <p:ph type="sldNum" sz="quarter" idx="10"/>
          </p:nvPr>
        </p:nvSpPr>
        <p:spPr/>
        <p:txBody>
          <a:bodyPr/>
          <a:lstStyle/>
          <a:p>
            <a:fld id="{B353474B-1E45-4310-A18A-0ABC1DBC278A}" type="slidenum">
              <a:rPr lang="en-US" smtClean="0"/>
              <a:t>10</a:t>
            </a:fld>
            <a:endParaRPr lang="en-US"/>
          </a:p>
        </p:txBody>
      </p:sp>
    </p:spTree>
    <p:extLst>
      <p:ext uri="{BB962C8B-B14F-4D97-AF65-F5344CB8AC3E}">
        <p14:creationId xmlns:p14="http://schemas.microsoft.com/office/powerpoint/2010/main" val="219498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try and correlate</a:t>
            </a:r>
            <a:r>
              <a:rPr lang="en-US" baseline="0" dirty="0" smtClean="0"/>
              <a:t> the architecture of Chrome with respect to V8, we will learn a lot about </a:t>
            </a:r>
            <a:r>
              <a:rPr lang="en-US" baseline="0" dirty="0" err="1" smtClean="0"/>
              <a:t>Nodejs</a:t>
            </a:r>
            <a:r>
              <a:rPr lang="en-US" baseline="0" dirty="0" smtClean="0"/>
              <a:t>. Chrome has many things but our purpose the four important areas are V8, Web API, callback queue and </a:t>
            </a:r>
            <a:r>
              <a:rPr lang="en-US" baseline="0" dirty="0" err="1" smtClean="0"/>
              <a:t>Eventloop</a:t>
            </a:r>
            <a:r>
              <a:rPr lang="en-US" baseline="0" dirty="0" smtClean="0"/>
              <a:t>. All JavaScript events are </a:t>
            </a:r>
            <a:endParaRPr lang="en-US" dirty="0"/>
          </a:p>
        </p:txBody>
      </p:sp>
      <p:sp>
        <p:nvSpPr>
          <p:cNvPr id="4" name="Slide Number Placeholder 3"/>
          <p:cNvSpPr>
            <a:spLocks noGrp="1"/>
          </p:cNvSpPr>
          <p:nvPr>
            <p:ph type="sldNum" sz="quarter" idx="10"/>
          </p:nvPr>
        </p:nvSpPr>
        <p:spPr/>
        <p:txBody>
          <a:bodyPr/>
          <a:lstStyle/>
          <a:p>
            <a:fld id="{B353474B-1E45-4310-A18A-0ABC1DBC278A}" type="slidenum">
              <a:rPr lang="en-US" smtClean="0"/>
              <a:t>12</a:t>
            </a:fld>
            <a:endParaRPr lang="en-US"/>
          </a:p>
        </p:txBody>
      </p:sp>
    </p:spTree>
    <p:extLst>
      <p:ext uri="{BB962C8B-B14F-4D97-AF65-F5344CB8AC3E}">
        <p14:creationId xmlns:p14="http://schemas.microsoft.com/office/powerpoint/2010/main" val="952272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try and correlate</a:t>
            </a:r>
            <a:r>
              <a:rPr lang="en-US" baseline="0" dirty="0" smtClean="0"/>
              <a:t> the architecture of Chrome with respect to V8, we will learn a lot about </a:t>
            </a:r>
            <a:r>
              <a:rPr lang="en-US" baseline="0" dirty="0" err="1" smtClean="0"/>
              <a:t>Nodejs</a:t>
            </a:r>
            <a:r>
              <a:rPr lang="en-US" baseline="0" dirty="0" smtClean="0"/>
              <a:t>. Chrome has many things but our purpose the four important areas are V8, Web API, callback queue and </a:t>
            </a:r>
            <a:r>
              <a:rPr lang="en-US" baseline="0" dirty="0" err="1" smtClean="0"/>
              <a:t>Eventloop</a:t>
            </a:r>
            <a:r>
              <a:rPr lang="en-US" baseline="0" dirty="0" smtClean="0"/>
              <a:t>. All JavaScript events are </a:t>
            </a:r>
            <a:endParaRPr lang="en-US" dirty="0"/>
          </a:p>
        </p:txBody>
      </p:sp>
      <p:sp>
        <p:nvSpPr>
          <p:cNvPr id="4" name="Slide Number Placeholder 3"/>
          <p:cNvSpPr>
            <a:spLocks noGrp="1"/>
          </p:cNvSpPr>
          <p:nvPr>
            <p:ph type="sldNum" sz="quarter" idx="10"/>
          </p:nvPr>
        </p:nvSpPr>
        <p:spPr/>
        <p:txBody>
          <a:bodyPr/>
          <a:lstStyle/>
          <a:p>
            <a:fld id="{B353474B-1E45-4310-A18A-0ABC1DBC278A}" type="slidenum">
              <a:rPr lang="en-US" smtClean="0"/>
              <a:t>13</a:t>
            </a:fld>
            <a:endParaRPr lang="en-US"/>
          </a:p>
        </p:txBody>
      </p:sp>
    </p:spTree>
    <p:extLst>
      <p:ext uri="{BB962C8B-B14F-4D97-AF65-F5344CB8AC3E}">
        <p14:creationId xmlns:p14="http://schemas.microsoft.com/office/powerpoint/2010/main" val="396496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ingle Graphic">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5485" y="6438902"/>
            <a:ext cx="410633"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1" name="Title 1"/>
          <p:cNvSpPr>
            <a:spLocks noGrp="1"/>
          </p:cNvSpPr>
          <p:nvPr>
            <p:ph type="title" hasCustomPrompt="1"/>
          </p:nvPr>
        </p:nvSpPr>
        <p:spPr>
          <a:xfrm>
            <a:off x="658368" y="547769"/>
            <a:ext cx="10975658"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spTree>
    <p:extLst>
      <p:ext uri="{BB962C8B-B14F-4D97-AF65-F5344CB8AC3E}">
        <p14:creationId xmlns:p14="http://schemas.microsoft.com/office/powerpoint/2010/main" val="24378124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5485" y="6438902"/>
            <a:ext cx="410633"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368" y="1494153"/>
            <a:ext cx="10975658" cy="48006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endParaRPr lang="en-US" dirty="0"/>
          </a:p>
        </p:txBody>
      </p:sp>
      <p:sp>
        <p:nvSpPr>
          <p:cNvPr id="18" name="Title 1"/>
          <p:cNvSpPr>
            <a:spLocks noGrp="1"/>
          </p:cNvSpPr>
          <p:nvPr>
            <p:ph type="title" hasCustomPrompt="1"/>
          </p:nvPr>
        </p:nvSpPr>
        <p:spPr>
          <a:xfrm>
            <a:off x="658368" y="547769"/>
            <a:ext cx="10975658"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9" name="Straight Connector 3"/>
          <p:cNvCxnSpPr>
            <a:cxnSpLocks noChangeShapeType="1"/>
          </p:cNvCxnSpPr>
          <p:nvPr userDrawn="1"/>
        </p:nvCxnSpPr>
        <p:spPr bwMode="auto">
          <a:xfrm>
            <a:off x="649726" y="1240914"/>
            <a:ext cx="462740"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27257877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11275485" y="6438902"/>
            <a:ext cx="410633"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Title 1"/>
          <p:cNvSpPr>
            <a:spLocks noGrp="1"/>
          </p:cNvSpPr>
          <p:nvPr>
            <p:ph type="title" hasCustomPrompt="1"/>
          </p:nvPr>
        </p:nvSpPr>
        <p:spPr>
          <a:xfrm>
            <a:off x="658368" y="547769"/>
            <a:ext cx="10975658"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sp>
        <p:nvSpPr>
          <p:cNvPr id="10" name="Text Placeholder 2"/>
          <p:cNvSpPr>
            <a:spLocks noGrp="1"/>
          </p:cNvSpPr>
          <p:nvPr>
            <p:ph type="body" sz="quarter" idx="10" hasCustomPrompt="1"/>
          </p:nvPr>
        </p:nvSpPr>
        <p:spPr>
          <a:xfrm>
            <a:off x="658368" y="1494153"/>
            <a:ext cx="10975658"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cxnSp>
        <p:nvCxnSpPr>
          <p:cNvPr id="11" name="Straight Connector 3"/>
          <p:cNvCxnSpPr>
            <a:cxnSpLocks noChangeShapeType="1"/>
          </p:cNvCxnSpPr>
          <p:nvPr userDrawn="1"/>
        </p:nvCxnSpPr>
        <p:spPr bwMode="auto">
          <a:xfrm>
            <a:off x="649726" y="1240914"/>
            <a:ext cx="462740"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2591523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6/12/2017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 id="2147483668" r:id="rId17"/>
    <p:sldLayoutId id="2147483669" r:id="rId18"/>
    <p:sldLayoutId id="2147483670" r:id="rId1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to </a:t>
            </a:r>
            <a:r>
              <a:rPr lang="en-US" dirty="0" err="1" smtClean="0"/>
              <a:t>NodeJS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00909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Understanding callbacks</a:t>
            </a:r>
            <a:endParaRPr lang="en-US" dirty="0"/>
          </a:p>
        </p:txBody>
      </p:sp>
      <p:sp>
        <p:nvSpPr>
          <p:cNvPr id="4" name="Text Placeholder 3"/>
          <p:cNvSpPr>
            <a:spLocks noGrp="1"/>
          </p:cNvSpPr>
          <p:nvPr>
            <p:ph type="body" sz="quarter" idx="10"/>
          </p:nvPr>
        </p:nvSpPr>
        <p:spPr/>
        <p:txBody>
          <a:bodyPr/>
          <a:lstStyle/>
          <a:p>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65" y="309563"/>
            <a:ext cx="11460194" cy="6201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978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Consumption – thread vs event driven</a:t>
            </a:r>
            <a:endParaRPr lang="en-US" dirty="0"/>
          </a:p>
        </p:txBody>
      </p:sp>
      <p:pic>
        <p:nvPicPr>
          <p:cNvPr id="6146" name="Picture 2" descr="https://blog.webfaction.com/wp-content/uploads/2008/12/nginx-apache-memo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171" y="1560513"/>
            <a:ext cx="9582785" cy="4679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383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C:\Users\parugu\Desktop\nodejs\introduction-to-nodejs-8-72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367" y="-100301"/>
            <a:ext cx="11067393" cy="8300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593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458" y="0"/>
            <a:ext cx="9156878" cy="6867659"/>
          </a:xfrm>
          <a:prstGeom prst="rect">
            <a:avLst/>
          </a:prstGeom>
        </p:spPr>
      </p:pic>
    </p:spTree>
    <p:extLst>
      <p:ext uri="{BB962C8B-B14F-4D97-AF65-F5344CB8AC3E}">
        <p14:creationId xmlns:p14="http://schemas.microsoft.com/office/powerpoint/2010/main" val="1301081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6" name="Title 2"/>
          <p:cNvSpPr txBox="1">
            <a:spLocks/>
          </p:cNvSpPr>
          <p:nvPr/>
        </p:nvSpPr>
        <p:spPr bwMode="auto">
          <a:xfrm>
            <a:off x="0" y="3573332"/>
            <a:ext cx="4335218" cy="1256245"/>
          </a:xfrm>
          <a:prstGeom prst="rect">
            <a:avLst/>
          </a:prstGeom>
          <a:solidFill>
            <a:schemeClr val="accent2">
              <a:lumMod val="40000"/>
              <a:lumOff val="60000"/>
              <a:alpha val="60000"/>
            </a:schemeClr>
          </a:solidFill>
          <a:ln>
            <a:noFill/>
          </a:ln>
          <a:extLs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algn="l" defTabSz="457200" rtl="0" fontAlgn="base">
              <a:lnSpc>
                <a:spcPct val="90000"/>
              </a:lnSpc>
              <a:spcBef>
                <a:spcPct val="0"/>
              </a:spcBef>
              <a:spcAft>
                <a:spcPct val="0"/>
              </a:spcAft>
              <a:defRPr sz="3600" kern="1200" baseline="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a:lstStyle>
          <a:p>
            <a:r>
              <a:rPr lang="en-US" sz="5400" dirty="0">
                <a:solidFill>
                  <a:schemeClr val="bg1"/>
                </a:solidFill>
              </a:rPr>
              <a:t> </a:t>
            </a:r>
            <a:r>
              <a:rPr lang="en-US" sz="5400" dirty="0" smtClean="0">
                <a:solidFill>
                  <a:schemeClr val="bg1"/>
                </a:solidFill>
              </a:rPr>
              <a:t>  </a:t>
            </a:r>
            <a:r>
              <a:rPr lang="en-US" sz="5400" dirty="0" smtClean="0">
                <a:solidFill>
                  <a:schemeClr val="accent1">
                    <a:lumMod val="75000"/>
                  </a:schemeClr>
                </a:solidFill>
                <a:latin typeface="Times New Roman" panose="02020603050405020304" pitchFamily="18" charset="0"/>
              </a:rPr>
              <a:t>JavaScript?</a:t>
            </a:r>
            <a:endParaRPr lang="en-US" sz="5400" dirty="0">
              <a:solidFill>
                <a:schemeClr val="accent1">
                  <a:lumMod val="75000"/>
                </a:schemeClr>
              </a:solidFill>
              <a:latin typeface="Times New Roman" panose="02020603050405020304" pitchFamily="18" charset="0"/>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5218" y="547769"/>
            <a:ext cx="4577822" cy="5811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0055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Win-Win situation.,</a:t>
            </a:r>
            <a:endParaRPr lang="en-US" dirty="0"/>
          </a:p>
        </p:txBody>
      </p:sp>
      <p:pic>
        <p:nvPicPr>
          <p:cNvPr id="4" name="Picture 3"/>
          <p:cNvPicPr>
            <a:picLocks noChangeAspect="1"/>
          </p:cNvPicPr>
          <p:nvPr/>
        </p:nvPicPr>
        <p:blipFill>
          <a:blip r:embed="rId2"/>
          <a:stretch>
            <a:fillRect/>
          </a:stretch>
        </p:blipFill>
        <p:spPr>
          <a:xfrm>
            <a:off x="452305" y="1276282"/>
            <a:ext cx="9887725" cy="5176033"/>
          </a:xfrm>
          <a:prstGeom prst="rect">
            <a:avLst/>
          </a:prstGeom>
        </p:spPr>
      </p:pic>
    </p:spTree>
    <p:extLst>
      <p:ext uri="{BB962C8B-B14F-4D97-AF65-F5344CB8AC3E}">
        <p14:creationId xmlns:p14="http://schemas.microsoft.com/office/powerpoint/2010/main" val="1256225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Comparison</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057" y="1068977"/>
            <a:ext cx="6981330" cy="10998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5033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Comparison – contd.,</a:t>
            </a:r>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328" y="1068977"/>
            <a:ext cx="6105525" cy="5789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6301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non-forks_v3 jpg 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93" y="1"/>
            <a:ext cx="11871434" cy="6827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861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GitHub Adoption : JavaScript</a:t>
            </a:r>
            <a:endParaRPr lang="en-US" dirty="0"/>
          </a:p>
        </p:txBody>
      </p:sp>
      <p:sp>
        <p:nvSpPr>
          <p:cNvPr id="7" name="Text Placeholder 6"/>
          <p:cNvSpPr>
            <a:spLocks noGrp="1"/>
          </p:cNvSpPr>
          <p:nvPr>
            <p:ph type="body" sz="quarter" idx="10"/>
          </p:nvPr>
        </p:nvSpPr>
        <p:spPr/>
        <p:txBody>
          <a:bodyPr/>
          <a:lstStyle/>
          <a:p>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797" y="1185591"/>
            <a:ext cx="10593951" cy="5956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3792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GitHub Adoption : </a:t>
            </a:r>
            <a:r>
              <a:rPr lang="en-US" dirty="0" smtClean="0"/>
              <a:t>Java</a:t>
            </a:r>
            <a:endParaRPr lang="en-US" dirty="0"/>
          </a:p>
        </p:txBody>
      </p:sp>
      <p:sp>
        <p:nvSpPr>
          <p:cNvPr id="4" name="Text Placeholder 3"/>
          <p:cNvSpPr>
            <a:spLocks noGrp="1"/>
          </p:cNvSpPr>
          <p:nvPr>
            <p:ph type="body" sz="quarter" idx="10"/>
          </p:nvPr>
        </p:nvSpPr>
        <p:spPr/>
        <p:txBody>
          <a:bodyPr/>
          <a:lstStyle/>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85" y="1244268"/>
            <a:ext cx="10340099" cy="5813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9568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NodeJS</a:t>
            </a:r>
            <a:r>
              <a:rPr lang="en-US" dirty="0" smtClean="0"/>
              <a:t> Architecture</a:t>
            </a:r>
            <a:endParaRPr lang="en-US"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70412" y="1522863"/>
            <a:ext cx="10559532" cy="4495801"/>
          </a:xfrm>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4" y="595314"/>
            <a:ext cx="11229975" cy="566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8151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TotalTime>
  <Words>196</Words>
  <Application>Microsoft Office PowerPoint</Application>
  <PresentationFormat>Widescreen</PresentationFormat>
  <Paragraphs>22</Paragraphs>
  <Slides>13</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ＭＳ Ｐゴシック</vt:lpstr>
      <vt:lpstr>Arial</vt:lpstr>
      <vt:lpstr>Calibri</vt:lpstr>
      <vt:lpstr>SapientSansBold</vt:lpstr>
      <vt:lpstr>SapientSansRegular</vt:lpstr>
      <vt:lpstr>Times New Roman</vt:lpstr>
      <vt:lpstr>Trebuchet MS</vt:lpstr>
      <vt:lpstr>Wingdings</vt:lpstr>
      <vt:lpstr>Wingdings 3</vt:lpstr>
      <vt:lpstr>Facet</vt:lpstr>
      <vt:lpstr>Java to NodeJS</vt:lpstr>
      <vt:lpstr>PowerPoint Presentation</vt:lpstr>
      <vt:lpstr>Win-Win situation.,</vt:lpstr>
      <vt:lpstr>Features Comparison</vt:lpstr>
      <vt:lpstr>Features Comparison – contd.,</vt:lpstr>
      <vt:lpstr>PowerPoint Presentation</vt:lpstr>
      <vt:lpstr>GitHub Adoption : JavaScript</vt:lpstr>
      <vt:lpstr>GitHub Adoption : Java</vt:lpstr>
      <vt:lpstr>NodeJS Architecture</vt:lpstr>
      <vt:lpstr>Understanding callbacks</vt:lpstr>
      <vt:lpstr>Memory Consumption – thread vs event driven</vt:lpstr>
      <vt:lpstr>PowerPoint Presentation</vt:lpstr>
      <vt:lpstr>PowerPoint Presentation</vt:lpstr>
    </vt:vector>
  </TitlesOfParts>
  <Company>Sapient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to NodeJS</dc:title>
  <dc:creator>Puttaiah Arugunta</dc:creator>
  <cp:lastModifiedBy>Puttaiah Arugunta</cp:lastModifiedBy>
  <cp:revision>3</cp:revision>
  <dcterms:created xsi:type="dcterms:W3CDTF">2017-06-13T01:37:16Z</dcterms:created>
  <dcterms:modified xsi:type="dcterms:W3CDTF">2017-06-13T01:55:06Z</dcterms:modified>
</cp:coreProperties>
</file>