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69" r:id="rId4"/>
    <p:sldMasterId id="2147483780" r:id="rId5"/>
    <p:sldMasterId id="2147483668" r:id="rId6"/>
  </p:sldMasterIdLst>
  <p:notesMasterIdLst>
    <p:notesMasterId r:id="rId12"/>
  </p:notesMasterIdLst>
  <p:handoutMasterIdLst>
    <p:handoutMasterId r:id="rId13"/>
  </p:handoutMasterIdLst>
  <p:sldIdLst>
    <p:sldId id="388" r:id="rId7"/>
    <p:sldId id="393" r:id="rId8"/>
    <p:sldId id="394" r:id="rId9"/>
    <p:sldId id="395" r:id="rId10"/>
    <p:sldId id="396" r:id="rId11"/>
  </p:sldIdLst>
  <p:sldSz cx="12188825"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4A"/>
    <a:srgbClr val="34A285"/>
    <a:srgbClr val="7D7D7D"/>
    <a:srgbClr val="23ADA0"/>
    <a:srgbClr val="2BD3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89855" autoAdjust="0"/>
  </p:normalViewPr>
  <p:slideViewPr>
    <p:cSldViewPr snapToGrid="0" snapToObjects="1">
      <p:cViewPr varScale="1">
        <p:scale>
          <a:sx n="67" d="100"/>
          <a:sy n="67" d="100"/>
        </p:scale>
        <p:origin x="750" y="6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6/17/2017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2098E6-5B88-4711-A3CB-F2495BCF81F0}" type="datetimeFigureOut">
              <a:rPr lang="en-US" smtClean="0"/>
              <a:t>6/17/2017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215A1-BE36-4180-9F85-2F748F5E9BD4}" type="slidenum">
              <a:rPr lang="en-US" smtClean="0"/>
              <a:t>‹#›</a:t>
            </a:fld>
            <a:endParaRPr lang="en-US"/>
          </a:p>
        </p:txBody>
      </p:sp>
    </p:spTree>
    <p:extLst>
      <p:ext uri="{BB962C8B-B14F-4D97-AF65-F5344CB8AC3E}">
        <p14:creationId xmlns:p14="http://schemas.microsoft.com/office/powerpoint/2010/main" val="7080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30E54-5DBE-4751-9D2D-4141ED677687}" type="slidenum">
              <a:rPr lang="en-US" smtClean="0"/>
              <a:t>1</a:t>
            </a:fld>
            <a:endParaRPr lang="en-US"/>
          </a:p>
        </p:txBody>
      </p:sp>
    </p:spTree>
    <p:extLst>
      <p:ext uri="{BB962C8B-B14F-4D97-AF65-F5344CB8AC3E}">
        <p14:creationId xmlns:p14="http://schemas.microsoft.com/office/powerpoint/2010/main" val="193089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30E54-5DBE-4751-9D2D-4141ED677687}" type="slidenum">
              <a:rPr lang="en-US" smtClean="0"/>
              <a:t>2</a:t>
            </a:fld>
            <a:endParaRPr lang="en-US"/>
          </a:p>
        </p:txBody>
      </p:sp>
    </p:spTree>
    <p:extLst>
      <p:ext uri="{BB962C8B-B14F-4D97-AF65-F5344CB8AC3E}">
        <p14:creationId xmlns:p14="http://schemas.microsoft.com/office/powerpoint/2010/main" val="193089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F30E54-5DBE-4751-9D2D-4141ED677687}" type="slidenum">
              <a:rPr lang="en-US" smtClean="0"/>
              <a:t>3</a:t>
            </a:fld>
            <a:endParaRPr lang="en-US"/>
          </a:p>
        </p:txBody>
      </p:sp>
    </p:spTree>
    <p:extLst>
      <p:ext uri="{BB962C8B-B14F-4D97-AF65-F5344CB8AC3E}">
        <p14:creationId xmlns:p14="http://schemas.microsoft.com/office/powerpoint/2010/main" val="1930898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88171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740044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97533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3899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66729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4210708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val="451046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Placeholder 2"/>
          <p:cNvSpPr>
            <a:spLocks noGrp="1"/>
          </p:cNvSpPr>
          <p:nvPr>
            <p:ph type="body" sz="quarter" idx="10" hasCustomPrompt="1"/>
          </p:nvPr>
        </p:nvSpPr>
        <p:spPr>
          <a:xfrm>
            <a:off x="658196" y="1463040"/>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084497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817836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63040"/>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1"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55231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1333605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ext Placeholder 2"/>
          <p:cNvSpPr>
            <a:spLocks noGrp="1"/>
          </p:cNvSpPr>
          <p:nvPr>
            <p:ph type="body" sz="quarter" idx="10" hasCustomPrompt="1"/>
          </p:nvPr>
        </p:nvSpPr>
        <p:spPr>
          <a:xfrm>
            <a:off x="658196" y="1463040"/>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345702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10"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ext Placeholder 2"/>
          <p:cNvSpPr>
            <a:spLocks noGrp="1"/>
          </p:cNvSpPr>
          <p:nvPr>
            <p:ph type="body" sz="quarter" idx="10" hasCustomPrompt="1"/>
          </p:nvPr>
        </p:nvSpPr>
        <p:spPr>
          <a:xfrm>
            <a:off x="6581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4"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829738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ext Placeholder 2"/>
          <p:cNvSpPr>
            <a:spLocks noGrp="1"/>
          </p:cNvSpPr>
          <p:nvPr>
            <p:ph type="body" sz="quarter" idx="10" hasCustomPrompt="1"/>
          </p:nvPr>
        </p:nvSpPr>
        <p:spPr>
          <a:xfrm>
            <a:off x="6144596" y="1463040"/>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0"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Tree>
    <p:extLst>
      <p:ext uri="{BB962C8B-B14F-4D97-AF65-F5344CB8AC3E}">
        <p14:creationId xmlns:p14="http://schemas.microsoft.com/office/powerpoint/2010/main" val="1024012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58196" y="581637"/>
            <a:ext cx="10972800" cy="521208"/>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3"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894976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315860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
            </a:r>
            <a:br>
              <a:rPr lang="en-US" dirty="0" smtClean="0"/>
            </a:b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026404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10" name="Text Placeholder 2"/>
          <p:cNvSpPr>
            <a:spLocks noGrp="1"/>
          </p:cNvSpPr>
          <p:nvPr>
            <p:ph type="body" sz="quarter" idx="10" hasCustomPrompt="1"/>
          </p:nvPr>
        </p:nvSpPr>
        <p:spPr>
          <a:xfrm>
            <a:off x="658196" y="1831311"/>
            <a:ext cx="10972800" cy="43434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715437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s — Two Lines Title">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7" name="Title 1"/>
          <p:cNvSpPr>
            <a:spLocks noGrp="1"/>
          </p:cNvSpPr>
          <p:nvPr>
            <p:ph type="title" hasCustomPrompt="1"/>
          </p:nvPr>
        </p:nvSpPr>
        <p:spPr>
          <a:xfrm>
            <a:off x="658196" y="581637"/>
            <a:ext cx="10972800" cy="950517"/>
          </a:xfrm>
        </p:spPr>
        <p:txBody>
          <a:bodyPr lIns="0" tIns="0" rIns="0" bIns="0" anchor="t" anchorCtr="0">
            <a:noAutofit/>
          </a:bodyPr>
          <a:lstStyle>
            <a:lvl1pPr>
              <a:lnSpc>
                <a:spcPct val="90000"/>
              </a:lnSpc>
              <a:defRPr sz="34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9" name="Text Placeholder 2"/>
          <p:cNvSpPr>
            <a:spLocks noGrp="1"/>
          </p:cNvSpPr>
          <p:nvPr>
            <p:ph type="body" sz="quarter" idx="11" hasCustomPrompt="1"/>
          </p:nvPr>
        </p:nvSpPr>
        <p:spPr>
          <a:xfrm>
            <a:off x="658196" y="1831311"/>
            <a:ext cx="10972800" cy="43434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2403984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2016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071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lumn Right — Whit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9196" y="673100"/>
            <a:ext cx="10987967" cy="543739"/>
          </a:xfrm>
          <a:prstGeom prst="rect">
            <a:avLst/>
          </a:prstGeom>
        </p:spPr>
        <p:txBody>
          <a:bodyPr wrap="square" lIns="0" rIns="0" anchor="b" anchorCtr="0">
            <a:spAutoFit/>
          </a:bodyPr>
          <a:lstStyle>
            <a:lvl1pPr algn="l">
              <a:lnSpc>
                <a:spcPct val="90000"/>
              </a:lnSpc>
              <a:defRPr sz="3200" b="0" i="0" cap="all" baseline="0">
                <a:solidFill>
                  <a:schemeClr val="tx1"/>
                </a:solidFill>
                <a:latin typeface="SapientSansBold"/>
                <a:cs typeface="SapientSansBold"/>
              </a:defRPr>
            </a:lvl1pPr>
          </a:lstStyle>
          <a:p>
            <a:pPr lvl="0"/>
            <a:r>
              <a:rPr lang="en-US" dirty="0" smtClean="0"/>
              <a:t>SLIDE TITLE</a:t>
            </a:r>
          </a:p>
        </p:txBody>
      </p:sp>
      <p:sp>
        <p:nvSpPr>
          <p:cNvPr id="9" name="Text Box 14"/>
          <p:cNvSpPr txBox="1">
            <a:spLocks noChangeArrowheads="1"/>
          </p:cNvSpPr>
          <p:nvPr userDrawn="1"/>
        </p:nvSpPr>
        <p:spPr bwMode="auto">
          <a:xfrm>
            <a:off x="11192643" y="6568918"/>
            <a:ext cx="409575" cy="124137"/>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a:lnSpc>
                <a:spcPct val="101000"/>
              </a:lnSpc>
              <a:spcBef>
                <a:spcPct val="50000"/>
              </a:spcBef>
              <a:defRPr/>
            </a:pPr>
            <a:r>
              <a:rPr lang="en-US" sz="800" b="1" dirty="0" smtClean="0">
                <a:solidFill>
                  <a:srgbClr val="7F7F7F"/>
                </a:solidFill>
                <a:latin typeface="SapientSansRegular"/>
                <a:cs typeface="SapientSansRegular"/>
              </a:rPr>
              <a:t> </a:t>
            </a:r>
            <a:fld id="{D00EF7BC-32C0-6242-9E2B-93B833620A18}" type="slidenum">
              <a:rPr lang="en-US" sz="800" b="1" smtClean="0">
                <a:solidFill>
                  <a:srgbClr val="7F7F7F"/>
                </a:solidFill>
                <a:latin typeface="SapientSansRegular"/>
                <a:cs typeface="SapientSansRegular"/>
              </a:rPr>
              <a:pPr algn="r">
                <a:lnSpc>
                  <a:spcPct val="101000"/>
                </a:lnSpc>
                <a:spcBef>
                  <a:spcPct val="50000"/>
                </a:spcBef>
                <a:defRPr/>
              </a:pPr>
              <a:t>‹#›</a:t>
            </a:fld>
            <a:endParaRPr lang="en-US" sz="800" b="1" dirty="0" smtClean="0">
              <a:solidFill>
                <a:srgbClr val="7F7F7F"/>
              </a:solidFill>
              <a:latin typeface="SapientSansRegular"/>
              <a:cs typeface="SapientSansRegular"/>
            </a:endParaRPr>
          </a:p>
        </p:txBody>
      </p:sp>
      <p:cxnSp>
        <p:nvCxnSpPr>
          <p:cNvPr id="8" name="Straight Connector 3"/>
          <p:cNvCxnSpPr>
            <a:cxnSpLocks noChangeShapeType="1"/>
          </p:cNvCxnSpPr>
          <p:nvPr userDrawn="1"/>
        </p:nvCxnSpPr>
        <p:spPr bwMode="auto">
          <a:xfrm>
            <a:off x="590550" y="1247607"/>
            <a:ext cx="462619" cy="511"/>
          </a:xfrm>
          <a:prstGeom prst="line">
            <a:avLst/>
          </a:prstGeom>
          <a:noFill/>
          <a:ln w="34925">
            <a:solidFill>
              <a:schemeClr val="accent1"/>
            </a:solidFill>
            <a:round/>
            <a:headEnd/>
            <a:tailEnd/>
          </a:ln>
        </p:spPr>
      </p:cxnSp>
      <p:sp>
        <p:nvSpPr>
          <p:cNvPr id="3" name="Content Placeholder 2"/>
          <p:cNvSpPr>
            <a:spLocks noGrp="1"/>
          </p:cNvSpPr>
          <p:nvPr>
            <p:ph sz="quarter" idx="11" hasCustomPrompt="1"/>
          </p:nvPr>
        </p:nvSpPr>
        <p:spPr>
          <a:xfrm>
            <a:off x="590549" y="1604211"/>
            <a:ext cx="10996613" cy="4682289"/>
          </a:xfrm>
          <a:prstGeom prst="rect">
            <a:avLst/>
          </a:prstGeom>
        </p:spPr>
        <p:txBody>
          <a:bodyPr numCol="2" spcCol="914400">
            <a:normAutofit/>
          </a:bodyPr>
          <a:lstStyle>
            <a:lvl1pPr marL="0" indent="0">
              <a:lnSpc>
                <a:spcPct val="100000"/>
              </a:lnSpc>
              <a:spcBef>
                <a:spcPts val="600"/>
              </a:spcBef>
              <a:spcAft>
                <a:spcPts val="200"/>
              </a:spcAft>
              <a:buFont typeface="Arial"/>
              <a:buNone/>
              <a:defRPr lang="en-US" sz="1400" b="0" i="0" kern="1200" spc="0" baseline="0" dirty="0" smtClean="0">
                <a:solidFill>
                  <a:srgbClr val="666666"/>
                </a:solidFill>
                <a:latin typeface="SapientCentroSlab-Thin"/>
                <a:ea typeface="+mn-ea"/>
                <a:cs typeface="SapientCentroSlab-Thin"/>
              </a:defRPr>
            </a:lvl1pPr>
            <a:lvl2pPr marL="107950" indent="-107950">
              <a:lnSpc>
                <a:spcPct val="100000"/>
              </a:lnSpc>
              <a:spcBef>
                <a:spcPts val="600"/>
              </a:spcBef>
              <a:spcAft>
                <a:spcPts val="200"/>
              </a:spcAft>
              <a:buFont typeface="Arial"/>
              <a:buNone/>
              <a:defRPr sz="1400" b="0" i="0" spc="0" baseline="0">
                <a:solidFill>
                  <a:srgbClr val="666666"/>
                </a:solidFill>
                <a:latin typeface="SapientCentroSlab-Thin"/>
                <a:cs typeface="SapientCentroSlab-Thin"/>
              </a:defRPr>
            </a:lvl2pPr>
            <a:lvl3pPr marL="460375" indent="-230188">
              <a:spcBef>
                <a:spcPts val="600"/>
              </a:spcBef>
              <a:spcAft>
                <a:spcPts val="200"/>
              </a:spcAft>
              <a:buFont typeface="Arial"/>
              <a:buChar char="•"/>
              <a:defRPr sz="1400" b="0" i="0">
                <a:latin typeface="SapientCentroSlab-Thin"/>
                <a:cs typeface="SapientCentroSlab-Thin"/>
              </a:defRPr>
            </a:lvl3pPr>
            <a:lvl4pPr marL="688975" indent="-228600">
              <a:spcBef>
                <a:spcPts val="600"/>
              </a:spcBef>
              <a:spcAft>
                <a:spcPts val="200"/>
              </a:spcAft>
              <a:buFont typeface="Arial"/>
              <a:buChar char="•"/>
              <a:defRPr sz="1400" b="0" i="0">
                <a:latin typeface="SapientCentroSlab-Thin"/>
                <a:cs typeface="SapientCentroSlab-Thin"/>
              </a:defRPr>
            </a:lvl4pPr>
            <a:lvl5pPr marL="919163" indent="-230188">
              <a:spcBef>
                <a:spcPts val="600"/>
              </a:spcBef>
              <a:spcAft>
                <a:spcPts val="200"/>
              </a:spcAft>
              <a:buFont typeface="Arial"/>
              <a:buChar char="•"/>
              <a:defRPr sz="1400" b="0" i="0">
                <a:latin typeface="SapientCentroSlab-Thin"/>
                <a:cs typeface="SapientCentroSlab-Thin"/>
              </a:defRPr>
            </a:lvl5pPr>
            <a:lvl6pPr marL="1149350" indent="-230188">
              <a:spcBef>
                <a:spcPts val="600"/>
              </a:spcBef>
              <a:spcAft>
                <a:spcPts val="200"/>
              </a:spcAft>
              <a:buFont typeface="Arial"/>
              <a:buChar char="•"/>
              <a:defRPr sz="1400" b="0" i="0">
                <a:latin typeface="SapientCentroSlab-Thin"/>
                <a:cs typeface="SapientCentroSlab-Thin"/>
              </a:defRPr>
            </a:lvl6pPr>
          </a:lstStyle>
          <a:p>
            <a:pPr lvl="0"/>
            <a:r>
              <a:rPr lang="en-US" dirty="0" smtClean="0"/>
              <a:t>Click to edit Master text styles Second level</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p>
        </p:txBody>
      </p:sp>
      <p:sp>
        <p:nvSpPr>
          <p:cNvPr id="4" name="TextBox 3"/>
          <p:cNvSpPr txBox="1"/>
          <p:nvPr userDrawn="1"/>
        </p:nvSpPr>
        <p:spPr>
          <a:xfrm>
            <a:off x="493369" y="6521468"/>
            <a:ext cx="2736647" cy="215444"/>
          </a:xfrm>
          <a:prstGeom prst="rect">
            <a:avLst/>
          </a:prstGeom>
          <a:noFill/>
        </p:spPr>
        <p:txBody>
          <a:bodyPr wrap="none" rtlCol="0">
            <a:spAutoFit/>
          </a:bodyPr>
          <a:lstStyle/>
          <a:p>
            <a:pPr marL="0" marR="0" lvl="0" indent="0" algn="l" defTabSz="609493" rtl="0" eaLnBrk="1" fontAlgn="auto" latinLnBrk="0" hangingPunct="1">
              <a:lnSpc>
                <a:spcPct val="100000"/>
              </a:lnSpc>
              <a:spcBef>
                <a:spcPts val="300"/>
              </a:spcBef>
              <a:spcAft>
                <a:spcPts val="300"/>
              </a:spcAft>
              <a:buClrTx/>
              <a:buSzTx/>
              <a:buFont typeface="Arial"/>
              <a:buNone/>
              <a:tabLst/>
              <a:defRPr/>
            </a:pPr>
            <a:r>
              <a:rPr lang="en-US" sz="800" dirty="0" smtClean="0">
                <a:solidFill>
                  <a:srgbClr val="666666"/>
                </a:solidFill>
                <a:latin typeface="Sapient Centro Slab"/>
                <a:cs typeface="Sapient Centro Slab"/>
              </a:rPr>
              <a:t>© COPYRIGHT 2015  SAPIENTNITRO</a:t>
            </a:r>
            <a:r>
              <a:rPr lang="en-US" sz="800" baseline="0" dirty="0" smtClean="0">
                <a:solidFill>
                  <a:srgbClr val="666666"/>
                </a:solidFill>
                <a:latin typeface="Sapient Centro Slab"/>
                <a:cs typeface="Sapient Centro Slab"/>
              </a:rPr>
              <a:t>  </a:t>
            </a:r>
            <a:r>
              <a:rPr lang="en-US" sz="800" dirty="0" smtClean="0">
                <a:solidFill>
                  <a:srgbClr val="666666"/>
                </a:solidFill>
                <a:latin typeface="Sapient Centro Slab"/>
                <a:cs typeface="Sapient Centro Slab"/>
              </a:rPr>
              <a:t>| </a:t>
            </a:r>
            <a:r>
              <a:rPr lang="en-US" sz="800" baseline="0" dirty="0" smtClean="0">
                <a:solidFill>
                  <a:srgbClr val="666666"/>
                </a:solidFill>
                <a:latin typeface="Sapient Centro Slab"/>
                <a:cs typeface="Sapient Centro Slab"/>
              </a:rPr>
              <a:t> </a:t>
            </a:r>
            <a:r>
              <a:rPr lang="en-US" sz="800" dirty="0" smtClean="0">
                <a:solidFill>
                  <a:srgbClr val="666666"/>
                </a:solidFill>
                <a:latin typeface="Sapient Centro Slab"/>
                <a:cs typeface="Sapient Centro Slab"/>
              </a:rPr>
              <a:t>CONFIDENTIAL</a:t>
            </a:r>
          </a:p>
        </p:txBody>
      </p:sp>
    </p:spTree>
    <p:extLst>
      <p:ext uri="{BB962C8B-B14F-4D97-AF65-F5344CB8AC3E}">
        <p14:creationId xmlns:p14="http://schemas.microsoft.com/office/powerpoint/2010/main" val="34727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8AEE08-4498-42CA-8D30-2ADD3C4E56EF}"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7249-3D56-46BD-BD21-5E725E589A5B}" type="slidenum">
              <a:rPr lang="en-US" smtClean="0"/>
              <a:t>‹#›</a:t>
            </a:fld>
            <a:endParaRPr lang="en-US"/>
          </a:p>
        </p:txBody>
      </p:sp>
    </p:spTree>
    <p:extLst>
      <p:ext uri="{BB962C8B-B14F-4D97-AF65-F5344CB8AC3E}">
        <p14:creationId xmlns:p14="http://schemas.microsoft.com/office/powerpoint/2010/main" val="20366633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 id="2147483800" r:id="rId2"/>
    <p:sldLayoutId id="2147483801" r:id="rId3"/>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48" y="365760"/>
            <a:ext cx="10969625" cy="553998"/>
          </a:xfrm>
          <a:prstGeom prst="rect">
            <a:avLst/>
          </a:prstGeom>
        </p:spPr>
        <p:txBody>
          <a:bodyPr vert="horz" lIns="0" tIns="0" rIns="0" bIns="0" rtlCol="0" anchor="t" anchorCtr="0">
            <a:noAutofit/>
          </a:bodyPr>
          <a:lstStyle/>
          <a:p>
            <a:r>
              <a:rPr lang="en-US" dirty="0" smtClean="0"/>
              <a:t>Long title sentence case</a:t>
            </a:r>
            <a:endParaRPr lang="en-US" dirty="0"/>
          </a:p>
        </p:txBody>
      </p:sp>
      <p:sp>
        <p:nvSpPr>
          <p:cNvPr id="3" name="Text Placeholder 2"/>
          <p:cNvSpPr>
            <a:spLocks noGrp="1"/>
          </p:cNvSpPr>
          <p:nvPr>
            <p:ph type="body" idx="1"/>
          </p:nvPr>
        </p:nvSpPr>
        <p:spPr>
          <a:xfrm>
            <a:off x="609600" y="1316735"/>
            <a:ext cx="10969625" cy="452628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9"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44644772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457200" rtl="0" eaLnBrk="1" latinLnBrk="0" hangingPunct="1">
        <a:spcBef>
          <a:spcPct val="0"/>
        </a:spcBef>
        <a:buNone/>
        <a:defRPr sz="3400" kern="1200">
          <a:solidFill>
            <a:srgbClr val="159DEB"/>
          </a:solidFill>
          <a:latin typeface="Sapient Centro Slab"/>
          <a:ea typeface="+mj-ea"/>
          <a:cs typeface="Sapient Centro Slab"/>
        </a:defRPr>
      </a:lvl1pPr>
    </p:titleStyle>
    <p:bodyStyle>
      <a:lvl1pPr marL="227013" indent="-227013"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3736"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7663" indent="-17462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5938" indent="-168275"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3736"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6/17/2017</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nodejs.org/en/docs/guides/nodejs-docker-webapp/" TargetMode="External"/><Relationship Id="rId7" Type="http://schemas.openxmlformats.org/officeDocument/2006/relationships/hyperlink" Target="https://devops.profitbricks.com/tutorials/configure-a-docker-container-to-automatically-pull-from-github-using-oauth/" TargetMode="External"/><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hyperlink" Target="https://www.youtube.com/watch?v=aLipr7tTuA4" TargetMode="External"/><Relationship Id="rId5" Type="http://schemas.openxmlformats.org/officeDocument/2006/relationships/hyperlink" Target="https://github.com/phusion/passenger-docker#why_use" TargetMode="External"/><Relationship Id="rId4" Type="http://schemas.openxmlformats.org/officeDocument/2006/relationships/hyperlink" Target="https://blog.risingstack.com/node-hero-deploy-node-js-heroku-dock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99196" y="552043"/>
            <a:ext cx="9803390" cy="443198"/>
          </a:xfrm>
        </p:spPr>
        <p:txBody>
          <a:bodyPr/>
          <a:lstStyle/>
          <a:p>
            <a:r>
              <a:rPr lang="en-US" dirty="0" smtClean="0"/>
              <a:t>IDEAL – unified architecture</a:t>
            </a:r>
            <a:endParaRPr lang="en-US" dirty="0"/>
          </a:p>
        </p:txBody>
      </p:sp>
      <p:pic>
        <p:nvPicPr>
          <p:cNvPr id="43" name="Content Placeholder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3110" y="0"/>
            <a:ext cx="1219795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379" y="552043"/>
            <a:ext cx="2605351" cy="2286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71643" y="5393652"/>
            <a:ext cx="2670924" cy="388696"/>
          </a:xfrm>
          <a:prstGeom prst="rect">
            <a:avLst/>
          </a:prstGeom>
        </p:spPr>
        <p:txBody>
          <a:bodyPr wrap="none">
            <a:spAutoFit/>
          </a:bodyPr>
          <a:lstStyle/>
          <a:p>
            <a:pPr marL="0" marR="0">
              <a:lnSpc>
                <a:spcPct val="107000"/>
              </a:lnSpc>
              <a:spcBef>
                <a:spcPts val="0"/>
              </a:spcBef>
              <a:spcAft>
                <a:spcPts val="800"/>
              </a:spcAft>
            </a:pPr>
            <a:r>
              <a:rPr lang="en-US" b="1" dirty="0" smtClean="0">
                <a:latin typeface="Comic Sans MS" panose="030F0702030302020204" pitchFamily="66" charset="0"/>
                <a:ea typeface="Calibri" panose="020F0502020204030204" pitchFamily="34" charset="0"/>
                <a:cs typeface="Times New Roman" panose="02020603050405020304" pitchFamily="18" charset="0"/>
              </a:rPr>
              <a:t>By: </a:t>
            </a:r>
            <a:r>
              <a:rPr lang="en-US" b="1" dirty="0">
                <a:latin typeface="Comic Sans MS" panose="030F0702030302020204" pitchFamily="66" charset="0"/>
                <a:ea typeface="Calibri" panose="020F0502020204030204" pitchFamily="34" charset="0"/>
                <a:cs typeface="Times New Roman" panose="02020603050405020304" pitchFamily="18" charset="0"/>
              </a:rPr>
              <a:t>Puttaiah Arugunta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78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99196" y="552043"/>
            <a:ext cx="9803390" cy="443198"/>
          </a:xfrm>
        </p:spPr>
        <p:txBody>
          <a:bodyPr/>
          <a:lstStyle/>
          <a:p>
            <a:r>
              <a:rPr lang="en-US" dirty="0" smtClean="0"/>
              <a:t>IDEAL – unified architecture</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8825" cy="6852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165" y="2462991"/>
            <a:ext cx="5772867" cy="4389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233" y="2563925"/>
            <a:ext cx="5770179" cy="43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34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99196" y="552043"/>
            <a:ext cx="9803390" cy="443198"/>
          </a:xfrm>
        </p:spPr>
        <p:txBody>
          <a:bodyPr/>
          <a:lstStyle/>
          <a:p>
            <a:r>
              <a:rPr lang="en-US" dirty="0" smtClean="0"/>
              <a:t>IDEAL – unified architecture</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795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36504"/>
            <a:ext cx="5946576" cy="3821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576" y="4011995"/>
            <a:ext cx="6266598" cy="284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034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23" y="208645"/>
            <a:ext cx="12179302" cy="1161747"/>
          </a:xfrm>
          <a:prstGeom prst="rect">
            <a:avLst/>
          </a:prstGeom>
        </p:spPr>
      </p:pic>
      <p:sp>
        <p:nvSpPr>
          <p:cNvPr id="6" name="Content Placeholder 1"/>
          <p:cNvSpPr txBox="1">
            <a:spLocks/>
          </p:cNvSpPr>
          <p:nvPr/>
        </p:nvSpPr>
        <p:spPr>
          <a:xfrm>
            <a:off x="590396" y="1604687"/>
            <a:ext cx="10967959" cy="4681070"/>
          </a:xfrm>
          <a:prstGeom prst="rect">
            <a:avLst/>
          </a:prstGeom>
        </p:spPr>
        <p:txBody>
          <a:bodyPr vert="horz" lIns="91416" tIns="45708" rIns="91416" bIns="45708" numCol="1"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664" indent="-285664" algn="l">
              <a:lnSpc>
                <a:spcPct val="107000"/>
              </a:lnSpc>
              <a:spcAft>
                <a:spcPts val="800"/>
              </a:spcAft>
              <a:buFont typeface="Arial" panose="020B0604020202020204" pitchFamily="34" charset="0"/>
              <a:buChar char="•"/>
            </a:pPr>
            <a:r>
              <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hlinkClick r:id="rId3"/>
              </a:rPr>
              <a:t>https://nodejs.org/en/docs/guides/nodejs-docker-webapp/</a:t>
            </a: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285664" indent="-285664" algn="l">
              <a:lnSpc>
                <a:spcPct val="107000"/>
              </a:lnSpc>
              <a:spcAft>
                <a:spcPts val="800"/>
              </a:spcAft>
              <a:buFont typeface="Arial" panose="020B0604020202020204" pitchFamily="34" charset="0"/>
              <a:buChar char="•"/>
            </a:pPr>
            <a:r>
              <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hlinkClick r:id="rId4"/>
              </a:rPr>
              <a:t>https://blog.risingstack.com/node-hero-deploy-node-js-heroku-docker/</a:t>
            </a: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285664" indent="-285664" algn="l">
              <a:lnSpc>
                <a:spcPct val="107000"/>
              </a:lnSpc>
              <a:spcAft>
                <a:spcPts val="800"/>
              </a:spcAft>
              <a:buFont typeface="Arial" panose="020B0604020202020204" pitchFamily="34" charset="0"/>
              <a:buChar char="•"/>
            </a:pPr>
            <a:r>
              <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hlinkClick r:id="rId5"/>
              </a:rPr>
              <a:t>https://github.com/phusion/passenger-docker#why_use</a:t>
            </a: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285664" indent="-285664" algn="l">
              <a:lnSpc>
                <a:spcPct val="107000"/>
              </a:lnSpc>
              <a:spcAft>
                <a:spcPts val="800"/>
              </a:spcAft>
              <a:buFont typeface="Arial" panose="020B0604020202020204" pitchFamily="34" charset="0"/>
              <a:buChar char="•"/>
            </a:pPr>
            <a:r>
              <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hlinkClick r:id="rId6"/>
              </a:rPr>
              <a:t>https://www.youtube.com/watch?v=aLipr7tTuA4</a:t>
            </a: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285664" indent="-285664" algn="l">
              <a:lnSpc>
                <a:spcPct val="107000"/>
              </a:lnSpc>
              <a:spcAft>
                <a:spcPts val="800"/>
              </a:spcAft>
              <a:buFont typeface="Arial" panose="020B0604020202020204" pitchFamily="34" charset="0"/>
              <a:buChar char="•"/>
            </a:pPr>
            <a:r>
              <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hlinkClick r:id="rId7"/>
              </a:rPr>
              <a:t>https://devops.profitbricks.com/tutorials/configure-a-docker-container-to-automatically-pull-from-github-using-oauth/</a:t>
            </a: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indent="-571329">
              <a:lnSpc>
                <a:spcPct val="107000"/>
              </a:lnSpc>
              <a:spcAft>
                <a:spcPts val="800"/>
              </a:spcAft>
              <a:buFont typeface="Arial" panose="020B0604020202020204" pitchFamily="34" charset="0"/>
              <a:buChar char="•"/>
            </a:pPr>
            <a:endParaRPr lang="en-US" sz="1600" b="1" dirty="0">
              <a:solidFill>
                <a:schemeClr val="tx1"/>
              </a:solidFill>
              <a:latin typeface="Comic Sans MS" panose="030F0702030302020204" pitchFamily="66" charset="0"/>
              <a:ea typeface="Calibri" panose="020F0502020204030204" pitchFamily="34" charset="0"/>
              <a:cs typeface="Times New Roman" panose="02020603050405020304" pitchFamily="18" charset="0"/>
            </a:endParaRPr>
          </a:p>
          <a:p>
            <a:pPr marL="571329" indent="-571329">
              <a:buFont typeface="Arial" panose="020B0604020202020204" pitchFamily="34" charset="0"/>
              <a:buChar char="•"/>
            </a:pPr>
            <a:endParaRPr lang="en-US" sz="3599" dirty="0"/>
          </a:p>
          <a:p>
            <a:pPr algn="l"/>
            <a:r>
              <a:rPr lang="en-US" b="1" cap="all" dirty="0">
                <a:solidFill>
                  <a:schemeClr val="tx1"/>
                </a:solidFill>
                <a:latin typeface="Comic Sans MS" panose="030F0702030302020204" pitchFamily="66" charset="0"/>
                <a:ea typeface="Calibri" panose="020F0502020204030204" pitchFamily="34" charset="0"/>
                <a:cs typeface="Times New Roman" panose="02020603050405020304" pitchFamily="18" charset="0"/>
              </a:rPr>
              <a:t>Credits to : </a:t>
            </a:r>
            <a:r>
              <a:rPr lang="en-US" b="1" cap="all" dirty="0">
                <a:solidFill>
                  <a:schemeClr val="tx2"/>
                </a:solidFill>
                <a:latin typeface="Comic Sans MS" panose="030F0702030302020204" pitchFamily="66" charset="0"/>
                <a:ea typeface="Calibri" panose="020F0502020204030204" pitchFamily="34" charset="0"/>
                <a:cs typeface="Times New Roman" panose="02020603050405020304" pitchFamily="18" charset="0"/>
              </a:rPr>
              <a:t>CBT Nuggets (Garth Schulte)</a:t>
            </a:r>
          </a:p>
          <a:p>
            <a:pPr marL="285664" indent="-285664">
              <a:buFont typeface="Arial"/>
              <a:buChar char="•"/>
            </a:pPr>
            <a:endParaRPr lang="en-US" sz="1799" dirty="0"/>
          </a:p>
        </p:txBody>
      </p:sp>
    </p:spTree>
    <p:extLst>
      <p:ext uri="{BB962C8B-B14F-4D97-AF65-F5344CB8AC3E}">
        <p14:creationId xmlns:p14="http://schemas.microsoft.com/office/powerpoint/2010/main" val="379830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3" y="157143"/>
            <a:ext cx="12179302" cy="1161747"/>
          </a:xfrm>
          <a:prstGeom prst="rect">
            <a:avLst/>
          </a:prstGeom>
        </p:spPr>
      </p:pic>
      <p:sp>
        <p:nvSpPr>
          <p:cNvPr id="7" name="Rectangle 6"/>
          <p:cNvSpPr/>
          <p:nvPr/>
        </p:nvSpPr>
        <p:spPr>
          <a:xfrm>
            <a:off x="2935619" y="3234703"/>
            <a:ext cx="3806398" cy="980910"/>
          </a:xfrm>
          <a:prstGeom prst="rect">
            <a:avLst/>
          </a:prstGeom>
        </p:spPr>
        <p:txBody>
          <a:bodyPr wrap="square">
            <a:spAutoFit/>
          </a:bodyPr>
          <a:lstStyle/>
          <a:p>
            <a:pPr>
              <a:lnSpc>
                <a:spcPct val="107000"/>
              </a:lnSpc>
              <a:spcAft>
                <a:spcPts val="800"/>
              </a:spcAft>
            </a:pPr>
            <a:r>
              <a:rPr lang="en-US" sz="5398" dirty="0">
                <a:latin typeface="Comic Sans MS" panose="030F0702030302020204" pitchFamily="66" charset="0"/>
                <a:ea typeface="Calibri" panose="020F0502020204030204" pitchFamily="34" charset="0"/>
                <a:cs typeface="Times New Roman" panose="02020603050405020304" pitchFamily="18" charset="0"/>
              </a:rPr>
              <a:t>Thank You</a:t>
            </a:r>
            <a:endParaRPr lang="en-US" sz="5398"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6232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17476</TotalTime>
  <Words>48</Words>
  <Application>Microsoft Office PowerPoint</Application>
  <PresentationFormat>Custom</PresentationFormat>
  <Paragraphs>16</Paragraphs>
  <Slides>5</Slides>
  <Notes>3</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5</vt:i4>
      </vt:variant>
    </vt:vector>
  </HeadingPairs>
  <TitlesOfParts>
    <vt:vector size="24" baseType="lpstr">
      <vt:lpstr>ＭＳ Ｐゴシック</vt:lpstr>
      <vt:lpstr>Arial</vt:lpstr>
      <vt:lpstr>Calibri</vt:lpstr>
      <vt:lpstr>Comic Sans MS</vt:lpstr>
      <vt:lpstr>Sapient Centro Slab</vt:lpstr>
      <vt:lpstr>SapientCentroSlab-BlackItalic</vt:lpstr>
      <vt:lpstr>SapientCentroSlab-Light</vt:lpstr>
      <vt:lpstr>SapientCentroSlab-Thin</vt:lpstr>
      <vt:lpstr>SapientSansBold</vt:lpstr>
      <vt:lpstr>SapientSansMedium</vt:lpstr>
      <vt:lpstr>SapientSansRegular</vt:lpstr>
      <vt:lpstr>Times New Roman</vt:lpstr>
      <vt:lpstr>Wingdings</vt:lpstr>
      <vt:lpstr>Cover</vt:lpstr>
      <vt:lpstr>Divider</vt:lpstr>
      <vt:lpstr>Content — Body text &amp; bullet</vt:lpstr>
      <vt:lpstr>Content Heavy — SapientSans</vt:lpstr>
      <vt:lpstr>Content Heavy — Sapient Centro Slab</vt:lpstr>
      <vt:lpstr>Back Cover</vt:lpstr>
      <vt:lpstr>IDEAL – unified architecture</vt:lpstr>
      <vt:lpstr>IDEAL – unified architecture</vt:lpstr>
      <vt:lpstr>IDEAL – unified architecture</vt:lpstr>
      <vt:lpstr>PowerPoint Presentation</vt:lpstr>
      <vt:lpstr>PowerPoint Presentation</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Puttaiah Arugunta</cp:lastModifiedBy>
  <cp:revision>381</cp:revision>
  <dcterms:created xsi:type="dcterms:W3CDTF">2013-05-02T18:01:03Z</dcterms:created>
  <dcterms:modified xsi:type="dcterms:W3CDTF">2017-06-17T12:34:45Z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vt:lpwstr>
  </property>
  <property fmtid="{D5CDD505-2E9C-101B-9397-08002B2CF9AE}" pid="3" name="Offisync_ProviderInitializationData">
    <vt:lpwstr>https://vox.publicis.sapient.com</vt:lpwstr>
  </property>
  <property fmtid="{D5CDD505-2E9C-101B-9397-08002B2CF9AE}" pid="4" name="Jive_LatestUserAccountName">
    <vt:lpwstr>parugu</vt:lpwstr>
  </property>
  <property fmtid="{D5CDD505-2E9C-101B-9397-08002B2CF9AE}" pid="5" name="Offisync_ServerID">
    <vt:lpwstr>2a760b3e-54a5-418b-9dd9-555cd32dea45</vt:lpwstr>
  </property>
  <property fmtid="{D5CDD505-2E9C-101B-9397-08002B2CF9AE}" pid="6" name="Offisync_UniqueId">
    <vt:lpwstr>154747</vt:lpwstr>
  </property>
  <property fmtid="{D5CDD505-2E9C-101B-9397-08002B2CF9AE}" pid="7" name="Jive_VersionGuid">
    <vt:lpwstr>8c2e0f96-3238-4967-93cd-37e49cd0244b</vt:lpwstr>
  </property>
  <property fmtid="{D5CDD505-2E9C-101B-9397-08002B2CF9AE}" pid="8" name="Jive_ModifiedButNotPublished">
    <vt:lpwstr/>
  </property>
</Properties>
</file>