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9" autoAdjust="0"/>
    <p:restoredTop sz="94660"/>
  </p:normalViewPr>
  <p:slideViewPr>
    <p:cSldViewPr snapToGrid="0">
      <p:cViewPr varScale="1">
        <p:scale>
          <a:sx n="81" d="100"/>
          <a:sy n="81" d="100"/>
        </p:scale>
        <p:origin x="108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79E4C-D177-62D8-4A81-AFEE70A934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C7A7D9-AC17-92E2-AD2D-EFFB999BF7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3885B-7F70-78E3-DABF-704DFCDFD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4E3AC-372A-4C6F-B494-3E1F171CEDA0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6A9DBD-8DAD-43F9-5515-F0B6C79C3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AAE27-AB4B-3307-6797-505353262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04CB0-DE82-420A-9A67-023999626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745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D4F03-6893-C0C3-5D25-7A1C1376C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25A278-900B-8EB4-79E1-7E86ADFBB6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165E2-C944-C552-1F43-F8CF37B6A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4E3AC-372A-4C6F-B494-3E1F171CEDA0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E7673D-5B85-0954-5BEB-3E0EC3F9A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8317E-0A55-7C34-78CD-865A96097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04CB0-DE82-420A-9A67-023999626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317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F899BC-B212-F84E-F584-2795FF5D78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5920E5-1BF7-D6AA-2224-12C45E65E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76629-F049-AF5B-CA3C-B34161302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4E3AC-372A-4C6F-B494-3E1F171CEDA0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89C1A-74CD-CA9F-C454-D7A454164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2E327-5076-B90D-B140-1F2262480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04CB0-DE82-420A-9A67-023999626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846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FCBFE-0E69-00F0-9B9C-2F45C4A65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F6FC5-D7D3-548A-76A8-4040C63D9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1FBB6-ACB9-9BA1-F44A-84174A4FA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4E3AC-372A-4C6F-B494-3E1F171CEDA0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7E8F6-7DD9-5F12-2E32-A56A49C41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12A6E-FFE3-4668-3FF2-88F9672CA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04CB0-DE82-420A-9A67-023999626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351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6E1FD-552E-F112-E154-0559E7F5F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7FB221-869D-C5B8-6C3F-31145FEB17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2F709-4DC1-4AF4-8F36-EC907ECA9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4E3AC-372A-4C6F-B494-3E1F171CEDA0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E6C2E-7796-E195-442D-329B051FD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AD24B9-921B-A6A5-7182-A985FA70E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04CB0-DE82-420A-9A67-023999626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484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2EECB-334E-D300-8A81-D4BE7B9C5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175EC-5219-93B1-1D9F-C735E5F9E5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CC9AC7-F010-D03D-EB2B-A326EB678F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497243-A27E-AC0C-8AE4-CBCB62A31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4E3AC-372A-4C6F-B494-3E1F171CEDA0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A576CD-46B4-E66F-8D22-E7885039F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69B48E-2478-11FC-FEA6-B16691D03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04CB0-DE82-420A-9A67-023999626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82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519AB-AB16-5831-548B-8D27C6AE1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5AD958-C870-BE3B-DF3B-AC8EA2DA7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0FBA00-B442-75D4-B70F-C0CAB6D7AA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05586F-B84D-BF08-0DCC-79157616CC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2AEB0B-A637-C7BC-C045-9685CA8535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179FF7-BD2B-8879-B2C8-9DAF7E740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4E3AC-372A-4C6F-B494-3E1F171CEDA0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7602F6-629E-DFE2-42F0-E36B8DC7B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361EDF-FC9D-85B7-188C-D2B787347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04CB0-DE82-420A-9A67-023999626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661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5D265-377B-A788-1D13-A7096B654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A3747-240E-7733-E3ED-1E777F8F0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4E3AC-372A-4C6F-B494-3E1F171CEDA0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5798BA-1B05-3FE9-14DA-967B3A9D4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44E491-01B1-9FED-B34E-7AA5AF9AD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04CB0-DE82-420A-9A67-023999626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948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9336DB-E2FE-738E-6E26-184A1AF12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4E3AC-372A-4C6F-B494-3E1F171CEDA0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987EE6-3569-7452-50F6-69CB4AA7F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D2E884-D8F8-F915-0F05-A97E2461A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04CB0-DE82-420A-9A67-023999626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094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9E9E9-68EC-E486-8FC7-61A57C9DC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32C76-6B0E-0E97-7983-25948A41D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F7660B-0A95-1EE4-775A-1C32DB2B9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D1F88F-2F92-4BA5-F8A0-856ACFCE3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4E3AC-372A-4C6F-B494-3E1F171CEDA0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2D0185-41CF-E4AF-FEE6-957E88637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504E85-FFE8-6DAC-B2A5-A4BF95265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04CB0-DE82-420A-9A67-023999626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760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15991-7BFA-8BE6-8197-0295C3F82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CBB6EF-72A3-5421-A487-33944F314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F719CF-8BE8-1125-D711-080F348E6C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C77C15-2715-FC06-6D2D-5347D7932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4E3AC-372A-4C6F-B494-3E1F171CEDA0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F8E70E-5D53-BDC9-B2C4-7A5B8CFFB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24C0DA-FD07-287B-C0B5-84AC269C8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04CB0-DE82-420A-9A67-023999626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827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B6EA77-0506-1624-6649-3C608E2F1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AC89CD-4EC0-4A55-D9CB-A1BC62EA17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F914F-E37A-BE8C-8B8B-F263358E2C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44E3AC-372A-4C6F-B494-3E1F171CEDA0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B3885-4FE7-79B2-CC70-F107C11403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D58C7-4311-9871-A0A4-5221D88F0C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504CB0-DE82-420A-9A67-023999626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266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C70D0BB8-B878-3A27-3DA5-C833D6794813}"/>
              </a:ext>
            </a:extLst>
          </p:cNvPr>
          <p:cNvGrpSpPr/>
          <p:nvPr/>
        </p:nvGrpSpPr>
        <p:grpSpPr>
          <a:xfrm>
            <a:off x="4521409" y="441124"/>
            <a:ext cx="7363853" cy="5239481"/>
            <a:chOff x="2414073" y="809259"/>
            <a:chExt cx="7363853" cy="523948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9F89DAD-A385-FB30-3BAC-49B9C0B46F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14073" y="809259"/>
              <a:ext cx="7363853" cy="5239481"/>
            </a:xfrm>
            <a:prstGeom prst="rect">
              <a:avLst/>
            </a:prstGeom>
          </p:spPr>
        </p:pic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92671B05-BF02-9F49-C0FB-3DFFBDF647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50078" y="4705350"/>
              <a:ext cx="683697" cy="22291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FEB8623A-31A5-75E7-671E-F744E06FB943}"/>
                </a:ext>
              </a:extLst>
            </p:cNvPr>
            <p:cNvCxnSpPr>
              <a:cxnSpLocks/>
            </p:cNvCxnSpPr>
            <p:nvPr/>
          </p:nvCxnSpPr>
          <p:spPr>
            <a:xfrm>
              <a:off x="3533775" y="4705350"/>
              <a:ext cx="14191" cy="1066058"/>
            </a:xfrm>
            <a:prstGeom prst="straightConnector1">
              <a:avLst/>
            </a:prstGeom>
            <a:ln w="76200">
              <a:solidFill>
                <a:srgbClr val="00B05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5689EBC4-763C-5F64-3FC6-AACD9B53E56D}"/>
                </a:ext>
              </a:extLst>
            </p:cNvPr>
            <p:cNvCxnSpPr>
              <a:cxnSpLocks/>
            </p:cNvCxnSpPr>
            <p:nvPr/>
          </p:nvCxnSpPr>
          <p:spPr>
            <a:xfrm>
              <a:off x="3576637" y="4705350"/>
              <a:ext cx="584689" cy="565470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6AF084C-F471-DE27-E3AF-C43D7466F161}"/>
                </a:ext>
              </a:extLst>
            </p:cNvPr>
            <p:cNvSpPr txBox="1"/>
            <p:nvPr/>
          </p:nvSpPr>
          <p:spPr>
            <a:xfrm>
              <a:off x="2700853" y="4014647"/>
              <a:ext cx="29845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2590D30-458A-094B-3D72-B0613C0E201C}"/>
                </a:ext>
              </a:extLst>
            </p:cNvPr>
            <p:cNvSpPr txBox="1"/>
            <p:nvPr/>
          </p:nvSpPr>
          <p:spPr>
            <a:xfrm>
              <a:off x="2850078" y="5249631"/>
              <a:ext cx="34184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D6BD48C-28A8-E8C0-FE5B-2120A054316F}"/>
                </a:ext>
              </a:extLst>
            </p:cNvPr>
            <p:cNvSpPr txBox="1"/>
            <p:nvPr/>
          </p:nvSpPr>
          <p:spPr>
            <a:xfrm>
              <a:off x="4175517" y="4705350"/>
              <a:ext cx="29845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Z</a:t>
              </a:r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A0F5496F-6312-C174-0138-11DF7DAB79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341" y="4046739"/>
            <a:ext cx="3442817" cy="244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897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ALEXIS RUIZ</dc:creator>
  <cp:lastModifiedBy>ALEXIS RUIZ</cp:lastModifiedBy>
  <cp:revision>1</cp:revision>
  <dcterms:created xsi:type="dcterms:W3CDTF">2025-06-23T17:43:36Z</dcterms:created>
  <dcterms:modified xsi:type="dcterms:W3CDTF">2025-06-23T18:11:39Z</dcterms:modified>
</cp:coreProperties>
</file>