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FF7C30-EB9C-4C3C-8BD8-0002AEC44846}">
          <p14:sldIdLst>
            <p14:sldId id="256"/>
          </p14:sldIdLst>
        </p14:section>
        <p14:section name="Full model (cobra_assem_4_1.SLDASM)" id="{C4E2FE81-D41D-4CB3-B47E-C8BDC737FA57}">
          <p14:sldIdLst>
            <p14:sldId id="257"/>
            <p14:sldId id="258"/>
            <p14:sldId id="261"/>
          </p14:sldIdLst>
        </p14:section>
        <p14:section name="Figures 4-1" id="{2C7ECBE5-3D19-4C5C-99CA-F6DBFA978A0C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E03-F315-1ABD-9923-BD6726FB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A721B-E970-F131-3D63-429CD6B6D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A92A-175C-2A13-3831-64170D3B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7C78-FF03-4C32-EA52-697CA01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A4-21DB-4DDB-7E52-48205C89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6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D6CE-9277-4A52-CDC6-96355790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7AFB-826D-8B41-87D3-D6B0B6C4C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0C5E-BC1E-2699-DA87-4B5A7F3F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9B654-F5B3-DF8A-B3B3-595C7DE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F742-1579-6376-8C9A-EB5D8E29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9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63FA9-E349-650D-575D-41AB4023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18061-031D-A938-6210-E7CC7D5B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E2C3-D428-B254-8883-9346E92E3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1767-7AAA-CD69-1274-074F6213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37DFE-63C5-038B-F71D-6A7F2799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B6A4-AE5B-B744-2B7E-4569DCD52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185F-1781-79E8-6472-33B4FB31C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6189-7A96-8A4F-048A-4239955A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E9EB4-54EF-7CC8-4EAE-E3A9D1E6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C438-C523-4826-F37C-01ABC74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0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4D91-1121-1099-33B9-8DFBB6F3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23B42-840A-9FAA-C5AD-CFF1207E6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56CAC-B651-BC77-1BD5-DB5DA4A5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6981-21A5-4CC6-7346-8CB8FA411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59C48-C5A4-00E0-84CE-98576D87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5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CA06-F70B-B95A-1287-E6B2651A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C36C-7ACD-EDEC-11CD-5D5EDAF30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4ECF6-4A54-A4B5-EBBE-151587575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DA1E-09B8-AB55-A50C-BA8F23CD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6047B-819B-E670-1AEC-E918C7F9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ADA5-90B2-46E3-11E6-CEEA12C4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B594-55D5-F600-172C-E02D9F70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7CF9E-6FBC-9CC1-7AB8-C6C827995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03C02-73EB-ADAA-CC08-672A9498E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EB563-64F1-1548-3F0B-7D87EF125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F9B1B-F621-B515-5EDB-813CE7F89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1456D-17BC-A0FF-84B3-4FC3362D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16DDA-1B5D-0DBE-013A-CABADA4C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F713A-3150-2118-45FF-551BCE1D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FF9F-8648-A8C9-3150-4A78EFC6B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C3730-C192-9A63-59F9-995F36DA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B5A97-CAD9-4C85-AC1D-1A586800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D6ABA-2BA3-02B5-2891-8ACAD937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3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F3C36-703F-3EB3-FDE8-0C2285D2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E5BEF-23B2-9304-7FEC-F86C342A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3E6AB-40DF-26E3-7273-72BBDFCE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83A5-F0A1-963B-E438-B6F0EF4A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235C9-A40E-CF75-EFE8-04BAAC08B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36858-994F-AB4D-2BBC-261EA16A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867D0-FB18-F23C-01DE-715A3019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DD23C-DBB6-EE26-119D-93B99A76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C0AF3-9A53-E217-9C28-49841373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23A7-1354-A34E-E32D-141EFCDC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82FCF-7C9C-B35F-7EAC-BEBA8A429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7C8E5-DB1A-C925-DA39-CADB14CF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E889-81E7-2048-DC2F-85D6CA70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D3F37-09CB-6E5A-5BF6-B946AB0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287E2-7CE1-49F3-1AEC-280ED5F3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801AA-F5AC-472C-9AEC-3FE2CA7E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6540-9B67-15AA-CCBE-3367ADFF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6830-38E3-C2A8-FF36-90C6F968E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A794A-112C-41DE-A032-68F91298607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15A7-45C6-B7AB-27EE-44A36AF7D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4AF4-2E4A-DBA3-052A-FE77B32D3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D2B7E-9727-4621-937D-7E9E17E83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8EB3-E5A6-323E-0D75-31F874188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CobraCAD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E758-39DD-9C04-B9EE-AC457F7273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3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0008-8584-0683-B0DC-CE57643F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model (cobra_assem_4_1.SLDASM)</a:t>
            </a:r>
            <a:br>
              <a:rPr lang="en-US" dirty="0"/>
            </a:br>
            <a:r>
              <a:rPr lang="en-US" dirty="0"/>
              <a:t>With Lidar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1BCED-D19C-AA01-8522-665F7BFA7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wheel_grouser-1: FR 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wheel_grouser-2: FL 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wheel_grouser-3: RR 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wheel_grouser-4: RL 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hub_assem-1: FR 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hub_assem-2: RL 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hub_assem-3: FL 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hub_assem-4: RR 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arm_assembly-1: FL (3)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arm_assembly-2: FR 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arm_assembly-3: RR (2)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arm_assembly-4: RL (4)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DD605-CD12-5CEB-5B7C-EC2D23FC160B}"/>
              </a:ext>
            </a:extLst>
          </p:cNvPr>
          <p:cNvGrpSpPr/>
          <p:nvPr/>
        </p:nvGrpSpPr>
        <p:grpSpPr>
          <a:xfrm>
            <a:off x="3852188" y="1610560"/>
            <a:ext cx="7501612" cy="4781467"/>
            <a:chOff x="3852188" y="1610560"/>
            <a:chExt cx="7501612" cy="47814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71B993F-6D86-151D-57EA-E6C6FD46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188" y="1610560"/>
              <a:ext cx="7501612" cy="478146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81F8A2-AFF7-5F10-70EF-2A8A598724CA}"/>
                </a:ext>
              </a:extLst>
            </p:cNvPr>
            <p:cNvCxnSpPr/>
            <p:nvPr/>
          </p:nvCxnSpPr>
          <p:spPr>
            <a:xfrm flipV="1">
              <a:off x="5880874" y="3154680"/>
              <a:ext cx="2910840" cy="464820"/>
            </a:xfrm>
            <a:prstGeom prst="line">
              <a:avLst/>
            </a:prstGeom>
            <a:ln w="38100">
              <a:solidFill>
                <a:srgbClr val="FF000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2E604E-5F59-A27E-29BA-9CB6901E6869}"/>
                </a:ext>
              </a:extLst>
            </p:cNvPr>
            <p:cNvCxnSpPr>
              <a:cxnSpLocks/>
            </p:cNvCxnSpPr>
            <p:nvPr/>
          </p:nvCxnSpPr>
          <p:spPr>
            <a:xfrm>
              <a:off x="5545594" y="3718560"/>
              <a:ext cx="4876800" cy="463395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F2FFD3-4132-A911-C4F2-2A3F6A769382}"/>
                </a:ext>
              </a:extLst>
            </p:cNvPr>
            <p:cNvCxnSpPr>
              <a:cxnSpLocks/>
            </p:cNvCxnSpPr>
            <p:nvPr/>
          </p:nvCxnSpPr>
          <p:spPr>
            <a:xfrm>
              <a:off x="5545594" y="3949461"/>
              <a:ext cx="4984750" cy="1297979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292E52-66E7-DF50-2DBA-21E5A18EB72F}"/>
                </a:ext>
              </a:extLst>
            </p:cNvPr>
            <p:cNvCxnSpPr>
              <a:cxnSpLocks/>
            </p:cNvCxnSpPr>
            <p:nvPr/>
          </p:nvCxnSpPr>
          <p:spPr>
            <a:xfrm>
              <a:off x="5545594" y="4057411"/>
              <a:ext cx="2297430" cy="1318772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E111C4-E15B-ACDF-DE8B-70774C9C91AF}"/>
                </a:ext>
              </a:extLst>
            </p:cNvPr>
            <p:cNvCxnSpPr>
              <a:cxnSpLocks/>
            </p:cNvCxnSpPr>
            <p:nvPr/>
          </p:nvCxnSpPr>
          <p:spPr>
            <a:xfrm>
              <a:off x="5461774" y="4175760"/>
              <a:ext cx="4566920" cy="149394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88A847-837B-FAF4-11F9-E6E5C9ADBDA5}"/>
                </a:ext>
              </a:extLst>
            </p:cNvPr>
            <p:cNvCxnSpPr>
              <a:cxnSpLocks/>
            </p:cNvCxnSpPr>
            <p:nvPr/>
          </p:nvCxnSpPr>
          <p:spPr>
            <a:xfrm>
              <a:off x="5469394" y="4701540"/>
              <a:ext cx="2768600" cy="648738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1A465A-CFB2-621A-1FD3-5513EF2C9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774" y="4375209"/>
              <a:ext cx="2776220" cy="444603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48C3A-A874-EA6A-D74E-7D43565E8BF7}"/>
                </a:ext>
              </a:extLst>
            </p:cNvPr>
            <p:cNvCxnSpPr>
              <a:cxnSpLocks/>
            </p:cNvCxnSpPr>
            <p:nvPr/>
          </p:nvCxnSpPr>
          <p:spPr>
            <a:xfrm>
              <a:off x="5469394" y="4948555"/>
              <a:ext cx="4648200" cy="402099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630D2F-58EC-B11D-148A-01CBD0A3B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774" y="3849200"/>
              <a:ext cx="3013269" cy="438638"/>
            </a:xfrm>
            <a:prstGeom prst="line">
              <a:avLst/>
            </a:prstGeom>
            <a:ln w="38100">
              <a:solidFill>
                <a:srgbClr val="00B0F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8D77B2-AD15-B2E1-B47C-A8404175A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9394" y="3874729"/>
              <a:ext cx="4419600" cy="525661"/>
            </a:xfrm>
            <a:prstGeom prst="line">
              <a:avLst/>
            </a:prstGeom>
            <a:ln w="38100">
              <a:solidFill>
                <a:srgbClr val="00B0F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A735D8-D3CE-5909-0083-43EC6476ACC8}"/>
                </a:ext>
              </a:extLst>
            </p:cNvPr>
            <p:cNvCxnSpPr>
              <a:cxnSpLocks/>
            </p:cNvCxnSpPr>
            <p:nvPr/>
          </p:nvCxnSpPr>
          <p:spPr>
            <a:xfrm>
              <a:off x="5477897" y="4506119"/>
              <a:ext cx="4457755" cy="388425"/>
            </a:xfrm>
            <a:prstGeom prst="line">
              <a:avLst/>
            </a:prstGeom>
            <a:ln w="38100">
              <a:solidFill>
                <a:srgbClr val="00B0F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1114C18-3C37-C6F3-CCB0-C646EB4CD0CF}"/>
                </a:ext>
              </a:extLst>
            </p:cNvPr>
            <p:cNvCxnSpPr>
              <a:cxnSpLocks/>
            </p:cNvCxnSpPr>
            <p:nvPr/>
          </p:nvCxnSpPr>
          <p:spPr>
            <a:xfrm>
              <a:off x="5479663" y="4609961"/>
              <a:ext cx="2995380" cy="309385"/>
            </a:xfrm>
            <a:prstGeom prst="line">
              <a:avLst/>
            </a:prstGeom>
            <a:ln w="38100">
              <a:solidFill>
                <a:srgbClr val="00B0F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2497C6-A680-A9AC-B884-DBA25FA99E57}"/>
                </a:ext>
              </a:extLst>
            </p:cNvPr>
            <p:cNvCxnSpPr>
              <a:cxnSpLocks/>
            </p:cNvCxnSpPr>
            <p:nvPr/>
          </p:nvCxnSpPr>
          <p:spPr>
            <a:xfrm>
              <a:off x="5545594" y="3822223"/>
              <a:ext cx="2331720" cy="330523"/>
            </a:xfrm>
            <a:prstGeom prst="line">
              <a:avLst/>
            </a:prstGeom>
            <a:ln w="38100">
              <a:solidFill>
                <a:srgbClr val="FFC000"/>
              </a:solidFill>
              <a:prstDash val="lgDash"/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204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4901-AF1A-3DC3-3915-D0739355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Steering (Arm(base)-Hub Rotating Axis)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28C2-C823-0BA4-B7B1-1353FEF05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472" cy="4351338"/>
          </a:xfrm>
        </p:spPr>
        <p:txBody>
          <a:bodyPr/>
          <a:lstStyle/>
          <a:p>
            <a:r>
              <a:rPr lang="en-US" dirty="0"/>
              <a:t>Same for all similar assemblies.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F5C82-A91F-0793-736A-E5478C77F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698" y="2776063"/>
            <a:ext cx="1495634" cy="34009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D5712E0F-21C9-AC7A-A61A-4ABBB89B8FA0}"/>
              </a:ext>
            </a:extLst>
          </p:cNvPr>
          <p:cNvGrpSpPr/>
          <p:nvPr/>
        </p:nvGrpSpPr>
        <p:grpSpPr>
          <a:xfrm>
            <a:off x="838200" y="2869000"/>
            <a:ext cx="3478397" cy="2966650"/>
            <a:chOff x="838200" y="2869000"/>
            <a:chExt cx="3478397" cy="296665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436AEEF-9F92-59E7-FCA0-2967D5ABC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869000"/>
              <a:ext cx="3478397" cy="296665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9DA8C6E-6066-D98E-04F8-28FD3CE49379}"/>
                </a:ext>
              </a:extLst>
            </p:cNvPr>
            <p:cNvSpPr txBox="1"/>
            <p:nvPr/>
          </p:nvSpPr>
          <p:spPr>
            <a:xfrm>
              <a:off x="1287488" y="4754047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 relative to chassis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CF02E2-BE1A-4354-7CBC-B9D9FC7D97B5}"/>
              </a:ext>
            </a:extLst>
          </p:cNvPr>
          <p:cNvGrpSpPr/>
          <p:nvPr/>
        </p:nvGrpSpPr>
        <p:grpSpPr>
          <a:xfrm>
            <a:off x="4612189" y="2340825"/>
            <a:ext cx="2781761" cy="4152050"/>
            <a:chOff x="4612189" y="2340825"/>
            <a:chExt cx="2781761" cy="415205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D98C69E-809A-551D-100B-9A0693AE8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12189" y="2340825"/>
              <a:ext cx="2781761" cy="415205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8FE450-E428-2462-7F49-F41658D571AF}"/>
                </a:ext>
              </a:extLst>
            </p:cNvPr>
            <p:cNvSpPr txBox="1"/>
            <p:nvPr/>
          </p:nvSpPr>
          <p:spPr>
            <a:xfrm>
              <a:off x="5585641" y="3678128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 when steering =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65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04DB6-EA9B-4CAB-9435-AC3CD9B7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B5C0-D898-D357-1F5F-7B75BA23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 Drive (Hub(base)-Wheel Rotating Axis)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D1CC-68BD-F141-6386-60B50EC7C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74472" cy="4351338"/>
          </a:xfrm>
        </p:spPr>
        <p:txBody>
          <a:bodyPr/>
          <a:lstStyle/>
          <a:p>
            <a:r>
              <a:rPr lang="en-US" dirty="0"/>
              <a:t>Same for all similar assemblies.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6E480A-3CB2-1B83-8052-EA2540AA7069}"/>
              </a:ext>
            </a:extLst>
          </p:cNvPr>
          <p:cNvGrpSpPr/>
          <p:nvPr/>
        </p:nvGrpSpPr>
        <p:grpSpPr>
          <a:xfrm>
            <a:off x="993467" y="2516523"/>
            <a:ext cx="2783981" cy="3892511"/>
            <a:chOff x="993467" y="2516523"/>
            <a:chExt cx="2783981" cy="389251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425235D-0A0D-0427-3A81-DC78596ED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67" y="2516523"/>
              <a:ext cx="2783981" cy="3892511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1E9011-A4EB-151E-BCF0-C378E3830F21}"/>
                </a:ext>
              </a:extLst>
            </p:cNvPr>
            <p:cNvSpPr txBox="1"/>
            <p:nvPr/>
          </p:nvSpPr>
          <p:spPr>
            <a:xfrm>
              <a:off x="1730408" y="3354962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 when steering = 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C14169-B799-F2D4-C62F-CD2714459E57}"/>
              </a:ext>
            </a:extLst>
          </p:cNvPr>
          <p:cNvGrpSpPr/>
          <p:nvPr/>
        </p:nvGrpSpPr>
        <p:grpSpPr>
          <a:xfrm>
            <a:off x="3932715" y="2516523"/>
            <a:ext cx="3569419" cy="3461798"/>
            <a:chOff x="3932715" y="2516523"/>
            <a:chExt cx="3569419" cy="346179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8C39DB0-E50B-0669-1CBB-C46626639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2715" y="2516523"/>
              <a:ext cx="3569419" cy="346179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51B8622-03F2-AB48-18E7-BE6AD4AD5B02}"/>
                </a:ext>
              </a:extLst>
            </p:cNvPr>
            <p:cNvSpPr txBox="1"/>
            <p:nvPr/>
          </p:nvSpPr>
          <p:spPr>
            <a:xfrm>
              <a:off x="4892621" y="4831337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Frame when all input=0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2DEA12F1-B725-6440-BB84-CC5A2FB24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896" y="2585077"/>
            <a:ext cx="166710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4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9F6579D7-D057-D514-BA35-82AC9AED90E4}"/>
              </a:ext>
            </a:extLst>
          </p:cNvPr>
          <p:cNvGrpSpPr/>
          <p:nvPr/>
        </p:nvGrpSpPr>
        <p:grpSpPr>
          <a:xfrm>
            <a:off x="91562" y="888131"/>
            <a:ext cx="5487166" cy="4648849"/>
            <a:chOff x="234313" y="1690688"/>
            <a:chExt cx="5487166" cy="4648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174A7C-99CE-E18A-CC43-A1447957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13" y="1690688"/>
              <a:ext cx="5487166" cy="46488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7DE823-3B8E-36A5-3960-4F762197BDE0}"/>
                </a:ext>
              </a:extLst>
            </p:cNvPr>
            <p:cNvCxnSpPr/>
            <p:nvPr/>
          </p:nvCxnSpPr>
          <p:spPr>
            <a:xfrm flipV="1">
              <a:off x="3026664" y="2625225"/>
              <a:ext cx="914400" cy="139903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32F8CB-5FB9-C798-C5E3-5965B7F9784E}"/>
                </a:ext>
              </a:extLst>
            </p:cNvPr>
            <p:cNvCxnSpPr>
              <a:cxnSpLocks/>
            </p:cNvCxnSpPr>
            <p:nvPr/>
          </p:nvCxnSpPr>
          <p:spPr>
            <a:xfrm>
              <a:off x="3026664" y="4015112"/>
              <a:ext cx="1216152" cy="45342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110A59-7593-D58B-AD35-9A133AFF3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8064" y="2490288"/>
              <a:ext cx="228600" cy="1533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96DBC0-8B7A-C0F6-18B6-36CAC1638361}"/>
                </a:ext>
              </a:extLst>
            </p:cNvPr>
            <p:cNvSpPr txBox="1"/>
            <p:nvPr/>
          </p:nvSpPr>
          <p:spPr>
            <a:xfrm>
              <a:off x="4242816" y="4137810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EFA43A-47EE-94E5-AAAC-291B19F33DE1}"/>
                </a:ext>
              </a:extLst>
            </p:cNvPr>
            <p:cNvSpPr txBox="1"/>
            <p:nvPr/>
          </p:nvSpPr>
          <p:spPr>
            <a:xfrm>
              <a:off x="3548061" y="229286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2BCEFE-E306-64F8-7E1E-716CFD8D233E}"/>
                </a:ext>
              </a:extLst>
            </p:cNvPr>
            <p:cNvSpPr txBox="1"/>
            <p:nvPr/>
          </p:nvSpPr>
          <p:spPr>
            <a:xfrm>
              <a:off x="2401824" y="255956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27683C-948D-6423-CCC6-7EF05CAA0187}"/>
                </a:ext>
              </a:extLst>
            </p:cNvPr>
            <p:cNvSpPr txBox="1"/>
            <p:nvPr/>
          </p:nvSpPr>
          <p:spPr>
            <a:xfrm>
              <a:off x="4006469" y="2230659"/>
              <a:ext cx="1649605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 (Y+)</a:t>
              </a:r>
            </a:p>
            <a:p>
              <a:pPr algn="ctr"/>
              <a:r>
                <a:rPr lang="en-US" dirty="0"/>
                <a:t>Left-Right(X+)</a:t>
              </a:r>
            </a:p>
            <a:p>
              <a:pPr algn="ctr"/>
              <a:r>
                <a:rPr lang="en-US" dirty="0"/>
                <a:t>Rear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208B5-03E0-51D2-B51C-9CA337EE1CE9}"/>
              </a:ext>
            </a:extLst>
          </p:cNvPr>
          <p:cNvGrpSpPr/>
          <p:nvPr/>
        </p:nvGrpSpPr>
        <p:grpSpPr>
          <a:xfrm>
            <a:off x="6656069" y="5514"/>
            <a:ext cx="4527868" cy="6659478"/>
            <a:chOff x="6026383" y="0"/>
            <a:chExt cx="4527868" cy="66594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757C07-D3C3-E663-867E-5569337A3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895"/>
            <a:stretch>
              <a:fillRect/>
            </a:stretch>
          </p:blipFill>
          <p:spPr>
            <a:xfrm>
              <a:off x="6026383" y="0"/>
              <a:ext cx="4403641" cy="6659478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C7A0A9-476D-692B-EC67-FC419BC137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7968" y="5580486"/>
              <a:ext cx="932688" cy="64946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6A9FA72-4C54-D25F-4C88-B953611180C7}"/>
                </a:ext>
              </a:extLst>
            </p:cNvPr>
            <p:cNvCxnSpPr>
              <a:cxnSpLocks/>
            </p:cNvCxnSpPr>
            <p:nvPr/>
          </p:nvCxnSpPr>
          <p:spPr>
            <a:xfrm>
              <a:off x="8817968" y="6218002"/>
              <a:ext cx="685800" cy="29517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FC41E4-F323-A647-E132-E7FCF4A5A7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17384" y="4976982"/>
              <a:ext cx="100584" cy="131531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87D970-625D-7AE9-645C-93B9F3A55327}"/>
                </a:ext>
              </a:extLst>
            </p:cNvPr>
            <p:cNvSpPr txBox="1"/>
            <p:nvPr/>
          </p:nvSpPr>
          <p:spPr>
            <a:xfrm>
              <a:off x="9552790" y="603333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B1CB8-2F69-35E8-D447-37E7D6B2E3AD}"/>
                </a:ext>
              </a:extLst>
            </p:cNvPr>
            <p:cNvSpPr txBox="1"/>
            <p:nvPr/>
          </p:nvSpPr>
          <p:spPr>
            <a:xfrm>
              <a:off x="9830031" y="526530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49F18-72C4-149B-ACDF-F519BF62D577}"/>
                </a:ext>
              </a:extLst>
            </p:cNvPr>
            <p:cNvSpPr txBox="1"/>
            <p:nvPr/>
          </p:nvSpPr>
          <p:spPr>
            <a:xfrm>
              <a:off x="8304634" y="479231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B80BD5-41C8-6E1D-ADAE-65FFBD578EE1}"/>
                </a:ext>
              </a:extLst>
            </p:cNvPr>
            <p:cNvSpPr txBox="1"/>
            <p:nvPr/>
          </p:nvSpPr>
          <p:spPr>
            <a:xfrm>
              <a:off x="8904646" y="4128608"/>
              <a:ext cx="1649605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 (Y+)</a:t>
              </a:r>
            </a:p>
            <a:p>
              <a:pPr algn="ctr"/>
              <a:r>
                <a:rPr lang="en-US" dirty="0"/>
                <a:t>Left-Right(X+)</a:t>
              </a:r>
            </a:p>
            <a:p>
              <a:pPr algn="ctr"/>
              <a:r>
                <a:rPr lang="en-US" dirty="0"/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7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D91B53F-71C8-D201-0055-E0461067E6F8}"/>
              </a:ext>
            </a:extLst>
          </p:cNvPr>
          <p:cNvGrpSpPr/>
          <p:nvPr/>
        </p:nvGrpSpPr>
        <p:grpSpPr>
          <a:xfrm>
            <a:off x="1333499" y="933450"/>
            <a:ext cx="3289693" cy="4686300"/>
            <a:chOff x="1333499" y="933450"/>
            <a:chExt cx="3289693" cy="4686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F3827E-1448-080B-8635-B9329AC7A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018" t="7485" r="16129" b="9838"/>
            <a:stretch>
              <a:fillRect/>
            </a:stretch>
          </p:blipFill>
          <p:spPr>
            <a:xfrm>
              <a:off x="1333499" y="933450"/>
              <a:ext cx="2991243" cy="468630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23C292-FE4E-ADB4-E1EA-5DC565C35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3775" y="4429125"/>
              <a:ext cx="904875" cy="27622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1EA57FE-91E7-7EFE-38F2-86D36D819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3775" y="3638550"/>
              <a:ext cx="42862" cy="1066800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85550C7-E83D-C0C6-C3FF-1A87BAB838F5}"/>
                </a:ext>
              </a:extLst>
            </p:cNvPr>
            <p:cNvCxnSpPr>
              <a:cxnSpLocks/>
            </p:cNvCxnSpPr>
            <p:nvPr/>
          </p:nvCxnSpPr>
          <p:spPr>
            <a:xfrm>
              <a:off x="3576637" y="4705350"/>
              <a:ext cx="584689" cy="56547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E514A93-D050-C20D-AA57-2A3570CB0E3D}"/>
                </a:ext>
              </a:extLst>
            </p:cNvPr>
            <p:cNvSpPr txBox="1"/>
            <p:nvPr/>
          </p:nvSpPr>
          <p:spPr>
            <a:xfrm>
              <a:off x="4324742" y="3949456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ABEBCA-9E86-3F20-A2E9-28E39D862129}"/>
                </a:ext>
              </a:extLst>
            </p:cNvPr>
            <p:cNvSpPr txBox="1"/>
            <p:nvPr/>
          </p:nvSpPr>
          <p:spPr>
            <a:xfrm>
              <a:off x="3111098" y="3429000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D8B91B-CE5B-E076-174B-CA0C18DC36EE}"/>
                </a:ext>
              </a:extLst>
            </p:cNvPr>
            <p:cNvSpPr txBox="1"/>
            <p:nvPr/>
          </p:nvSpPr>
          <p:spPr>
            <a:xfrm>
              <a:off x="4175517" y="4705350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344A079-2BAA-A482-C9F3-2B50DEDFE0B5}"/>
                </a:ext>
              </a:extLst>
            </p:cNvPr>
            <p:cNvSpPr txBox="1"/>
            <p:nvPr/>
          </p:nvSpPr>
          <p:spPr>
            <a:xfrm>
              <a:off x="1552979" y="4318788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 (X+)</a:t>
              </a:r>
            </a:p>
            <a:p>
              <a:pPr algn="ctr"/>
              <a:r>
                <a:rPr lang="en-US" dirty="0"/>
                <a:t>Up (Y+)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78F8C8-FFC3-50EF-CCF6-EF925BC1E70D}"/>
              </a:ext>
            </a:extLst>
          </p:cNvPr>
          <p:cNvGrpSpPr/>
          <p:nvPr/>
        </p:nvGrpSpPr>
        <p:grpSpPr>
          <a:xfrm>
            <a:off x="6329515" y="831209"/>
            <a:ext cx="4852836" cy="4702816"/>
            <a:chOff x="6329515" y="831209"/>
            <a:chExt cx="4852836" cy="470281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65CF442-5457-81F6-103B-BBCF4FDC6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9515" y="831209"/>
              <a:ext cx="4852836" cy="4702816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F45C673-B823-FD4B-F71A-B49C806B36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5725" y="3038475"/>
              <a:ext cx="1050208" cy="57519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F73D98-3C31-2C62-DD6A-549A4A613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3071" y="1990725"/>
              <a:ext cx="0" cy="162294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1610B1F-04D5-D1B4-F9AA-7CD676C8D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3071" y="2952750"/>
              <a:ext cx="942296" cy="61590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21E682-0369-7EA0-AE98-A33527D06E0D}"/>
                </a:ext>
              </a:extLst>
            </p:cNvPr>
            <p:cNvSpPr txBox="1"/>
            <p:nvPr/>
          </p:nvSpPr>
          <p:spPr>
            <a:xfrm>
              <a:off x="7391118" y="2617529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3CD854-6CCC-F865-C50C-067379FF9303}"/>
                </a:ext>
              </a:extLst>
            </p:cNvPr>
            <p:cNvSpPr txBox="1"/>
            <p:nvPr/>
          </p:nvSpPr>
          <p:spPr>
            <a:xfrm>
              <a:off x="8307269" y="1602343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0EE46-A5B8-41D1-3D7E-94F7AABFCFBA}"/>
                </a:ext>
              </a:extLst>
            </p:cNvPr>
            <p:cNvSpPr txBox="1"/>
            <p:nvPr/>
          </p:nvSpPr>
          <p:spPr>
            <a:xfrm>
              <a:off x="9655367" y="2583418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D40BDB-D6C8-4F1E-2A7E-C64428249198}"/>
                </a:ext>
              </a:extLst>
            </p:cNvPr>
            <p:cNvSpPr txBox="1"/>
            <p:nvPr/>
          </p:nvSpPr>
          <p:spPr>
            <a:xfrm>
              <a:off x="8895615" y="1752421"/>
              <a:ext cx="164960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 (X+)</a:t>
              </a:r>
            </a:p>
            <a:p>
              <a:pPr algn="ctr"/>
              <a:r>
                <a:rPr lang="en-US" dirty="0"/>
                <a:t>Up (Y+)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05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CobraCAD</vt:lpstr>
      <vt:lpstr>Full model (cobra_assem_4_1.SLDASM) With Lidar </vt:lpstr>
      <vt:lpstr>Steering (Arm(base)-Hub Rotating Axis)</vt:lpstr>
      <vt:lpstr>Wheel Drive (Hub(base)-Wheel Rotating Axis)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RUIZ</dc:creator>
  <cp:lastModifiedBy>ALEXIS RUIZ</cp:lastModifiedBy>
  <cp:revision>5</cp:revision>
  <dcterms:created xsi:type="dcterms:W3CDTF">2025-06-09T09:49:34Z</dcterms:created>
  <dcterms:modified xsi:type="dcterms:W3CDTF">2025-06-09T12:04:04Z</dcterms:modified>
</cp:coreProperties>
</file>