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8" r:id="rId2"/>
  </p:sldIdLst>
  <p:sldSz cx="9906000" cy="6858000" type="A4"/>
  <p:notesSz cx="6858000" cy="9144000"/>
  <p:defaultTextStyle>
    <a:defPPr>
      <a:defRPr lang="ja-JP"/>
    </a:defPPr>
    <a:lvl1pPr marL="0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78933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57866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436797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915732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394663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873596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352531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831464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882" y="-90"/>
      </p:cViewPr>
      <p:guideLst>
        <p:guide orient="horz" pos="3794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170D9-1767-4A52-9F5C-6DFC9F1FA291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EFA53-32CB-4DFA-8FCF-B06382869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96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1pPr>
    <a:lvl2pPr marL="1015990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2pPr>
    <a:lvl3pPr marL="2031980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3pPr>
    <a:lvl4pPr marL="3047970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4pPr>
    <a:lvl5pPr marL="4063959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5pPr>
    <a:lvl6pPr marL="5079949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6pPr>
    <a:lvl7pPr marL="6095939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7pPr>
    <a:lvl8pPr marL="7111929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8pPr>
    <a:lvl9pPr marL="8127919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84C47-2C35-4961-9EBE-607F357F217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84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678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334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590925" y="119064"/>
            <a:ext cx="1114425" cy="25352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47650" y="119064"/>
            <a:ext cx="3178175" cy="25352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612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7" y="4406904"/>
            <a:ext cx="84201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7" y="290672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4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4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5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336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7650" y="693742"/>
            <a:ext cx="2146300" cy="1960562"/>
          </a:xfrm>
        </p:spPr>
        <p:txBody>
          <a:bodyPr/>
          <a:lstStyle>
            <a:lvl1pPr>
              <a:defRPr sz="29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559050" y="693742"/>
            <a:ext cx="2146300" cy="1960562"/>
          </a:xfrm>
        </p:spPr>
        <p:txBody>
          <a:bodyPr/>
          <a:lstStyle>
            <a:lvl1pPr>
              <a:defRPr sz="29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118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075" indent="0">
              <a:buNone/>
              <a:defRPr sz="2000" b="1"/>
            </a:lvl2pPr>
            <a:lvl3pPr marL="914149" indent="0">
              <a:buNone/>
              <a:defRPr sz="1800" b="1"/>
            </a:lvl3pPr>
            <a:lvl4pPr marL="1371222" indent="0">
              <a:buNone/>
              <a:defRPr sz="1800" b="1"/>
            </a:lvl4pPr>
            <a:lvl5pPr marL="1828297" indent="0">
              <a:buNone/>
              <a:defRPr sz="1800" b="1"/>
            </a:lvl5pPr>
            <a:lvl6pPr marL="2285370" indent="0">
              <a:buNone/>
              <a:defRPr sz="1800" b="1"/>
            </a:lvl6pPr>
            <a:lvl7pPr marL="2742444" indent="0">
              <a:buNone/>
              <a:defRPr sz="1800" b="1"/>
            </a:lvl7pPr>
            <a:lvl8pPr marL="3199519" indent="0">
              <a:buNone/>
              <a:defRPr sz="1800" b="1"/>
            </a:lvl8pPr>
            <a:lvl9pPr marL="3656592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9"/>
            <a:ext cx="4376870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4"/>
            <a:ext cx="4378591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075" indent="0">
              <a:buNone/>
              <a:defRPr sz="2000" b="1"/>
            </a:lvl2pPr>
            <a:lvl3pPr marL="914149" indent="0">
              <a:buNone/>
              <a:defRPr sz="1800" b="1"/>
            </a:lvl3pPr>
            <a:lvl4pPr marL="1371222" indent="0">
              <a:buNone/>
              <a:defRPr sz="1800" b="1"/>
            </a:lvl4pPr>
            <a:lvl5pPr marL="1828297" indent="0">
              <a:buNone/>
              <a:defRPr sz="1800" b="1"/>
            </a:lvl5pPr>
            <a:lvl6pPr marL="2285370" indent="0">
              <a:buNone/>
              <a:defRPr sz="1800" b="1"/>
            </a:lvl6pPr>
            <a:lvl7pPr marL="2742444" indent="0">
              <a:buNone/>
              <a:defRPr sz="1800" b="1"/>
            </a:lvl7pPr>
            <a:lvl8pPr marL="3199519" indent="0">
              <a:buNone/>
              <a:defRPr sz="1800" b="1"/>
            </a:lvl8pPr>
            <a:lvl9pPr marL="3656592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9"/>
            <a:ext cx="4378591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91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32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681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10" y="273054"/>
            <a:ext cx="32590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81" y="273064"/>
            <a:ext cx="5537729" cy="5853113"/>
          </a:xfrm>
        </p:spPr>
        <p:txBody>
          <a:bodyPr/>
          <a:lstStyle>
            <a:lvl1pPr>
              <a:defRPr sz="3100"/>
            </a:lvl1pPr>
            <a:lvl2pPr>
              <a:defRPr sz="29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10" y="1435103"/>
            <a:ext cx="3259007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075" indent="0">
              <a:buNone/>
              <a:defRPr sz="1300"/>
            </a:lvl2pPr>
            <a:lvl3pPr marL="914149" indent="0">
              <a:buNone/>
              <a:defRPr sz="1100"/>
            </a:lvl3pPr>
            <a:lvl4pPr marL="1371222" indent="0">
              <a:buNone/>
              <a:defRPr sz="900"/>
            </a:lvl4pPr>
            <a:lvl5pPr marL="1828297" indent="0">
              <a:buNone/>
              <a:defRPr sz="900"/>
            </a:lvl5pPr>
            <a:lvl6pPr marL="2285370" indent="0">
              <a:buNone/>
              <a:defRPr sz="900"/>
            </a:lvl6pPr>
            <a:lvl7pPr marL="2742444" indent="0">
              <a:buNone/>
              <a:defRPr sz="900"/>
            </a:lvl7pPr>
            <a:lvl8pPr marL="3199519" indent="0">
              <a:buNone/>
              <a:defRPr sz="900"/>
            </a:lvl8pPr>
            <a:lvl9pPr marL="3656592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911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5"/>
            <a:ext cx="59436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57075" indent="0">
              <a:buNone/>
              <a:defRPr sz="2900"/>
            </a:lvl2pPr>
            <a:lvl3pPr marL="914149" indent="0">
              <a:buNone/>
              <a:defRPr sz="2200"/>
            </a:lvl3pPr>
            <a:lvl4pPr marL="1371222" indent="0">
              <a:buNone/>
              <a:defRPr sz="2000"/>
            </a:lvl4pPr>
            <a:lvl5pPr marL="1828297" indent="0">
              <a:buNone/>
              <a:defRPr sz="2000"/>
            </a:lvl5pPr>
            <a:lvl6pPr marL="2285370" indent="0">
              <a:buNone/>
              <a:defRPr sz="2000"/>
            </a:lvl6pPr>
            <a:lvl7pPr marL="2742444" indent="0">
              <a:buNone/>
              <a:defRPr sz="2000"/>
            </a:lvl7pPr>
            <a:lvl8pPr marL="3199519" indent="0">
              <a:buNone/>
              <a:defRPr sz="2000"/>
            </a:lvl8pPr>
            <a:lvl9pPr marL="3656592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42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457075" indent="0">
              <a:buNone/>
              <a:defRPr sz="1300"/>
            </a:lvl2pPr>
            <a:lvl3pPr marL="914149" indent="0">
              <a:buNone/>
              <a:defRPr sz="1100"/>
            </a:lvl3pPr>
            <a:lvl4pPr marL="1371222" indent="0">
              <a:buNone/>
              <a:defRPr sz="900"/>
            </a:lvl4pPr>
            <a:lvl5pPr marL="1828297" indent="0">
              <a:buNone/>
              <a:defRPr sz="900"/>
            </a:lvl5pPr>
            <a:lvl6pPr marL="2285370" indent="0">
              <a:buNone/>
              <a:defRPr sz="900"/>
            </a:lvl6pPr>
            <a:lvl7pPr marL="2742444" indent="0">
              <a:buNone/>
              <a:defRPr sz="900"/>
            </a:lvl7pPr>
            <a:lvl8pPr marL="3199519" indent="0">
              <a:buNone/>
              <a:defRPr sz="900"/>
            </a:lvl8pPr>
            <a:lvl9pPr marL="3656592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93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15" tIns="45711" rIns="91415" bIns="45711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4"/>
          </a:xfrm>
          <a:prstGeom prst="rect">
            <a:avLst/>
          </a:prstGeom>
        </p:spPr>
        <p:txBody>
          <a:bodyPr vert="horz" lIns="91415" tIns="45711" rIns="91415" bIns="45711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62"/>
            <a:ext cx="2311400" cy="365125"/>
          </a:xfrm>
          <a:prstGeom prst="rect">
            <a:avLst/>
          </a:prstGeom>
        </p:spPr>
        <p:txBody>
          <a:bodyPr vert="horz" lIns="91415" tIns="45711" rIns="91415" bIns="4571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62"/>
            <a:ext cx="3136900" cy="365125"/>
          </a:xfrm>
          <a:prstGeom prst="rect">
            <a:avLst/>
          </a:prstGeom>
        </p:spPr>
        <p:txBody>
          <a:bodyPr vert="horz" lIns="91415" tIns="45711" rIns="91415" bIns="4571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62"/>
            <a:ext cx="2311400" cy="365125"/>
          </a:xfrm>
          <a:prstGeom prst="rect">
            <a:avLst/>
          </a:prstGeom>
        </p:spPr>
        <p:txBody>
          <a:bodyPr vert="horz" lIns="91415" tIns="45711" rIns="91415" bIns="4571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1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149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3" indent="-342803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48" indent="-285673" algn="l" defTabSz="914149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84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60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35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06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1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9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0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5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2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7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0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4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19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2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2300707" y="2457780"/>
            <a:ext cx="1386803" cy="23393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172914" y="2431966"/>
            <a:ext cx="1531456" cy="2365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ローチャート : 磁気ディスク 45" title="maven_repo.png"/>
          <p:cNvSpPr/>
          <p:nvPr/>
        </p:nvSpPr>
        <p:spPr>
          <a:xfrm>
            <a:off x="2300705" y="770243"/>
            <a:ext cx="1248139" cy="997034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547" tIns="225773" rIns="451547" bIns="225773" spcCol="0" rtlCol="0" anchor="ctr"/>
          <a:lstStyle/>
          <a:p>
            <a:pPr algn="ctr"/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891322" y="328530"/>
            <a:ext cx="2175080" cy="609844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H2 Database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Engine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フローチャート : 磁気ディスク 51" title="maven_repo.png"/>
          <p:cNvSpPr/>
          <p:nvPr/>
        </p:nvSpPr>
        <p:spPr>
          <a:xfrm rot="5400000">
            <a:off x="4620656" y="2306414"/>
            <a:ext cx="664689" cy="1248139"/>
          </a:xfrm>
          <a:prstGeom prst="flowChartMagneticDisk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451547" tIns="225773" rIns="451547" bIns="225773" spcCol="0" rtlCol="0" anchor="ctr"/>
          <a:lstStyle/>
          <a:p>
            <a:pPr algn="ctr"/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08004" y="4797152"/>
            <a:ext cx="1537084" cy="609844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Active MQ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016896" y="3098118"/>
            <a:ext cx="1937835" cy="609844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要求電文用キュー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733087" y="328530"/>
            <a:ext cx="2175080" cy="609844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H2 Database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Engine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891769" y="4653136"/>
            <a:ext cx="2341151" cy="763732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同期応答</a:t>
            </a: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メッセージ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送信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処理アプリケーション</a:t>
            </a: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745088" y="4609484"/>
            <a:ext cx="2341151" cy="763732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同期応答</a:t>
            </a: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メッセージ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受信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処理アプリケーション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91390" y="2042457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書き込み</a:t>
            </a:r>
          </a:p>
        </p:txBody>
      </p:sp>
      <p:sp>
        <p:nvSpPr>
          <p:cNvPr id="62" name="正方形/長方形 61"/>
          <p:cNvSpPr/>
          <p:nvPr/>
        </p:nvSpPr>
        <p:spPr>
          <a:xfrm>
            <a:off x="6201140" y="2457780"/>
            <a:ext cx="1386803" cy="23393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/>
          <p:cNvSpPr/>
          <p:nvPr/>
        </p:nvSpPr>
        <p:spPr>
          <a:xfrm rot="5400000">
            <a:off x="2585177" y="1764368"/>
            <a:ext cx="599372" cy="787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742455" y="1678664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読み込み</a:t>
            </a:r>
          </a:p>
        </p:txBody>
      </p:sp>
      <p:sp>
        <p:nvSpPr>
          <p:cNvPr id="66" name="右矢印 65"/>
          <p:cNvSpPr/>
          <p:nvPr/>
        </p:nvSpPr>
        <p:spPr>
          <a:xfrm rot="16200000">
            <a:off x="6554274" y="1718795"/>
            <a:ext cx="690505" cy="787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838949" y="1563021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書き込み</a:t>
            </a:r>
          </a:p>
        </p:txBody>
      </p:sp>
      <p:sp>
        <p:nvSpPr>
          <p:cNvPr id="70" name="右矢印 69"/>
          <p:cNvSpPr/>
          <p:nvPr/>
        </p:nvSpPr>
        <p:spPr>
          <a:xfrm>
            <a:off x="3748211" y="2431966"/>
            <a:ext cx="438302" cy="83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右矢印 70"/>
          <p:cNvSpPr/>
          <p:nvPr/>
        </p:nvSpPr>
        <p:spPr>
          <a:xfrm>
            <a:off x="5773903" y="2431966"/>
            <a:ext cx="438302" cy="83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326207" y="1925691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読み込み</a:t>
            </a:r>
          </a:p>
        </p:txBody>
      </p:sp>
      <p:sp>
        <p:nvSpPr>
          <p:cNvPr id="34" name="フローチャート : 磁気ディスク 33" title="maven_repo.png"/>
          <p:cNvSpPr/>
          <p:nvPr/>
        </p:nvSpPr>
        <p:spPr>
          <a:xfrm>
            <a:off x="6270470" y="745299"/>
            <a:ext cx="1248139" cy="997034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547" tIns="225773" rIns="451547" bIns="225773" spcCol="0" rtlCol="0" anchor="ctr"/>
          <a:lstStyle/>
          <a:p>
            <a:pPr algn="ctr"/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216696" y="271726"/>
            <a:ext cx="1991308" cy="524550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72680" y="5517232"/>
            <a:ext cx="2269657" cy="656010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</a:t>
            </a: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Example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の対象</a:t>
            </a:r>
          </a:p>
        </p:txBody>
      </p:sp>
      <p:sp>
        <p:nvSpPr>
          <p:cNvPr id="37" name="フローチャート : 磁気ディスク 36" title="maven_repo.png"/>
          <p:cNvSpPr/>
          <p:nvPr/>
        </p:nvSpPr>
        <p:spPr>
          <a:xfrm rot="5400000">
            <a:off x="4653468" y="3435394"/>
            <a:ext cx="664689" cy="1248139"/>
          </a:xfrm>
          <a:prstGeom prst="flowChartMagneticDisk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451547" tIns="225773" rIns="451547" bIns="225773" spcCol="0" rtlCol="0" anchor="ctr"/>
          <a:lstStyle/>
          <a:p>
            <a:pPr algn="ctr"/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039994" y="4301976"/>
            <a:ext cx="1937835" cy="609844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応答</a:t>
            </a: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電文用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キュー</a:t>
            </a:r>
          </a:p>
        </p:txBody>
      </p:sp>
      <p:sp>
        <p:nvSpPr>
          <p:cNvPr id="39" name="右矢印 38"/>
          <p:cNvSpPr/>
          <p:nvPr/>
        </p:nvSpPr>
        <p:spPr>
          <a:xfrm rot="10800000">
            <a:off x="5719239" y="3958429"/>
            <a:ext cx="438302" cy="83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10800000">
            <a:off x="3687510" y="4030438"/>
            <a:ext cx="438302" cy="83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267942" y="3511984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書き込み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56976" y="3627466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読み込み</a:t>
            </a:r>
          </a:p>
        </p:txBody>
      </p:sp>
    </p:spTree>
    <p:extLst>
      <p:ext uri="{BB962C8B-B14F-4D97-AF65-F5344CB8AC3E}">
        <p14:creationId xmlns:p14="http://schemas.microsoft.com/office/powerpoint/2010/main" val="207025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36</Words>
  <Application>Microsoft Office PowerPoint</Application>
  <PresentationFormat>A4 210 x 297 mm</PresentationFormat>
  <Paragraphs>17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terms:created xsi:type="dcterms:W3CDTF">2014-10-28T02:32:19Z</dcterms:created>
  <dcterms:modified xsi:type="dcterms:W3CDTF">2016-06-09T06:34:00Z</dcterms:modified>
</cp:coreProperties>
</file>