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93115C-E6C3-4046-8053-96E06BAA3EA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90E7A3C-5B81-460F-8CBA-E07C164C2F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Ensemble Learning is a machine learning technique where multiple models (often referred to as "learners") are combined to improve the overall performance of a predictive system.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The idea is that a group of models can often make better predictions than a single model by leveraging the strengths and compensating for the weaknesses of individual models.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Learning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5" y="1481138"/>
            <a:ext cx="8049529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19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Bagging (Bootstrap Aggregating): Combines predictions from multiple models trained on different subsets of the training data. Example: Random Forest.</a:t>
            </a:r>
          </a:p>
          <a:p>
            <a:endParaRPr lang="en-US" dirty="0"/>
          </a:p>
          <a:p>
            <a:r>
              <a:rPr lang="en-US" dirty="0" smtClean="0"/>
              <a:t>Boosting: Sequentially builds models where each new model focuses on correcting errors made by previous models. Examples: </a:t>
            </a:r>
            <a:r>
              <a:rPr lang="en-US" dirty="0" err="1" smtClean="0"/>
              <a:t>AdaBoost</a:t>
            </a:r>
            <a:r>
              <a:rPr lang="en-US" dirty="0" smtClean="0"/>
              <a:t>, Gradient Boosting.</a:t>
            </a:r>
          </a:p>
          <a:p>
            <a:endParaRPr lang="en-US" dirty="0"/>
          </a:p>
          <a:p>
            <a:r>
              <a:rPr lang="en-US" dirty="0" smtClean="0"/>
              <a:t>Stacking: Combines predictions from multiple models using another model (meta-learner) to make the final prediction.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Ensemble Methods: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2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 (Extreme Gradient Boosting):</a:t>
            </a:r>
          </a:p>
          <a:p>
            <a:r>
              <a:rPr lang="en-US" dirty="0" smtClean="0"/>
              <a:t>Concept: An optimized implementation of gradient boosting that includes regularization, handling missing values, and parallel processing.</a:t>
            </a:r>
          </a:p>
          <a:p>
            <a:endParaRPr lang="en-US" dirty="0"/>
          </a:p>
          <a:p>
            <a:r>
              <a:rPr lang="en-US" dirty="0" smtClean="0"/>
              <a:t>Real-Time Example: Predicting customer churn based on features such as age, purchase history, and customer service interactions.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AdaBoost</a:t>
            </a:r>
            <a:r>
              <a:rPr lang="en-US" dirty="0" smtClean="0"/>
              <a:t>, and Gradient Boosting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6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 Boosting method that combines weak classifiers (e.g., simple decision trees) to create a strong classifier by focusing on the errors of previous classifiers.</a:t>
            </a:r>
          </a:p>
          <a:p>
            <a:endParaRPr lang="en-US" dirty="0"/>
          </a:p>
          <a:p>
            <a:r>
              <a:rPr lang="en-US" dirty="0" smtClean="0"/>
              <a:t>Real-Time Example: Image recognition where initial models detect simple features like edges, and subsequent models correct errors and refine detections.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(Adaptive Boosting):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7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Sequential boosting method that builds models to correct errors made by previous models, usually using decision trees.</a:t>
            </a:r>
          </a:p>
          <a:p>
            <a:endParaRPr lang="en-US" dirty="0"/>
          </a:p>
          <a:p>
            <a:r>
              <a:rPr lang="en-US" dirty="0" smtClean="0"/>
              <a:t>Real-Time Example: Predicting sales based on historical data where each new model tries to correct errors made by the previous models.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299</Words>
  <Application>Microsoft Office PowerPoint</Application>
  <PresentationFormat>On-screen Show (4:3)</PresentationFormat>
  <Paragraphs>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Ensemble Learning</vt:lpstr>
      <vt:lpstr>Ensemble Learning</vt:lpstr>
      <vt:lpstr>Ensemble Learning</vt:lpstr>
      <vt:lpstr>Types of Ensemble Methods:</vt:lpstr>
      <vt:lpstr>XGBoost, AdaBoost, and Gradient Boosting Overview</vt:lpstr>
      <vt:lpstr>AdaBoost (Adaptive Boosting):</vt:lpstr>
      <vt:lpstr>Gradient Boosting: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my pc</dc:creator>
  <cp:lastModifiedBy>my pc</cp:lastModifiedBy>
  <cp:revision>3</cp:revision>
  <dcterms:created xsi:type="dcterms:W3CDTF">2024-09-17T12:35:10Z</dcterms:created>
  <dcterms:modified xsi:type="dcterms:W3CDTF">2024-09-17T12:48:09Z</dcterms:modified>
</cp:coreProperties>
</file>