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71" r:id="rId4"/>
    <p:sldId id="273" r:id="rId5"/>
    <p:sldId id="257" r:id="rId6"/>
    <p:sldId id="269" r:id="rId7"/>
    <p:sldId id="272" r:id="rId8"/>
    <p:sldId id="268" r:id="rId9"/>
    <p:sldId id="267" r:id="rId10"/>
    <p:sldId id="266" r:id="rId11"/>
    <p:sldId id="260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577D06-E2A4-4FE6-95EE-0C796D9C3AC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A65A26-DD60-4C95-9DCB-53E95F3E90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77D06-E2A4-4FE6-95EE-0C796D9C3AC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A65A26-DD60-4C95-9DCB-53E95F3E90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77D06-E2A4-4FE6-95EE-0C796D9C3AC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A65A26-DD60-4C95-9DCB-53E95F3E90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77D06-E2A4-4FE6-95EE-0C796D9C3AC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A65A26-DD60-4C95-9DCB-53E95F3E905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77D06-E2A4-4FE6-95EE-0C796D9C3AC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A65A26-DD60-4C95-9DCB-53E95F3E905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77D06-E2A4-4FE6-95EE-0C796D9C3AC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A65A26-DD60-4C95-9DCB-53E95F3E905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77D06-E2A4-4FE6-95EE-0C796D9C3AC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A65A26-DD60-4C95-9DCB-53E95F3E905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77D06-E2A4-4FE6-95EE-0C796D9C3AC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A65A26-DD60-4C95-9DCB-53E95F3E905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77D06-E2A4-4FE6-95EE-0C796D9C3AC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A65A26-DD60-4C95-9DCB-53E95F3E905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3577D06-E2A4-4FE6-95EE-0C796D9C3AC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A65A26-DD60-4C95-9DCB-53E95F3E905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577D06-E2A4-4FE6-95EE-0C796D9C3AC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A65A26-DD60-4C95-9DCB-53E95F3E905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577D06-E2A4-4FE6-95EE-0C796D9C3AC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1A65A26-DD60-4C95-9DCB-53E95F3E905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Agents and Multi-Agent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4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1" y="533400"/>
            <a:ext cx="8229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77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Traffic Light Agents:</a:t>
            </a:r>
          </a:p>
          <a:p>
            <a:r>
              <a:rPr lang="en-US" dirty="0" smtClean="0"/>
              <a:t>Perception: Traffic light agents use sensors to monitor vehicle counts, waiting times, and pedestrian signals at their respective intersections.</a:t>
            </a:r>
          </a:p>
          <a:p>
            <a:endParaRPr lang="en-US" dirty="0" smtClean="0"/>
          </a:p>
          <a:p>
            <a:r>
              <a:rPr lang="en-US" dirty="0" smtClean="0"/>
              <a:t>Action: Traffic light agents control the timing of red, green, and yellow lights based on their programmed rules or real-time data.</a:t>
            </a:r>
          </a:p>
          <a:p>
            <a:endParaRPr lang="en-US" dirty="0" smtClean="0"/>
          </a:p>
          <a:p>
            <a:r>
              <a:rPr lang="en-US" dirty="0" smtClean="0"/>
              <a:t>Goals: Each traffic light agent aims to optimize the flow of traffic at its intersection, reduce wait times, and ensure pedestrian safety.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Agents in the System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0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Perception: This system collects data from all traffic light agents and road sensors.</a:t>
            </a:r>
          </a:p>
          <a:p>
            <a:endParaRPr lang="en-US" dirty="0"/>
          </a:p>
          <a:p>
            <a:r>
              <a:rPr lang="en-US" dirty="0" smtClean="0"/>
              <a:t>Action: It adjusts the timing of traffic lights across multiple intersections to improve overall traffic flow in the city.</a:t>
            </a:r>
          </a:p>
          <a:p>
            <a:endParaRPr lang="en-US" dirty="0"/>
          </a:p>
          <a:p>
            <a:r>
              <a:rPr lang="en-US" dirty="0" smtClean="0"/>
              <a:t>Goals: The central system aims to reduce city-wide congestion and optimize traffic flow through coordination of multiple traffic light agents.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Central Traffic Management System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agent is an autonomous entity that perceives its environment through sensors and acts upon it using actuators to achieve certain goals.</a:t>
            </a:r>
          </a:p>
          <a:p>
            <a:endParaRPr lang="en-US" dirty="0"/>
          </a:p>
          <a:p>
            <a:r>
              <a:rPr lang="en-US" dirty="0" smtClean="0"/>
              <a:t> An agent can be anything that can perceive and act, such as a robot, a software program, or a human being.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0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3275" y="2815431"/>
            <a:ext cx="24574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1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8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Autonomy: Agents operate without direct human intervention.</a:t>
            </a:r>
          </a:p>
          <a:p>
            <a:endParaRPr lang="en-US" dirty="0" smtClean="0"/>
          </a:p>
          <a:p>
            <a:r>
              <a:rPr lang="en-US" dirty="0" smtClean="0"/>
              <a:t>Perception: Agents use sensors to observe their environment.</a:t>
            </a:r>
          </a:p>
          <a:p>
            <a:r>
              <a:rPr lang="en-US" dirty="0" smtClean="0"/>
              <a:t>Action: Agents use actuators to affect their environment.</a:t>
            </a:r>
          </a:p>
          <a:p>
            <a:endParaRPr lang="en-US" dirty="0" smtClean="0"/>
          </a:p>
          <a:p>
            <a:r>
              <a:rPr lang="en-US" dirty="0" smtClean="0"/>
              <a:t>Goal-Oriented: Agents act to achieve specific goals or objectives.</a:t>
            </a:r>
          </a:p>
          <a:p>
            <a:endParaRPr lang="en-US" dirty="0" smtClean="0"/>
          </a:p>
          <a:p>
            <a:r>
              <a:rPr lang="en-US" dirty="0" smtClean="0"/>
              <a:t>Adaptivity: Agents can adapt their behavior based on their experiences and changes in the environment.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Characteristics of Agents: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7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multi-agent system consists of multiple interacting agents. </a:t>
            </a:r>
          </a:p>
          <a:p>
            <a:r>
              <a:rPr lang="en-US" dirty="0" smtClean="0"/>
              <a:t>These agents may cooperate, compete, or have a combination of both. </a:t>
            </a:r>
          </a:p>
          <a:p>
            <a:r>
              <a:rPr lang="en-US" dirty="0" smtClean="0"/>
              <a:t>MASs are used to model complex systems where multiple entities with their own goals interact within a shared environment.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Multi-Agent System (MAS)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9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9687" y="1653381"/>
            <a:ext cx="65246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Multi-Agent System (MAS)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Interaction: Agents interact with each other, which can be cooperative, competitive, or neutral.</a:t>
            </a:r>
          </a:p>
          <a:p>
            <a:r>
              <a:rPr lang="en-US" dirty="0" smtClean="0"/>
              <a:t>Coordination: Agents may need to coordinate their actions to achieve common or conflicting goals.</a:t>
            </a:r>
          </a:p>
          <a:p>
            <a:r>
              <a:rPr lang="en-US" dirty="0" smtClean="0"/>
              <a:t>Complexity: MASs can model complex scenarios where simple individual behaviors lead to emergent, complex behaviors.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Characteristics of MAS: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4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28600"/>
            <a:ext cx="8458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306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373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Agents and Multi-Agent Systems</vt:lpstr>
      <vt:lpstr> Agent</vt:lpstr>
      <vt:lpstr>Agent</vt:lpstr>
      <vt:lpstr>Agent</vt:lpstr>
      <vt:lpstr>Key Characteristics of Agents: </vt:lpstr>
      <vt:lpstr>Multi-Agent System (MAS)</vt:lpstr>
      <vt:lpstr>Multi-Agent System (MAS)</vt:lpstr>
      <vt:lpstr>Key Characteristics of MAS:</vt:lpstr>
      <vt:lpstr>PowerPoint Presentation</vt:lpstr>
      <vt:lpstr>PowerPoint Presentation</vt:lpstr>
      <vt:lpstr>Agents in the System </vt:lpstr>
      <vt:lpstr>Central Traffic Management System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Agents and Multi-Agent Systems</dc:title>
  <dc:creator>my pc</dc:creator>
  <cp:lastModifiedBy>my pc</cp:lastModifiedBy>
  <cp:revision>13</cp:revision>
  <dcterms:created xsi:type="dcterms:W3CDTF">2024-09-17T11:50:47Z</dcterms:created>
  <dcterms:modified xsi:type="dcterms:W3CDTF">2024-09-17T12:07:01Z</dcterms:modified>
</cp:coreProperties>
</file>