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83" r:id="rId4"/>
    <p:sldId id="284" r:id="rId5"/>
    <p:sldId id="287" r:id="rId6"/>
    <p:sldId id="288" r:id="rId7"/>
    <p:sldId id="290" r:id="rId8"/>
    <p:sldId id="291" r:id="rId9"/>
    <p:sldId id="286" r:id="rId10"/>
    <p:sldId id="289" r:id="rId11"/>
    <p:sldId id="2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993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360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07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70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509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97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958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42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88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449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697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278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813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846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482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540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5461-91A2-47B8-A9BF-71F82423E503}" type="datetimeFigureOut">
              <a:rPr lang="en-ID" smtClean="0"/>
              <a:t>17/12/2024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E77FFA-ABB6-4EC3-B03A-5657C45FA2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03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D737-D5C6-4DC6-9FBA-1386608A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Komputer</a:t>
            </a:r>
            <a:r>
              <a:rPr lang="en-US" dirty="0"/>
              <a:t> Dasar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D228F-4C8F-49A2-A3F3-CA9D8D93E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342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3E9E-46C9-4472-8CFD-38B0D805D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681" y="553278"/>
            <a:ext cx="8915400" cy="575144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D" sz="2400" dirty="0"/>
              <a:t>&lt;!DOCTYPE html&gt;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&lt;html </a:t>
            </a:r>
            <a:r>
              <a:rPr lang="en-ID" sz="2400" dirty="0" err="1"/>
              <a:t>lang</a:t>
            </a:r>
            <a:r>
              <a:rPr lang="en-ID" sz="2400" dirty="0"/>
              <a:t>="</a:t>
            </a:r>
            <a:r>
              <a:rPr lang="en-ID" sz="2400" dirty="0" err="1"/>
              <a:t>en</a:t>
            </a:r>
            <a:r>
              <a:rPr lang="en-ID" sz="2400" dirty="0"/>
              <a:t>"&gt;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&lt;head&gt;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    &lt;meta charset="UTF-8"&gt;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    &lt;meta name="viewport" content="width=device-width, initial-scale=1.0"&gt;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    &lt;title&gt;</a:t>
            </a:r>
            <a:r>
              <a:rPr lang="en-ID" sz="2400" dirty="0" err="1"/>
              <a:t>Judul</a:t>
            </a:r>
            <a:r>
              <a:rPr lang="en-ID" sz="2400" dirty="0"/>
              <a:t> </a:t>
            </a:r>
            <a:r>
              <a:rPr lang="en-ID" sz="2400" dirty="0" err="1"/>
              <a:t>halaman</a:t>
            </a:r>
            <a:r>
              <a:rPr lang="en-ID" sz="2400" dirty="0"/>
              <a:t> website&lt;/title&gt;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&lt;/head&gt;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&lt;body&gt;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    …………………………..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&lt;/body&gt;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&lt;/html&gt;</a:t>
            </a:r>
          </a:p>
          <a:p>
            <a:pPr marL="0" indent="0"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29386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31B2-1222-4C2F-BCA6-F9FC4321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510" y="250062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HTML = KERANGKA WEBSITE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05F7-65CE-4E4D-B404-CE8A38F2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255" y="1237957"/>
            <a:ext cx="8915400" cy="472953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!</a:t>
            </a:r>
            <a:r>
              <a:rPr lang="en-ID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D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D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ID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D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D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D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D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D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JUDUL</a:t>
            </a: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D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D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D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    MEMBUAT WEBSITE</a:t>
            </a:r>
          </a:p>
          <a:p>
            <a:pPr>
              <a:buFont typeface="+mj-lt"/>
              <a:buAutoNum type="arabicPeriod"/>
            </a:pP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D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D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ID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D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44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8DC9-1A45-41CE-936E-ECE5ADEB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Pembahasaan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D6C3-6C1C-447A-828B-C8D268375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Penjelasan</a:t>
            </a:r>
            <a:r>
              <a:rPr lang="en-US" sz="2400" dirty="0"/>
              <a:t> </a:t>
            </a:r>
            <a:r>
              <a:rPr lang="en-US" sz="2400" dirty="0" err="1"/>
              <a:t>Singkat</a:t>
            </a:r>
            <a:r>
              <a:rPr lang="en-US" sz="2400" dirty="0"/>
              <a:t> Dasar </a:t>
            </a:r>
            <a:r>
              <a:rPr lang="en-US" sz="2400" dirty="0" err="1"/>
              <a:t>programan</a:t>
            </a:r>
            <a:endParaRPr lang="en-US" sz="2400" dirty="0"/>
          </a:p>
          <a:p>
            <a:r>
              <a:rPr lang="en-US" sz="2400" dirty="0" err="1"/>
              <a:t>Programan</a:t>
            </a:r>
            <a:r>
              <a:rPr lang="en-US" sz="2400" dirty="0"/>
              <a:t> web</a:t>
            </a:r>
          </a:p>
          <a:p>
            <a:r>
              <a:rPr lang="en-US" sz="2400" dirty="0" err="1"/>
              <a:t>Aplikasi</a:t>
            </a:r>
            <a:r>
              <a:rPr lang="en-US" sz="2400" dirty="0"/>
              <a:t> yang di </a:t>
            </a:r>
            <a:r>
              <a:rPr lang="en-US" sz="2400" dirty="0" err="1"/>
              <a:t>butuhkan</a:t>
            </a:r>
            <a:endParaRPr lang="en-US" sz="2400" dirty="0"/>
          </a:p>
          <a:p>
            <a:r>
              <a:rPr lang="en-US" sz="2400" dirty="0"/>
              <a:t>Dasar </a:t>
            </a:r>
            <a:r>
              <a:rPr lang="en-US" sz="2400" dirty="0" err="1"/>
              <a:t>programan</a:t>
            </a:r>
            <a:r>
              <a:rPr lang="en-US" sz="2400" dirty="0"/>
              <a:t> web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20260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0F91-6B34-4363-B7BC-8737D9EC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Dasar </a:t>
            </a:r>
            <a:r>
              <a:rPr lang="en-US" b="1" dirty="0" err="1"/>
              <a:t>Pemprograman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A567-7771-4E5C-AA87-A4337F101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856" y="1672710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/>
              <a:t>Pemprograman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kumpulan</a:t>
            </a:r>
            <a:r>
              <a:rPr lang="en-US" sz="2800" dirty="0"/>
              <a:t> </a:t>
            </a:r>
            <a:r>
              <a:rPr lang="en-US" sz="2800" dirty="0" err="1"/>
              <a:t>kode-kode</a:t>
            </a:r>
            <a:r>
              <a:rPr lang="en-US" sz="2800" dirty="0"/>
              <a:t> yang di </a:t>
            </a:r>
            <a:r>
              <a:rPr lang="en-US" sz="2800" dirty="0" err="1"/>
              <a:t>susun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menghasiskan</a:t>
            </a:r>
            <a:r>
              <a:rPr lang="en-US" sz="2800" dirty="0"/>
              <a:t> output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tampilan</a:t>
            </a:r>
            <a:r>
              <a:rPr lang="en-US" sz="2800" dirty="0"/>
              <a:t> di </a:t>
            </a:r>
            <a:r>
              <a:rPr lang="en-US" sz="2800" dirty="0" err="1"/>
              <a:t>layar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contohnya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 err="1"/>
              <a:t>Tampilan</a:t>
            </a:r>
            <a:r>
              <a:rPr lang="en-US" sz="2800" dirty="0"/>
              <a:t> website</a:t>
            </a:r>
          </a:p>
          <a:p>
            <a:pPr marL="0" indent="0">
              <a:buNone/>
            </a:pPr>
            <a:r>
              <a:rPr lang="en-US" sz="2800" dirty="0" err="1"/>
              <a:t>Tampilan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Tampilan</a:t>
            </a:r>
            <a:r>
              <a:rPr lang="en-US" sz="2800" dirty="0"/>
              <a:t> </a:t>
            </a:r>
            <a:r>
              <a:rPr lang="en-US" sz="2800" dirty="0" err="1"/>
              <a:t>aplisaki</a:t>
            </a:r>
            <a:r>
              <a:rPr lang="en-US" sz="2800" dirty="0"/>
              <a:t> smartphone/hp</a:t>
            </a:r>
          </a:p>
        </p:txBody>
      </p:sp>
    </p:spTree>
    <p:extLst>
      <p:ext uri="{BB962C8B-B14F-4D97-AF65-F5344CB8AC3E}">
        <p14:creationId xmlns:p14="http://schemas.microsoft.com/office/powerpoint/2010/main" val="296059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392E-3D38-443C-A113-C0E8D16F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595" y="306333"/>
            <a:ext cx="8911687" cy="1280890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website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732C4-9A1B-4005-ACE5-A749FCB4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3" y="1073424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Website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tempilan</a:t>
            </a:r>
            <a:r>
              <a:rPr lang="en-US" dirty="0"/>
              <a:t> di </a:t>
            </a:r>
            <a:r>
              <a:rPr lang="en-US" dirty="0" err="1"/>
              <a:t>aplikasi</a:t>
            </a:r>
            <a:r>
              <a:rPr lang="en-US" dirty="0"/>
              <a:t> browser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liat</a:t>
            </a:r>
            <a:r>
              <a:rPr lang="en-US" dirty="0"/>
              <a:t> di internet.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5ACEE-700D-4306-A8AA-6343A8BF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95" y="1949962"/>
            <a:ext cx="8729663" cy="490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5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6255-6440-47D5-A21F-A1FDB5D3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604" y="212800"/>
            <a:ext cx="8911687" cy="807125"/>
          </a:xfrm>
        </p:spPr>
        <p:txBody>
          <a:bodyPr/>
          <a:lstStyle/>
          <a:p>
            <a:r>
              <a:rPr lang="en-US" dirty="0" err="1"/>
              <a:t>Pemperograman</a:t>
            </a:r>
            <a:r>
              <a:rPr lang="en-US" dirty="0"/>
              <a:t> web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32EE2F-1D4F-4EE8-90AB-5140F11E5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90" y="1019925"/>
            <a:ext cx="10005371" cy="5625275"/>
          </a:xfrm>
        </p:spPr>
      </p:pic>
    </p:spTree>
    <p:extLst>
      <p:ext uri="{BB962C8B-B14F-4D97-AF65-F5344CB8AC3E}">
        <p14:creationId xmlns:p14="http://schemas.microsoft.com/office/powerpoint/2010/main" val="18080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7483-9727-449C-A76F-6458381C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10BC-00A6-42DC-8577-C6D60A4E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Browser </a:t>
            </a:r>
          </a:p>
          <a:p>
            <a:pPr lvl="1"/>
            <a:r>
              <a:rPr lang="en-US" dirty="0"/>
              <a:t>Google chrome</a:t>
            </a:r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editor</a:t>
            </a:r>
          </a:p>
          <a:p>
            <a:pPr lvl="1"/>
            <a:r>
              <a:rPr lang="en-US" dirty="0"/>
              <a:t>Visual studio code</a:t>
            </a:r>
          </a:p>
          <a:p>
            <a:r>
              <a:rPr lang="en-US" dirty="0" err="1"/>
              <a:t>Extention-extetion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editor</a:t>
            </a:r>
            <a:endParaRPr lang="en-ID" dirty="0"/>
          </a:p>
          <a:p>
            <a:pPr lvl="1"/>
            <a:r>
              <a:rPr lang="en-US"/>
              <a:t>Live Preview</a:t>
            </a:r>
            <a:endParaRPr lang="en-ID" dirty="0"/>
          </a:p>
          <a:p>
            <a:pPr lvl="1"/>
            <a:r>
              <a:rPr lang="en-ID" dirty="0"/>
              <a:t>Prettier - Code formatter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3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8CB7-F458-4C33-9C72-33B9E7FD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Extention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di </a:t>
            </a:r>
            <a:r>
              <a:rPr lang="en-US" dirty="0" err="1"/>
              <a:t>vs.code</a:t>
            </a:r>
            <a:br>
              <a:rPr lang="en-ID" dirty="0"/>
            </a:b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948419-8BCE-4B84-8BCB-31D69245C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40" b="33107"/>
          <a:stretch/>
        </p:blipFill>
        <p:spPr>
          <a:xfrm>
            <a:off x="3608967" y="1536923"/>
            <a:ext cx="4974066" cy="5007252"/>
          </a:xfrm>
        </p:spPr>
      </p:pic>
    </p:spTree>
    <p:extLst>
      <p:ext uri="{BB962C8B-B14F-4D97-AF65-F5344CB8AC3E}">
        <p14:creationId xmlns:p14="http://schemas.microsoft.com/office/powerpoint/2010/main" val="377604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645366-D9E6-4BA5-BED2-302A8DF8A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1" b="8037"/>
          <a:stretch/>
        </p:blipFill>
        <p:spPr>
          <a:xfrm>
            <a:off x="-26504" y="-13252"/>
            <a:ext cx="14020800" cy="72224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512B05-D1FD-44AC-BEC0-A6AD0642B976}"/>
              </a:ext>
            </a:extLst>
          </p:cNvPr>
          <p:cNvSpPr/>
          <p:nvPr/>
        </p:nvSpPr>
        <p:spPr>
          <a:xfrm>
            <a:off x="6433051" y="3901086"/>
            <a:ext cx="53158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Menjalankan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live preview</a:t>
            </a:r>
            <a:endPara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460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7139-8345-48E6-A73E-450744D9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973" y="384959"/>
            <a:ext cx="10020369" cy="895201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HTML &amp; CSS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1C0E-325D-457E-AEC6-3F1460983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8" y="1842052"/>
            <a:ext cx="10020369" cy="4301588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CSS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style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webite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DED2D-ECDC-4C2D-8C98-CC4B84844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6739"/>
            <a:ext cx="5171719" cy="54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885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3436</TotalTime>
  <Words>157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Consolas</vt:lpstr>
      <vt:lpstr>Wingdings 3</vt:lpstr>
      <vt:lpstr>Wisp</vt:lpstr>
      <vt:lpstr>Komputer Dasar</vt:lpstr>
      <vt:lpstr>Pembahasaan</vt:lpstr>
      <vt:lpstr>Dasar Pemprograman komputer</vt:lpstr>
      <vt:lpstr>Tampilan website</vt:lpstr>
      <vt:lpstr>Pemperograman web</vt:lpstr>
      <vt:lpstr>Aplikasi pendukung pembuatan website</vt:lpstr>
      <vt:lpstr>Extention pendukung di vs.code </vt:lpstr>
      <vt:lpstr>PowerPoint Presentation</vt:lpstr>
      <vt:lpstr>Apa itu HTML &amp; CSS</vt:lpstr>
      <vt:lpstr>PowerPoint Presentation</vt:lpstr>
      <vt:lpstr>HTML = KERANGKA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perangkat computer basic</dc:title>
  <dc:creator>USer</dc:creator>
  <cp:lastModifiedBy>USer</cp:lastModifiedBy>
  <cp:revision>116</cp:revision>
  <dcterms:created xsi:type="dcterms:W3CDTF">2024-09-28T13:01:36Z</dcterms:created>
  <dcterms:modified xsi:type="dcterms:W3CDTF">2024-12-17T02:46:52Z</dcterms:modified>
</cp:coreProperties>
</file>