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f9f1293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f9f129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f9f1293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f9f1293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ff82a1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ff82a1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f9f1293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f9f129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f9f1293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4f9f129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f9f1293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f9f129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f9f1293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f9f129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8650" y="31908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98650" y="-907912"/>
            <a:ext cx="31467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314450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2000249"/>
            <a:ext cx="3868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314450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2000249"/>
            <a:ext cx="38874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31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9143999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31908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i="0" sz="3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286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474345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47434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70"/>
              <a:t>A Statistical Data Mining Approach to Determining the Factors that Distinguish Championship Caliber Teams in the NFL</a:t>
            </a:r>
            <a:endParaRPr sz="267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Authors: Ernest Fokoué &amp; Dan Foehrenbach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Source: RIT Scholar Works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r>
              <a:rPr lang="en"/>
              <a:t>Rishi Bhuptani, Arul Palaniappan, Peiwei Xiao, &amp; Chelton Kuang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Rochester Institute of Technology </a:t>
            </a:r>
            <a:r>
              <a:rPr lang="en"/>
              <a:t>Scholar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Archive for RIT’s faculty, staff, and students’ research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Paper presented at the 2011 Joint Statistical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Annual conference held by the American Statistical Association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Largest community of </a:t>
            </a:r>
            <a:r>
              <a:rPr lang="en"/>
              <a:t>statisticians</a:t>
            </a:r>
            <a:r>
              <a:rPr lang="en"/>
              <a:t> in the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Prestigious event in the statistician community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Study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Find the difference between good and bad NFL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Criteria</a:t>
            </a:r>
            <a:r>
              <a:rPr lang="en"/>
              <a:t>: whether they reached the playoffs or not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Features were split into: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Offense - Points per game, yards per game,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Defense - Fumbles, turnovers,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</a:t>
            </a:r>
            <a:r>
              <a:rPr lang="en"/>
              <a:t>-test comparison to find </a:t>
            </a:r>
            <a:r>
              <a:rPr lang="en"/>
              <a:t>significant</a:t>
            </a:r>
            <a:r>
              <a:rPr lang="en"/>
              <a:t>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Points per game, yards per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Remove highly </a:t>
            </a:r>
            <a:r>
              <a:rPr lang="en"/>
              <a:t>redundant</a:t>
            </a:r>
            <a:r>
              <a:rPr lang="en"/>
              <a:t> variables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75" y="340050"/>
            <a:ext cx="4091725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275" y="3508525"/>
            <a:ext cx="3553726" cy="1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Show boundary between good and bad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Cluster dendrogram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PCA-reduced two-dimensional plot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Two “good” teams should actually be classified as bad teams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2743675"/>
            <a:ext cx="3354374" cy="23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400" y="2743675"/>
            <a:ext cx="2915424" cy="23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</a:t>
            </a:r>
            <a:r>
              <a:rPr lang="en"/>
              <a:t>ore comprehensive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Offense and defense should also be considered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Special teams could be another factor that makes a good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Looking features separately &amp; objectively - identify features that have high impact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Some factors may be dependent - we would need to determine and separate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Used only one season’s worth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Using data from 2010 to 2020 seasons should allow for relatively solid predictions in the 2021 season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Course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28650" y="1462088"/>
            <a:ext cx="78867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Dataset has </a:t>
            </a:r>
            <a:r>
              <a:rPr lang="en"/>
              <a:t>n=32 team </a:t>
            </a:r>
            <a:r>
              <a:rPr lang="en"/>
              <a:t>observations</a:t>
            </a:r>
            <a:r>
              <a:rPr lang="en"/>
              <a:t> where each row of NFL team has p=13 dimensions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Paper implies an unsupervised clustering technique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Hierarchical clustering predicts the 14 teams as the playoff teams by similarity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Plotting the first two principal components show that Cincinnati and New York are separated from the playoff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Project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24125" y="1268525"/>
            <a:ext cx="7991100" cy="359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Authors figured out the relevant statistics to apply to their model using p-values and manual feature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Our daily fantasy data set has various statistics of each player from their game logs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used manual feature selection in our project in order to keep the most important features to use in our daily fantasy data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also added features not in normal player datasets such as rest days, injuries, and opposing teams to improve the models.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1143000" y="1102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 for Listening!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AnalogousFromRegularSeedRightStep">
      <a:dk1>
        <a:srgbClr val="000000"/>
      </a:dk1>
      <a:lt1>
        <a:srgbClr val="FFFFFF"/>
      </a:lt1>
      <a:dk2>
        <a:srgbClr val="1F2239"/>
      </a:dk2>
      <a:lt2>
        <a:srgbClr val="E8E4E2"/>
      </a:lt2>
      <a:accent1>
        <a:srgbClr val="29A4E7"/>
      </a:accent1>
      <a:accent2>
        <a:srgbClr val="1743D5"/>
      </a:accent2>
      <a:accent3>
        <a:srgbClr val="4C29E7"/>
      </a:accent3>
      <a:accent4>
        <a:srgbClr val="8917D5"/>
      </a:accent4>
      <a:accent5>
        <a:srgbClr val="E729E3"/>
      </a:accent5>
      <a:accent6>
        <a:srgbClr val="D51782"/>
      </a:accent6>
      <a:hlink>
        <a:srgbClr val="BF6C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