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665852" y="4762721"/>
            <a:ext cx="8011813" cy="1005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nagappan shanmugam</cp:lastModifiedBy>
  <dcterms:created xsi:type="dcterms:W3CDTF">2021-05-26T05:50:10Z</dcterms:created>
  <dcterms:modified xsi:type="dcterms:W3CDTF">2024-04-04T03:47:17Z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ee7f88050f6748059f42bc26115d6a96</vt:lpwstr>
  </property>
</Properties>
</file>