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0FF47-7FA6-430C-A8BF-73F7284E0AE8}" type="datetimeFigureOut">
              <a:rPr lang="en-US" smtClean="0"/>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2DB6B-F759-4074-8296-F6C70069C958}" type="slidenum">
              <a:rPr lang="en-US" smtClean="0"/>
              <a:t>‹#›</a:t>
            </a:fld>
            <a:endParaRPr lang="en-US"/>
          </a:p>
        </p:txBody>
      </p:sp>
    </p:spTree>
    <p:extLst>
      <p:ext uri="{BB962C8B-B14F-4D97-AF65-F5344CB8AC3E}">
        <p14:creationId xmlns:p14="http://schemas.microsoft.com/office/powerpoint/2010/main" val="6558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DFE5833-94E2-43F9-8ED7-22747F4995CB}" type="datetimeFigureOut">
              <a:rPr lang="en-US" smtClean="0"/>
              <a:pPr/>
              <a:t>10/11/2023</a:t>
            </a:fld>
            <a:endParaRPr lang="en-US"/>
          </a:p>
        </p:txBody>
      </p:sp>
      <p:sp>
        <p:nvSpPr>
          <p:cNvPr id="17" name="Slide Number Placeholder 16"/>
          <p:cNvSpPr>
            <a:spLocks noGrp="1"/>
          </p:cNvSpPr>
          <p:nvPr>
            <p:ph type="sldNum" sz="quarter" idx="11"/>
          </p:nvPr>
        </p:nvSpPr>
        <p:spPr/>
        <p:txBody>
          <a:bodyPr/>
          <a:lstStyle/>
          <a:p>
            <a:fld id="{8AA03FB9-52FF-47BD-B4FD-D03E9AB923E6}"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DFE5833-94E2-43F9-8ED7-22747F4995CB}" type="datetimeFigureOut">
              <a:rPr lang="en-US" smtClean="0"/>
              <a:pPr/>
              <a:t>10/11/2023</a:t>
            </a:fld>
            <a:endParaRPr lang="en-US"/>
          </a:p>
        </p:txBody>
      </p:sp>
      <p:sp>
        <p:nvSpPr>
          <p:cNvPr id="12" name="Slide Number Placeholder 11"/>
          <p:cNvSpPr>
            <a:spLocks noGrp="1"/>
          </p:cNvSpPr>
          <p:nvPr>
            <p:ph type="sldNum" sz="quarter" idx="15"/>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DFE5833-94E2-43F9-8ED7-22747F4995CB}" type="datetimeFigureOut">
              <a:rPr lang="en-US" smtClean="0"/>
              <a:pPr/>
              <a:t>10/11/2023</a:t>
            </a:fld>
            <a:endParaRPr lang="en-US"/>
          </a:p>
        </p:txBody>
      </p:sp>
      <p:sp>
        <p:nvSpPr>
          <p:cNvPr id="14" name="Slide Number Placeholder 13"/>
          <p:cNvSpPr>
            <a:spLocks noGrp="1"/>
          </p:cNvSpPr>
          <p:nvPr>
            <p:ph type="sldNum" sz="quarter" idx="11"/>
          </p:nvPr>
        </p:nvSpPr>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DFE5833-94E2-43F9-8ED7-22747F4995CB}" type="datetimeFigureOut">
              <a:rPr lang="en-US" smtClean="0"/>
              <a:pPr/>
              <a:t>10/11/2023</a:t>
            </a:fld>
            <a:endParaRPr lang="en-US"/>
          </a:p>
        </p:txBody>
      </p:sp>
      <p:sp>
        <p:nvSpPr>
          <p:cNvPr id="12" name="Slide Number Placeholder 11"/>
          <p:cNvSpPr>
            <a:spLocks noGrp="1"/>
          </p:cNvSpPr>
          <p:nvPr>
            <p:ph type="sldNum" sz="quarter" idx="16"/>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DFE5833-94E2-43F9-8ED7-22747F4995CB}" type="datetimeFigureOut">
              <a:rPr lang="en-US" smtClean="0"/>
              <a:pPr/>
              <a:t>10/11/2023</a:t>
            </a:fld>
            <a:endParaRPr lang="en-US"/>
          </a:p>
        </p:txBody>
      </p:sp>
      <p:sp>
        <p:nvSpPr>
          <p:cNvPr id="12" name="Slide Number Placeholder 11"/>
          <p:cNvSpPr>
            <a:spLocks noGrp="1"/>
          </p:cNvSpPr>
          <p:nvPr>
            <p:ph type="sldNum" sz="quarter" idx="17"/>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DFE5833-94E2-43F9-8ED7-22747F4995CB}" type="datetimeFigureOut">
              <a:rPr lang="en-US" smtClean="0"/>
              <a:pPr/>
              <a:t>10/11/2023</a:t>
            </a:fld>
            <a:endParaRPr lang="en-US"/>
          </a:p>
        </p:txBody>
      </p:sp>
      <p:sp>
        <p:nvSpPr>
          <p:cNvPr id="16" name="Slide Number Placeholder 15"/>
          <p:cNvSpPr>
            <a:spLocks noGrp="1"/>
          </p:cNvSpPr>
          <p:nvPr>
            <p:ph type="sldNum" sz="quarter" idx="11"/>
          </p:nvPr>
        </p:nvSpPr>
        <p:spPr/>
        <p:txBody>
          <a:bodyPr/>
          <a:lstStyle/>
          <a:p>
            <a:fld id="{8AA03FB9-52FF-47BD-B4FD-D03E9AB923E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DFE5833-94E2-43F9-8ED7-22747F4995CB}" type="datetimeFigureOut">
              <a:rPr lang="en-US" smtClean="0"/>
              <a:pPr/>
              <a:t>10/11/2023</a:t>
            </a:fld>
            <a:endParaRPr lang="en-US"/>
          </a:p>
        </p:txBody>
      </p:sp>
      <p:sp>
        <p:nvSpPr>
          <p:cNvPr id="8" name="Slide Number Placeholder 7"/>
          <p:cNvSpPr>
            <a:spLocks noGrp="1"/>
          </p:cNvSpPr>
          <p:nvPr>
            <p:ph type="sldNum" sz="quarter" idx="11"/>
          </p:nvPr>
        </p:nvSpPr>
        <p:spPr/>
        <p:txBody>
          <a:bodyPr/>
          <a:lstStyle/>
          <a:p>
            <a:fld id="{8AA03FB9-52FF-47BD-B4FD-D03E9AB923E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DFE5833-94E2-43F9-8ED7-22747F4995CB}" type="datetimeFigureOut">
              <a:rPr lang="en-US" smtClean="0"/>
              <a:pPr/>
              <a:t>10/11/2023</a:t>
            </a:fld>
            <a:endParaRPr lang="en-US"/>
          </a:p>
        </p:txBody>
      </p:sp>
      <p:sp>
        <p:nvSpPr>
          <p:cNvPr id="19" name="Slide Number Placeholder 18"/>
          <p:cNvSpPr>
            <a:spLocks noGrp="1"/>
          </p:cNvSpPr>
          <p:nvPr>
            <p:ph type="sldNum" sz="quarter" idx="16"/>
          </p:nvPr>
        </p:nvSpPr>
        <p:spPr/>
        <p:txBody>
          <a:bodyPr/>
          <a:lstStyle/>
          <a:p>
            <a:fld id="{8AA03FB9-52FF-47BD-B4FD-D03E9AB923E6}"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DFE5833-94E2-43F9-8ED7-22747F4995CB}" type="datetimeFigureOut">
              <a:rPr lang="en-US" smtClean="0"/>
              <a:pPr/>
              <a:t>10/11/2023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DFE5833-94E2-43F9-8ED7-22747F4995CB}" type="datetimeFigureOut">
              <a:rPr lang="en-US" smtClean="0"/>
              <a:pPr/>
              <a:t>10/11/2023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AA03FB9-52FF-47BD-B4FD-D03E9AB923E6}"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3400" y="5410200"/>
            <a:ext cx="4572000" cy="1143000"/>
          </a:xfrm>
        </p:spPr>
        <p:txBody>
          <a:bodyPr>
            <a:normAutofit lnSpcReduction="10000"/>
          </a:bodyPr>
          <a:lstStyle/>
          <a:p>
            <a:r>
              <a:rPr lang="en-US" dirty="0" smtClean="0">
                <a:solidFill>
                  <a:schemeClr val="tx1"/>
                </a:solidFill>
              </a:rPr>
              <a:t>Applied data science</a:t>
            </a:r>
          </a:p>
          <a:p>
            <a:r>
              <a:rPr lang="en-US" dirty="0" err="1" smtClean="0">
                <a:solidFill>
                  <a:schemeClr val="tx1"/>
                </a:solidFill>
              </a:rPr>
              <a:t>P.Arulselvan</a:t>
            </a:r>
            <a:endParaRPr lang="en-US" dirty="0" smtClean="0">
              <a:solidFill>
                <a:schemeClr val="tx1"/>
              </a:solidFill>
            </a:endParaRPr>
          </a:p>
          <a:p>
            <a:r>
              <a:rPr lang="en-US" dirty="0" err="1"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
        <p:nvSpPr>
          <p:cNvPr id="2" name="Title 1"/>
          <p:cNvSpPr>
            <a:spLocks noGrp="1"/>
          </p:cNvSpPr>
          <p:nvPr>
            <p:ph type="title"/>
          </p:nvPr>
        </p:nvSpPr>
        <p:spPr>
          <a:xfrm>
            <a:off x="609600" y="228600"/>
            <a:ext cx="7772400" cy="1470025"/>
          </a:xfrm>
        </p:spPr>
        <p:txBody>
          <a:bodyPr/>
          <a:lstStyle/>
          <a:p>
            <a:r>
              <a:rPr lang="en-US" dirty="0" smtClean="0"/>
              <a:t>Stock Price Prediction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Once satisfied with your model's performance, deploy it as a tool for investors. This could be a web application, API, or any other interface that provides forecasts and insights.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pPr>
              <a:buNone/>
            </a:pPr>
            <a:r>
              <a:rPr lang="en-US" dirty="0" smtClean="0"/>
              <a:t> # Calculate the mean squared error</a:t>
            </a:r>
          </a:p>
          <a:p>
            <a:pPr>
              <a:buNone/>
            </a:pP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Deployment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a:buNone/>
            </a:pPr>
            <a:r>
              <a:rPr lang="en-US" dirty="0" smtClean="0"/>
              <a:t>Continuously update your model with new data to ensure it remains accurate. Markets can change rapidly, and your model should adapt accordingly.</a:t>
            </a:r>
          </a:p>
          <a:p>
            <a:pPr>
              <a:buNone/>
            </a:pPr>
            <a:r>
              <a:rPr lang="en-US" sz="3600" dirty="0" smtClean="0"/>
              <a:t>EXAMPEL:</a:t>
            </a:r>
          </a:p>
          <a:p>
            <a:pPr>
              <a:buNone/>
            </a:pPr>
            <a:r>
              <a:rPr lang="en-US" dirty="0" smtClean="0"/>
              <a:t># Make predictions on unseen </a:t>
            </a:r>
          </a:p>
          <a:p>
            <a:pPr>
              <a:buNone/>
            </a:pPr>
            <a:r>
              <a:rPr lang="en-US" dirty="0" smtClean="0"/>
              <a:t>data </a:t>
            </a:r>
            <a:r>
              <a:rPr lang="en-US" dirty="0" err="1" smtClean="0"/>
              <a:t>new_data</a:t>
            </a:r>
            <a:r>
              <a:rPr lang="en-US" dirty="0" smtClean="0"/>
              <a:t> = </a:t>
            </a:r>
            <a:r>
              <a:rPr lang="en-US" dirty="0" err="1" smtClean="0"/>
              <a:t>pd.read_csv</a:t>
            </a:r>
            <a:r>
              <a:rPr lang="en-US" dirty="0" smtClean="0"/>
              <a:t>('new_data.csv') </a:t>
            </a:r>
          </a:p>
          <a:p>
            <a:pPr>
              <a:buNone/>
            </a:pPr>
            <a:r>
              <a:rPr lang="en-US" dirty="0" err="1" smtClean="0"/>
              <a:t>new_X</a:t>
            </a:r>
            <a:r>
              <a:rPr lang="en-US" dirty="0" smtClean="0"/>
              <a:t> = </a:t>
            </a:r>
            <a:r>
              <a:rPr lang="en-US" dirty="0" err="1" smtClean="0"/>
              <a:t>new_data.drop</a:t>
            </a:r>
            <a:r>
              <a:rPr lang="en-US" dirty="0" smtClean="0"/>
              <a:t>('Close', axis=1</a:t>
            </a:r>
          </a:p>
          <a:p>
            <a:pPr>
              <a:buNone/>
            </a:pPr>
            <a:r>
              <a:rPr lang="en-US" dirty="0" err="1" smtClean="0"/>
              <a:t>new_y</a:t>
            </a:r>
            <a:r>
              <a:rPr lang="en-US" dirty="0" smtClean="0"/>
              <a:t> = </a:t>
            </a:r>
            <a:r>
              <a:rPr lang="en-US" dirty="0" err="1" smtClean="0"/>
              <a:t>new_data</a:t>
            </a:r>
            <a:r>
              <a:rPr lang="en-US" dirty="0" smtClean="0"/>
              <a:t>['Close'] </a:t>
            </a:r>
          </a:p>
          <a:p>
            <a:pPr>
              <a:buNone/>
            </a:pPr>
            <a:r>
              <a:rPr lang="en-US" dirty="0" err="1" smtClean="0"/>
              <a:t>new_predictions</a:t>
            </a:r>
            <a:r>
              <a:rPr lang="en-US" dirty="0" smtClean="0"/>
              <a:t> = </a:t>
            </a:r>
            <a:r>
              <a:rPr lang="en-US" dirty="0" err="1" smtClean="0"/>
              <a:t>model.predict</a:t>
            </a:r>
            <a:r>
              <a:rPr lang="en-US" dirty="0" smtClean="0"/>
              <a:t>(</a:t>
            </a:r>
            <a:r>
              <a:rPr lang="en-US" dirty="0" err="1" smtClean="0"/>
              <a:t>new_X</a:t>
            </a:r>
            <a:r>
              <a:rPr lang="en-US" dirty="0" smtClean="0"/>
              <a:t>) </a:t>
            </a:r>
          </a:p>
          <a:p>
            <a:pPr>
              <a:buNone/>
            </a:pPr>
            <a:r>
              <a:rPr lang="en-US" dirty="0" smtClean="0"/>
              <a:t># Compare predicted values with actual values </a:t>
            </a:r>
          </a:p>
          <a:p>
            <a:pPr>
              <a:buNone/>
            </a:pPr>
            <a:r>
              <a:rPr lang="en-US" dirty="0" smtClean="0"/>
              <a:t>comparison = </a:t>
            </a:r>
            <a:r>
              <a:rPr lang="en-US" dirty="0" err="1" smtClean="0"/>
              <a:t>pd.DataFrame</a:t>
            </a:r>
            <a:r>
              <a:rPr lang="en-US" dirty="0" smtClean="0"/>
              <a:t>({'Actual': </a:t>
            </a:r>
            <a:r>
              <a:rPr lang="en-US" dirty="0" err="1" smtClean="0"/>
              <a:t>new_y</a:t>
            </a:r>
            <a:r>
              <a:rPr lang="en-US" dirty="0" smtClean="0"/>
              <a:t>, 'Predicted': </a:t>
            </a:r>
            <a:r>
              <a:rPr lang="en-US" dirty="0" err="1" smtClean="0"/>
              <a:t>new_predictions</a:t>
            </a:r>
            <a:r>
              <a:rPr lang="en-US" smtClean="0"/>
              <a:t>}) </a:t>
            </a:r>
          </a:p>
          <a:p>
            <a:pPr>
              <a:buNone/>
            </a:pPr>
            <a:endParaRPr lang="en-US" dirty="0" smtClean="0"/>
          </a:p>
          <a:p>
            <a:pPr>
              <a:buNone/>
            </a:pPr>
            <a:r>
              <a:rPr lang="en-US" dirty="0" smtClean="0"/>
              <a:t>print(comparison) </a:t>
            </a:r>
            <a:br>
              <a:rPr lang="en-US" dirty="0" smtClean="0"/>
            </a:br>
            <a:endParaRPr lang="en-US" dirty="0"/>
          </a:p>
        </p:txBody>
      </p:sp>
      <p:sp>
        <p:nvSpPr>
          <p:cNvPr id="2" name="Title 1"/>
          <p:cNvSpPr>
            <a:spLocks noGrp="1"/>
          </p:cNvSpPr>
          <p:nvPr>
            <p:ph type="title"/>
          </p:nvPr>
        </p:nvSpPr>
        <p:spPr/>
        <p:txBody>
          <a:bodyPr/>
          <a:lstStyle/>
          <a:p>
            <a:r>
              <a:rPr lang="en-US" dirty="0" smtClean="0"/>
              <a:t>Continuous Monitoring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
        <p:nvSpPr>
          <p:cNvPr id="2" name="Title 1"/>
          <p:cNvSpPr>
            <a:spLocks noGrp="1"/>
          </p:cNvSpPr>
          <p:nvPr>
            <p:ph type="title"/>
          </p:nvPr>
        </p:nvSpPr>
        <p:spPr/>
        <p:txBody>
          <a:bodyPr/>
          <a:lstStyle/>
          <a:p>
            <a:r>
              <a:rPr lang="en-US" dirty="0" smtClean="0"/>
              <a:t>Problem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Gather historical stock market data from reliable sources. This typically includes price and volume data, financial indicators, and any other relevant information.</a:t>
            </a:r>
          </a:p>
          <a:p>
            <a:pPr>
              <a:buNone/>
            </a:pPr>
            <a:r>
              <a:rPr lang="en-US" u="sng" dirty="0" smtClean="0"/>
              <a:t>EXAMPEL:</a:t>
            </a:r>
          </a:p>
          <a:p>
            <a:pPr>
              <a:buNone/>
            </a:pPr>
            <a:r>
              <a:rPr lang="en-US" b="1" dirty="0" smtClean="0"/>
              <a:t>import</a:t>
            </a:r>
            <a:r>
              <a:rPr lang="en-US" dirty="0" smtClean="0"/>
              <a:t> pandas </a:t>
            </a:r>
            <a:r>
              <a:rPr lang="en-US" b="1" dirty="0" smtClean="0"/>
              <a:t>as</a:t>
            </a:r>
            <a:r>
              <a:rPr lang="en-US" dirty="0" smtClean="0"/>
              <a:t> pd</a:t>
            </a:r>
          </a:p>
          <a:p>
            <a:pPr>
              <a:buNone/>
            </a:pPr>
            <a:r>
              <a:rPr lang="en-US" dirty="0" smtClean="0"/>
              <a:t> # Fetch </a:t>
            </a:r>
            <a:r>
              <a:rPr lang="en-US" b="1" dirty="0" smtClean="0"/>
              <a:t>data</a:t>
            </a:r>
            <a:r>
              <a:rPr lang="en-US" dirty="0" smtClean="0"/>
              <a:t> from a CSV file </a:t>
            </a:r>
          </a:p>
          <a:p>
            <a:pPr>
              <a:buNone/>
            </a:pPr>
            <a:r>
              <a:rPr lang="en-US" b="1" dirty="0" smtClean="0"/>
              <a:t>data</a:t>
            </a:r>
            <a:r>
              <a:rPr lang="en-US" dirty="0" smtClean="0"/>
              <a:t> = </a:t>
            </a:r>
            <a:r>
              <a:rPr lang="en-US" dirty="0" err="1" smtClean="0"/>
              <a:t>pd.read_csv</a:t>
            </a:r>
            <a:r>
              <a:rPr lang="en-US" dirty="0" smtClean="0"/>
              <a:t>('stock_data.csv')</a:t>
            </a:r>
            <a:endParaRPr lang="en-US" u="sng" dirty="0"/>
          </a:p>
        </p:txBody>
      </p:sp>
      <p:sp>
        <p:nvSpPr>
          <p:cNvPr id="2" name="Title 1"/>
          <p:cNvSpPr>
            <a:spLocks noGrp="1"/>
          </p:cNvSpPr>
          <p:nvPr>
            <p:ph type="title"/>
          </p:nvPr>
        </p:nvSpPr>
        <p:spPr/>
        <p:txBody>
          <a:bodyPr/>
          <a:lstStyle/>
          <a:p>
            <a:r>
              <a:rPr lang="en-US" dirty="0" smtClean="0"/>
              <a:t>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Clean and prepare the data. Handle missing values, outliers, and ensure data consistency. You may also need to convert time series data to a suitable format.</a:t>
            </a:r>
          </a:p>
          <a:p>
            <a:pPr>
              <a:buNone/>
            </a:pPr>
            <a:r>
              <a:rPr lang="en-US" dirty="0" smtClean="0"/>
              <a:t>EXAMPEL:</a:t>
            </a:r>
          </a:p>
          <a:p>
            <a:pPr>
              <a:buNone/>
            </a:pPr>
            <a:r>
              <a:rPr lang="en-US" dirty="0" smtClean="0"/>
              <a:t>from </a:t>
            </a:r>
            <a:r>
              <a:rPr lang="en-US" dirty="0" err="1" smtClean="0"/>
              <a:t>sklearn</a:t>
            </a:r>
            <a:r>
              <a:rPr lang="en-US" dirty="0" smtClean="0"/>
              <a:t> </a:t>
            </a:r>
            <a:r>
              <a:rPr lang="en-US" b="1" dirty="0" smtClean="0"/>
              <a:t>import</a:t>
            </a:r>
            <a:r>
              <a:rPr lang="en-US" dirty="0" smtClean="0"/>
              <a:t> preprocessing</a:t>
            </a:r>
          </a:p>
          <a:p>
            <a:pPr>
              <a:buNone/>
            </a:pPr>
            <a:r>
              <a:rPr lang="en-US" dirty="0" smtClean="0"/>
              <a:t> # Remove missing values</a:t>
            </a:r>
          </a:p>
          <a:p>
            <a:pPr>
              <a:buNone/>
            </a:pPr>
            <a:r>
              <a:rPr lang="en-US" dirty="0" smtClean="0"/>
              <a:t> </a:t>
            </a:r>
            <a:r>
              <a:rPr lang="en-US" b="1" dirty="0" smtClean="0"/>
              <a:t>data</a:t>
            </a:r>
            <a:r>
              <a:rPr lang="en-US" dirty="0" smtClean="0"/>
              <a:t> = </a:t>
            </a:r>
            <a:r>
              <a:rPr lang="en-US" b="1" dirty="0" err="1" smtClean="0"/>
              <a:t>data</a:t>
            </a:r>
            <a:r>
              <a:rPr lang="en-US" dirty="0" err="1" smtClean="0"/>
              <a:t>.dropna</a:t>
            </a:r>
            <a:r>
              <a:rPr lang="en-US" dirty="0" smtClean="0"/>
              <a:t>() </a:t>
            </a:r>
          </a:p>
          <a:p>
            <a:pPr>
              <a:buNone/>
            </a:pPr>
            <a:r>
              <a:rPr lang="en-US" dirty="0" smtClean="0"/>
              <a:t># Scale the </a:t>
            </a:r>
            <a:r>
              <a:rPr lang="en-US" b="1" dirty="0" smtClean="0"/>
              <a:t>data</a:t>
            </a:r>
          </a:p>
          <a:p>
            <a:pPr>
              <a:buNone/>
            </a:pPr>
            <a:r>
              <a:rPr lang="en-US" dirty="0" smtClean="0"/>
              <a:t> </a:t>
            </a:r>
            <a:r>
              <a:rPr lang="en-US" dirty="0" err="1" smtClean="0"/>
              <a:t>scaler</a:t>
            </a:r>
            <a:r>
              <a:rPr lang="en-US" dirty="0" smtClean="0"/>
              <a:t> = </a:t>
            </a:r>
            <a:r>
              <a:rPr lang="en-US" dirty="0" err="1" smtClean="0"/>
              <a:t>preprocessing.MinMaxScaler</a:t>
            </a:r>
            <a:r>
              <a:rPr lang="en-US" dirty="0" smtClean="0"/>
              <a:t>()</a:t>
            </a:r>
          </a:p>
          <a:p>
            <a:pPr>
              <a:buNone/>
            </a:pPr>
            <a:r>
              <a:rPr lang="en-US" dirty="0" err="1" smtClean="0"/>
              <a:t>scaled_data</a:t>
            </a:r>
            <a:r>
              <a:rPr lang="en-US" dirty="0" smtClean="0"/>
              <a:t> = </a:t>
            </a:r>
            <a:r>
              <a:rPr lang="en-US" dirty="0" err="1" smtClean="0"/>
              <a:t>scaler.fit_transform</a:t>
            </a:r>
            <a:r>
              <a:rPr lang="en-US" dirty="0" smtClean="0"/>
              <a:t>(</a:t>
            </a:r>
            <a:r>
              <a:rPr lang="en-US" b="1" dirty="0" smtClean="0"/>
              <a:t>data</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Data Preprocessing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p>
          <a:p>
            <a:pPr>
              <a:buNone/>
            </a:pPr>
            <a:r>
              <a:rPr lang="en-US" u="sng" dirty="0" smtClean="0"/>
              <a:t>EXAMPEL:</a:t>
            </a:r>
          </a:p>
          <a:p>
            <a:pPr>
              <a:buNone/>
            </a:pPr>
            <a:r>
              <a:rPr lang="en-US" dirty="0" smtClean="0"/>
              <a:t># Create moving averages </a:t>
            </a:r>
          </a:p>
          <a:p>
            <a:pPr>
              <a:buNone/>
            </a:pPr>
            <a:r>
              <a:rPr lang="en-US" b="1" dirty="0" smtClean="0"/>
              <a:t>data</a:t>
            </a:r>
            <a:r>
              <a:rPr lang="en-US" dirty="0" smtClean="0"/>
              <a:t>['MA_10'] =</a:t>
            </a:r>
            <a:r>
              <a:rPr lang="en-US" b="1" dirty="0" smtClean="0"/>
              <a:t>data</a:t>
            </a:r>
            <a:r>
              <a:rPr lang="en-US" dirty="0" smtClean="0"/>
              <a:t>['Close'].rolling(window=10).mean() </a:t>
            </a:r>
          </a:p>
          <a:p>
            <a:pPr>
              <a:buNone/>
            </a:pPr>
            <a:r>
              <a:rPr lang="en-US" b="1" dirty="0" smtClean="0"/>
              <a:t>data</a:t>
            </a:r>
            <a:r>
              <a:rPr lang="en-US" dirty="0" smtClean="0"/>
              <a:t>['MA_20'] = </a:t>
            </a:r>
            <a:r>
              <a:rPr lang="en-US" b="1" dirty="0" smtClean="0"/>
              <a:t>data</a:t>
            </a:r>
            <a:r>
              <a:rPr lang="en-US" dirty="0" smtClean="0"/>
              <a:t>['Close'].rolling(window=20).mean()</a:t>
            </a:r>
          </a:p>
          <a:p>
            <a:pPr>
              <a:buNone/>
            </a:pPr>
            <a:r>
              <a:rPr lang="en-US" dirty="0" smtClean="0"/>
              <a:t># Create lagged variables </a:t>
            </a:r>
          </a:p>
          <a:p>
            <a:pPr>
              <a:buNone/>
            </a:pPr>
            <a:r>
              <a:rPr lang="en-US" b="1" dirty="0" smtClean="0"/>
              <a:t>data</a:t>
            </a:r>
            <a:r>
              <a:rPr lang="en-US" dirty="0" smtClean="0"/>
              <a:t>['Close_Lag1']</a:t>
            </a:r>
            <a:r>
              <a:rPr lang="en-US" b="1" dirty="0" smtClean="0"/>
              <a:t>data</a:t>
            </a:r>
            <a:r>
              <a:rPr lang="en-US" dirty="0" smtClean="0"/>
              <a:t>['Close'].shift(1)</a:t>
            </a:r>
          </a:p>
          <a:p>
            <a:pPr>
              <a:buNone/>
            </a:pPr>
            <a:r>
              <a:rPr lang="en-US" dirty="0" smtClean="0"/>
              <a:t> </a:t>
            </a:r>
            <a:r>
              <a:rPr lang="en-US" b="1" dirty="0" smtClean="0"/>
              <a:t>data</a:t>
            </a:r>
            <a:r>
              <a:rPr lang="en-US" dirty="0" smtClean="0"/>
              <a:t>['Close_Lag2'] = </a:t>
            </a:r>
            <a:r>
              <a:rPr lang="en-US" b="1" dirty="0" smtClean="0"/>
              <a:t>data</a:t>
            </a:r>
            <a:r>
              <a:rPr lang="en-US" dirty="0" smtClean="0"/>
              <a:t>['Close'].shift(2) </a:t>
            </a:r>
            <a:br>
              <a:rPr lang="en-US" dirty="0" smtClean="0"/>
            </a:br>
            <a:endParaRPr lang="en-US" u="sng" dirty="0"/>
          </a:p>
        </p:txBody>
      </p:sp>
      <p:sp>
        <p:nvSpPr>
          <p:cNvPr id="2" name="Title 1"/>
          <p:cNvSpPr>
            <a:spLocks noGrp="1"/>
          </p:cNvSpPr>
          <p:nvPr>
            <p:ph type="title"/>
          </p:nvPr>
        </p:nvSpPr>
        <p:spPr/>
        <p:txBody>
          <a:bodyPr/>
          <a:lstStyle/>
          <a:p>
            <a:r>
              <a:rPr lang="en-US" dirty="0" smtClean="0"/>
              <a:t>Feature Engineering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Choose appropriate machine learning or deep learning models for prediction. Common choices include linear regression, decision trees, random forests, LSTM, or other time series models.</a:t>
            </a:r>
          </a:p>
          <a:p>
            <a:pPr>
              <a:buNone/>
            </a:pPr>
            <a:r>
              <a:rPr lang="en-US" u="sng" dirty="0" smtClean="0"/>
              <a:t>EXAMPEL:</a:t>
            </a:r>
          </a:p>
          <a:p>
            <a:pPr>
              <a:buNone/>
            </a:pPr>
            <a:r>
              <a:rPr lang="en-US" dirty="0" smtClean="0"/>
              <a:t># Split the data into features and target variable</a:t>
            </a:r>
          </a:p>
          <a:p>
            <a:pPr>
              <a:buNone/>
            </a:pPr>
            <a:r>
              <a:rPr lang="en-US" dirty="0" smtClean="0"/>
              <a:t> X = </a:t>
            </a:r>
            <a:r>
              <a:rPr lang="en-US" dirty="0" err="1" smtClean="0"/>
              <a:t>data.drop</a:t>
            </a:r>
            <a:r>
              <a:rPr lang="en-US" dirty="0" smtClean="0"/>
              <a:t>('Close', axis=1</a:t>
            </a:r>
          </a:p>
          <a:p>
            <a:pPr>
              <a:buNone/>
            </a:pPr>
            <a:r>
              <a:rPr lang="en-US" dirty="0" smtClean="0"/>
              <a:t>y = data['Close']</a:t>
            </a:r>
          </a:p>
          <a:p>
            <a:pPr>
              <a:buNone/>
            </a:pPr>
            <a:r>
              <a:rPr lang="en-US" dirty="0" smtClean="0"/>
              <a:t> # Split the data into training and testing sets</a:t>
            </a:r>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p>
          <a:p>
            <a:pPr>
              <a:buNone/>
            </a:pPr>
            <a:r>
              <a:rPr lang="en-US" dirty="0" err="1" smtClean="0"/>
              <a:t>test_size</a:t>
            </a:r>
            <a:r>
              <a:rPr lang="en-US" dirty="0" smtClean="0"/>
              <a:t>=0.2, </a:t>
            </a:r>
            <a:r>
              <a:rPr lang="en-US" dirty="0" err="1" smtClean="0"/>
              <a:t>random_state</a:t>
            </a:r>
            <a:r>
              <a:rPr lang="en-US" dirty="0" smtClean="0"/>
              <a:t>=42) </a:t>
            </a:r>
            <a:br>
              <a:rPr lang="en-US" dirty="0" smtClean="0"/>
            </a:br>
            <a:endParaRPr lang="en-US" u="sng" dirty="0" smtClean="0"/>
          </a:p>
          <a:p>
            <a:pPr>
              <a:buNone/>
            </a:pPr>
            <a:endParaRPr lang="en-US" u="sng" dirty="0"/>
          </a:p>
        </p:txBody>
      </p:sp>
      <p:sp>
        <p:nvSpPr>
          <p:cNvPr id="2" name="Title 1"/>
          <p:cNvSpPr>
            <a:spLocks noGrp="1"/>
          </p:cNvSpPr>
          <p:nvPr>
            <p:ph type="title"/>
          </p:nvPr>
        </p:nvSpPr>
        <p:spPr/>
        <p:txBody>
          <a:bodyPr/>
          <a:lstStyle/>
          <a:p>
            <a:r>
              <a:rPr lang="en-US" dirty="0" smtClean="0"/>
              <a:t>Model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 </a:t>
            </a:r>
          </a:p>
          <a:p>
            <a:pPr>
              <a:buNone/>
            </a:pPr>
            <a:r>
              <a:rPr lang="en-US" dirty="0" smtClean="0"/>
              <a:t># Calculate the mean squared error</a:t>
            </a:r>
          </a:p>
          <a:p>
            <a:pPr>
              <a:buNone/>
            </a:pPr>
            <a:r>
              <a:rPr lang="en-US" dirty="0" smtClean="0"/>
              <a:t> </a:t>
            </a: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Evaluation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dirty="0" smtClean="0"/>
              <a:t>Split the data into training and testing sets. Train your chosen model(s) on the training data. You may need to experiment with hyper parameters to optimize model performance.</a:t>
            </a:r>
          </a:p>
          <a:p>
            <a:pPr>
              <a:buNone/>
            </a:pPr>
            <a:r>
              <a:rPr lang="en-US" dirty="0" smtClean="0"/>
              <a:t>EXAMPEL:</a:t>
            </a:r>
          </a:p>
          <a:p>
            <a:pPr>
              <a:buNone/>
            </a:pPr>
            <a:r>
              <a:rPr lang="en-US" b="1" dirty="0" smtClean="0"/>
              <a:t>from</a:t>
            </a:r>
            <a:r>
              <a:rPr lang="en-US" dirty="0" smtClean="0"/>
              <a:t> </a:t>
            </a:r>
            <a:r>
              <a:rPr lang="en-US" dirty="0" err="1" smtClean="0"/>
              <a:t>sklearn.linear_model</a:t>
            </a:r>
            <a:r>
              <a:rPr lang="en-US" dirty="0" smtClean="0"/>
              <a:t> </a:t>
            </a:r>
          </a:p>
          <a:p>
            <a:pPr>
              <a:buNone/>
            </a:pPr>
            <a:r>
              <a:rPr lang="en-US" b="1" dirty="0" smtClean="0"/>
              <a:t>import</a:t>
            </a:r>
            <a:r>
              <a:rPr lang="en-US" dirty="0" smtClean="0"/>
              <a:t> </a:t>
            </a:r>
            <a:r>
              <a:rPr lang="en-US" dirty="0" err="1" smtClean="0"/>
              <a:t>LinearRegression</a:t>
            </a:r>
            <a:endParaRPr lang="en-US" dirty="0" smtClean="0"/>
          </a:p>
          <a:p>
            <a:pPr>
              <a:buNone/>
            </a:pPr>
            <a:r>
              <a:rPr lang="en-US" dirty="0" smtClean="0"/>
              <a:t># Create the model </a:t>
            </a:r>
          </a:p>
          <a:p>
            <a:pPr>
              <a:buNone/>
            </a:pPr>
            <a:r>
              <a:rPr lang="en-US" dirty="0" smtClean="0"/>
              <a:t>model = </a:t>
            </a:r>
            <a:r>
              <a:rPr lang="en-US" dirty="0" err="1" smtClean="0"/>
              <a:t>LinearRegression</a:t>
            </a:r>
            <a:r>
              <a:rPr lang="en-US" dirty="0" smtClean="0"/>
              <a:t>()</a:t>
            </a:r>
          </a:p>
          <a:p>
            <a:pPr>
              <a:buNone/>
            </a:pPr>
            <a:r>
              <a:rPr lang="en-US" dirty="0" smtClean="0"/>
              <a:t> # Train the model</a:t>
            </a:r>
          </a:p>
          <a:p>
            <a:pPr>
              <a:buNone/>
            </a:pPr>
            <a:r>
              <a:rPr lang="en-US" dirty="0" smtClean="0"/>
              <a:t> model.fit(</a:t>
            </a:r>
            <a:r>
              <a:rPr lang="en-US" dirty="0" err="1" smtClean="0"/>
              <a:t>X_train</a:t>
            </a:r>
            <a:r>
              <a:rPr lang="en-US" dirty="0" smtClean="0"/>
              <a:t>, </a:t>
            </a:r>
            <a:r>
              <a:rPr lang="en-US" dirty="0" err="1" smtClean="0"/>
              <a:t>y_train</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Training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85</TotalTime>
  <Words>717</Words>
  <Application>Microsoft Office PowerPoint</Application>
  <PresentationFormat>On-screen Show (4:3)</PresentationFormat>
  <Paragraphs>93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BlackTie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ADMIN</cp:lastModifiedBy>
  <cp:revision>27</cp:revision>
  <dcterms:created xsi:type="dcterms:W3CDTF">2023-09-28T04:03:31Z</dcterms:created>
  <dcterms:modified xsi:type="dcterms:W3CDTF">2023-10-11T04:22:44Z</dcterms:modified>
</cp:coreProperties>
</file>